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xml" ContentType="application/inkml+xml"/>
  <Override PartName="/ppt/notesSlides/notesSlide17.xml" ContentType="application/vnd.openxmlformats-officedocument.presentationml.notesSlide+xml"/>
  <Override PartName="/ppt/ink/ink2.xml" ContentType="application/inkml+xml"/>
  <Override PartName="/ppt/notesSlides/notesSlide18.xml" ContentType="application/vnd.openxmlformats-officedocument.presentationml.notesSlide+xml"/>
  <Override PartName="/ppt/ink/ink3.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ink/ink4.xml" ContentType="application/inkml+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2"/>
  </p:notesMasterIdLst>
  <p:handoutMasterIdLst>
    <p:handoutMasterId r:id="rId63"/>
  </p:handoutMasterIdLst>
  <p:sldIdLst>
    <p:sldId id="256" r:id="rId3"/>
    <p:sldId id="257" r:id="rId4"/>
    <p:sldId id="258" r:id="rId5"/>
    <p:sldId id="259" r:id="rId6"/>
    <p:sldId id="260" r:id="rId7"/>
    <p:sldId id="261" r:id="rId8"/>
    <p:sldId id="313"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312" r:id="rId31"/>
    <p:sldId id="283" r:id="rId32"/>
    <p:sldId id="284" r:id="rId33"/>
    <p:sldId id="285" r:id="rId34"/>
    <p:sldId id="286" r:id="rId35"/>
    <p:sldId id="287" r:id="rId36"/>
    <p:sldId id="288" r:id="rId37"/>
    <p:sldId id="289" r:id="rId38"/>
    <p:sldId id="290" r:id="rId39"/>
    <p:sldId id="291" r:id="rId40"/>
    <p:sldId id="292" r:id="rId41"/>
    <p:sldId id="293" r:id="rId42"/>
    <p:sldId id="314" r:id="rId43"/>
    <p:sldId id="294" r:id="rId44"/>
    <p:sldId id="295" r:id="rId45"/>
    <p:sldId id="296" r:id="rId46"/>
    <p:sldId id="297" r:id="rId47"/>
    <p:sldId id="311"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6541BF"/>
    <a:srgbClr val="FFCC00"/>
    <a:srgbClr val="33CCFF"/>
    <a:srgbClr val="EDB1DD"/>
    <a:srgbClr val="660066"/>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804" autoAdjust="0"/>
    <p:restoredTop sz="94701" autoAdjust="0"/>
  </p:normalViewPr>
  <p:slideViewPr>
    <p:cSldViewPr>
      <p:cViewPr varScale="1">
        <p:scale>
          <a:sx n="74" d="100"/>
          <a:sy n="74" d="100"/>
        </p:scale>
        <p:origin x="1668"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026BF3-2E40-4E0D-A204-EFDE8C1DFCAE}"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B6DABB8F-A65F-47D6-B95D-4CF0A4C04DD0}">
      <dgm:prSet phldrT="[Text]" custT="1"/>
      <dgm:spPr/>
      <dgm:t>
        <a:bodyPr/>
        <a:lstStyle/>
        <a:p>
          <a:r>
            <a:rPr lang="en-US" sz="3200" dirty="0" smtClean="0"/>
            <a:t>Denying the pope had any secular authority.  It should be spiritual only</a:t>
          </a:r>
          <a:endParaRPr lang="en-US" sz="3200" dirty="0"/>
        </a:p>
      </dgm:t>
    </dgm:pt>
    <dgm:pt modelId="{137C542B-C55E-488A-B1D9-4C1383AB0B48}" type="parTrans" cxnId="{0239ED33-7200-4FD8-BDEA-3B69F597DF5E}">
      <dgm:prSet/>
      <dgm:spPr/>
      <dgm:t>
        <a:bodyPr/>
        <a:lstStyle/>
        <a:p>
          <a:endParaRPr lang="en-US"/>
        </a:p>
      </dgm:t>
    </dgm:pt>
    <dgm:pt modelId="{927701B4-F9A3-439C-8184-08C0C5285D20}" type="sibTrans" cxnId="{0239ED33-7200-4FD8-BDEA-3B69F597DF5E}">
      <dgm:prSet/>
      <dgm:spPr/>
      <dgm:t>
        <a:bodyPr/>
        <a:lstStyle/>
        <a:p>
          <a:endParaRPr lang="en-US"/>
        </a:p>
      </dgm:t>
    </dgm:pt>
    <dgm:pt modelId="{A7E43828-F633-461F-BBE4-1B6206BFA33F}">
      <dgm:prSet phldrT="[Text]" custT="1"/>
      <dgm:spPr/>
      <dgm:t>
        <a:bodyPr/>
        <a:lstStyle/>
        <a:p>
          <a:r>
            <a:rPr lang="en-US" sz="2800" dirty="0" smtClean="0"/>
            <a:t>The Bible has all the authority, church leaders do not</a:t>
          </a:r>
          <a:endParaRPr lang="en-US" sz="2800" dirty="0"/>
        </a:p>
      </dgm:t>
    </dgm:pt>
    <dgm:pt modelId="{5E6B1BFD-A4EB-469E-B9A9-244A0CAD32E9}" type="parTrans" cxnId="{E6524DEB-4EF5-4CCD-9812-1578928E9C12}">
      <dgm:prSet/>
      <dgm:spPr/>
      <dgm:t>
        <a:bodyPr/>
        <a:lstStyle/>
        <a:p>
          <a:endParaRPr lang="en-US"/>
        </a:p>
      </dgm:t>
    </dgm:pt>
    <dgm:pt modelId="{6A0CE4E1-9D14-4139-A937-D769535330FE}" type="sibTrans" cxnId="{E6524DEB-4EF5-4CCD-9812-1578928E9C12}">
      <dgm:prSet/>
      <dgm:spPr/>
      <dgm:t>
        <a:bodyPr/>
        <a:lstStyle/>
        <a:p>
          <a:endParaRPr lang="en-US"/>
        </a:p>
      </dgm:t>
    </dgm:pt>
    <dgm:pt modelId="{CDA9641D-50FF-40A9-A1C8-DAB5427C900C}" type="pres">
      <dgm:prSet presAssocID="{A3026BF3-2E40-4E0D-A204-EFDE8C1DFCAE}" presName="linear" presStyleCnt="0">
        <dgm:presLayoutVars>
          <dgm:dir/>
          <dgm:animLvl val="lvl"/>
          <dgm:resizeHandles val="exact"/>
        </dgm:presLayoutVars>
      </dgm:prSet>
      <dgm:spPr/>
      <dgm:t>
        <a:bodyPr/>
        <a:lstStyle/>
        <a:p>
          <a:endParaRPr lang="en-US"/>
        </a:p>
      </dgm:t>
    </dgm:pt>
    <dgm:pt modelId="{083EE9C6-64EC-4A4D-A0E8-3EB05CA1C5AE}" type="pres">
      <dgm:prSet presAssocID="{B6DABB8F-A65F-47D6-B95D-4CF0A4C04DD0}" presName="parentLin" presStyleCnt="0"/>
      <dgm:spPr/>
    </dgm:pt>
    <dgm:pt modelId="{3511D7B4-1124-42B1-9B14-3A0268C9A5E8}" type="pres">
      <dgm:prSet presAssocID="{B6DABB8F-A65F-47D6-B95D-4CF0A4C04DD0}" presName="parentLeftMargin" presStyleLbl="node1" presStyleIdx="0" presStyleCnt="2"/>
      <dgm:spPr/>
      <dgm:t>
        <a:bodyPr/>
        <a:lstStyle/>
        <a:p>
          <a:endParaRPr lang="en-US"/>
        </a:p>
      </dgm:t>
    </dgm:pt>
    <dgm:pt modelId="{BD081B8A-8353-4C5B-89E1-87C5B59531A0}" type="pres">
      <dgm:prSet presAssocID="{B6DABB8F-A65F-47D6-B95D-4CF0A4C04DD0}" presName="parentText" presStyleLbl="node1" presStyleIdx="0" presStyleCnt="2" custScaleX="105445" custScaleY="400293" custLinFactNeighborX="1365" custLinFactNeighborY="7714">
        <dgm:presLayoutVars>
          <dgm:chMax val="0"/>
          <dgm:bulletEnabled val="1"/>
        </dgm:presLayoutVars>
      </dgm:prSet>
      <dgm:spPr/>
      <dgm:t>
        <a:bodyPr/>
        <a:lstStyle/>
        <a:p>
          <a:endParaRPr lang="en-US"/>
        </a:p>
      </dgm:t>
    </dgm:pt>
    <dgm:pt modelId="{6C3B97D4-6CD9-4075-9A00-7CFFFF1A0B46}" type="pres">
      <dgm:prSet presAssocID="{B6DABB8F-A65F-47D6-B95D-4CF0A4C04DD0}" presName="negativeSpace" presStyleCnt="0"/>
      <dgm:spPr/>
    </dgm:pt>
    <dgm:pt modelId="{18B9F5C7-6F18-4E53-95FF-41C5E40B2266}" type="pres">
      <dgm:prSet presAssocID="{B6DABB8F-A65F-47D6-B95D-4CF0A4C04DD0}" presName="childText" presStyleLbl="conFgAcc1" presStyleIdx="0" presStyleCnt="2" custScaleX="7527" custLinFactY="-52705" custLinFactNeighborX="53763" custLinFactNeighborY="-100000">
        <dgm:presLayoutVars>
          <dgm:bulletEnabled val="1"/>
        </dgm:presLayoutVars>
      </dgm:prSet>
      <dgm:spPr>
        <a:prstGeom prst="flowChartConnector">
          <a:avLst/>
        </a:prstGeom>
      </dgm:spPr>
      <dgm:t>
        <a:bodyPr/>
        <a:lstStyle/>
        <a:p>
          <a:endParaRPr lang="en-US"/>
        </a:p>
      </dgm:t>
    </dgm:pt>
    <dgm:pt modelId="{F69B33CC-D187-4DF3-86C5-82AA18CC76E5}" type="pres">
      <dgm:prSet presAssocID="{927701B4-F9A3-439C-8184-08C0C5285D20}" presName="spaceBetweenRectangles" presStyleCnt="0"/>
      <dgm:spPr/>
    </dgm:pt>
    <dgm:pt modelId="{5E421D7D-5F19-4483-822D-1E9DE35E26CB}" type="pres">
      <dgm:prSet presAssocID="{A7E43828-F633-461F-BBE4-1B6206BFA33F}" presName="parentLin" presStyleCnt="0"/>
      <dgm:spPr/>
    </dgm:pt>
    <dgm:pt modelId="{589B690A-2879-4EE1-AB7C-B2E6CB228B58}" type="pres">
      <dgm:prSet presAssocID="{A7E43828-F633-461F-BBE4-1B6206BFA33F}" presName="parentLeftMargin" presStyleLbl="node1" presStyleIdx="0" presStyleCnt="2"/>
      <dgm:spPr/>
      <dgm:t>
        <a:bodyPr/>
        <a:lstStyle/>
        <a:p>
          <a:endParaRPr lang="en-US"/>
        </a:p>
      </dgm:t>
    </dgm:pt>
    <dgm:pt modelId="{E5E6BA3A-48D8-4882-B808-900CD7D06136}" type="pres">
      <dgm:prSet presAssocID="{A7E43828-F633-461F-BBE4-1B6206BFA33F}" presName="parentText" presStyleLbl="node1" presStyleIdx="1" presStyleCnt="2" custScaleX="104571" custScaleY="355805">
        <dgm:presLayoutVars>
          <dgm:chMax val="0"/>
          <dgm:bulletEnabled val="1"/>
        </dgm:presLayoutVars>
      </dgm:prSet>
      <dgm:spPr/>
      <dgm:t>
        <a:bodyPr/>
        <a:lstStyle/>
        <a:p>
          <a:endParaRPr lang="en-US"/>
        </a:p>
      </dgm:t>
    </dgm:pt>
    <dgm:pt modelId="{949518A6-5AA0-468A-B3B0-0ED04D6F2C11}" type="pres">
      <dgm:prSet presAssocID="{A7E43828-F633-461F-BBE4-1B6206BFA33F}" presName="negativeSpace" presStyleCnt="0"/>
      <dgm:spPr/>
    </dgm:pt>
    <dgm:pt modelId="{609D24D9-3205-469A-80A7-EE38077A7F84}" type="pres">
      <dgm:prSet presAssocID="{A7E43828-F633-461F-BBE4-1B6206BFA33F}" presName="childText" presStyleLbl="conFgAcc1" presStyleIdx="1" presStyleCnt="2" custScaleX="20431" custLinFactNeighborX="26882" custLinFactNeighborY="-95903">
        <dgm:presLayoutVars>
          <dgm:bulletEnabled val="1"/>
        </dgm:presLayoutVars>
      </dgm:prSet>
      <dgm:spPr>
        <a:prstGeom prst="flowChartConnector">
          <a:avLst/>
        </a:prstGeom>
      </dgm:spPr>
      <dgm:t>
        <a:bodyPr/>
        <a:lstStyle/>
        <a:p>
          <a:endParaRPr lang="en-US"/>
        </a:p>
      </dgm:t>
    </dgm:pt>
  </dgm:ptLst>
  <dgm:cxnLst>
    <dgm:cxn modelId="{3F902BBA-9DBF-45F4-8C94-C4A2051611EE}" type="presOf" srcId="{A7E43828-F633-461F-BBE4-1B6206BFA33F}" destId="{E5E6BA3A-48D8-4882-B808-900CD7D06136}" srcOrd="1" destOrd="0" presId="urn:microsoft.com/office/officeart/2005/8/layout/list1"/>
    <dgm:cxn modelId="{0239ED33-7200-4FD8-BDEA-3B69F597DF5E}" srcId="{A3026BF3-2E40-4E0D-A204-EFDE8C1DFCAE}" destId="{B6DABB8F-A65F-47D6-B95D-4CF0A4C04DD0}" srcOrd="0" destOrd="0" parTransId="{137C542B-C55E-488A-B1D9-4C1383AB0B48}" sibTransId="{927701B4-F9A3-439C-8184-08C0C5285D20}"/>
    <dgm:cxn modelId="{BA2F6487-FC40-4A9D-A346-FFC46ED16DD0}" type="presOf" srcId="{B6DABB8F-A65F-47D6-B95D-4CF0A4C04DD0}" destId="{BD081B8A-8353-4C5B-89E1-87C5B59531A0}" srcOrd="1" destOrd="0" presId="urn:microsoft.com/office/officeart/2005/8/layout/list1"/>
    <dgm:cxn modelId="{FE558528-55FF-4BBC-9E8A-2B8A0A09CAB2}" type="presOf" srcId="{A7E43828-F633-461F-BBE4-1B6206BFA33F}" destId="{589B690A-2879-4EE1-AB7C-B2E6CB228B58}" srcOrd="0" destOrd="0" presId="urn:microsoft.com/office/officeart/2005/8/layout/list1"/>
    <dgm:cxn modelId="{6B90C1DC-431E-4374-87A3-D3BC9D6B57A3}" type="presOf" srcId="{A3026BF3-2E40-4E0D-A204-EFDE8C1DFCAE}" destId="{CDA9641D-50FF-40A9-A1C8-DAB5427C900C}" srcOrd="0" destOrd="0" presId="urn:microsoft.com/office/officeart/2005/8/layout/list1"/>
    <dgm:cxn modelId="{E6524DEB-4EF5-4CCD-9812-1578928E9C12}" srcId="{A3026BF3-2E40-4E0D-A204-EFDE8C1DFCAE}" destId="{A7E43828-F633-461F-BBE4-1B6206BFA33F}" srcOrd="1" destOrd="0" parTransId="{5E6B1BFD-A4EB-469E-B9A9-244A0CAD32E9}" sibTransId="{6A0CE4E1-9D14-4139-A937-D769535330FE}"/>
    <dgm:cxn modelId="{B1AC7C1A-8FB3-4B93-B237-BF1E31B154DA}" type="presOf" srcId="{B6DABB8F-A65F-47D6-B95D-4CF0A4C04DD0}" destId="{3511D7B4-1124-42B1-9B14-3A0268C9A5E8}" srcOrd="0" destOrd="0" presId="urn:microsoft.com/office/officeart/2005/8/layout/list1"/>
    <dgm:cxn modelId="{1CED380B-D9DD-404C-A217-F57325C14D1A}" type="presParOf" srcId="{CDA9641D-50FF-40A9-A1C8-DAB5427C900C}" destId="{083EE9C6-64EC-4A4D-A0E8-3EB05CA1C5AE}" srcOrd="0" destOrd="0" presId="urn:microsoft.com/office/officeart/2005/8/layout/list1"/>
    <dgm:cxn modelId="{487618E2-ECA6-4C36-AC01-907AAD504BB1}" type="presParOf" srcId="{083EE9C6-64EC-4A4D-A0E8-3EB05CA1C5AE}" destId="{3511D7B4-1124-42B1-9B14-3A0268C9A5E8}" srcOrd="0" destOrd="0" presId="urn:microsoft.com/office/officeart/2005/8/layout/list1"/>
    <dgm:cxn modelId="{47193674-38CB-4580-820C-B108023B5A14}" type="presParOf" srcId="{083EE9C6-64EC-4A4D-A0E8-3EB05CA1C5AE}" destId="{BD081B8A-8353-4C5B-89E1-87C5B59531A0}" srcOrd="1" destOrd="0" presId="urn:microsoft.com/office/officeart/2005/8/layout/list1"/>
    <dgm:cxn modelId="{D2AAA5EB-C7AA-4116-A462-FC3DD544243A}" type="presParOf" srcId="{CDA9641D-50FF-40A9-A1C8-DAB5427C900C}" destId="{6C3B97D4-6CD9-4075-9A00-7CFFFF1A0B46}" srcOrd="1" destOrd="0" presId="urn:microsoft.com/office/officeart/2005/8/layout/list1"/>
    <dgm:cxn modelId="{43EE5C45-F000-4748-8CB6-CAC6F115291F}" type="presParOf" srcId="{CDA9641D-50FF-40A9-A1C8-DAB5427C900C}" destId="{18B9F5C7-6F18-4E53-95FF-41C5E40B2266}" srcOrd="2" destOrd="0" presId="urn:microsoft.com/office/officeart/2005/8/layout/list1"/>
    <dgm:cxn modelId="{62E3E690-82A6-4B07-BD0B-07DCC4E7F77F}" type="presParOf" srcId="{CDA9641D-50FF-40A9-A1C8-DAB5427C900C}" destId="{F69B33CC-D187-4DF3-86C5-82AA18CC76E5}" srcOrd="3" destOrd="0" presId="urn:microsoft.com/office/officeart/2005/8/layout/list1"/>
    <dgm:cxn modelId="{29976A18-6072-4C20-B0D2-3C23EB2B60C8}" type="presParOf" srcId="{CDA9641D-50FF-40A9-A1C8-DAB5427C900C}" destId="{5E421D7D-5F19-4483-822D-1E9DE35E26CB}" srcOrd="4" destOrd="0" presId="urn:microsoft.com/office/officeart/2005/8/layout/list1"/>
    <dgm:cxn modelId="{A2F0F94F-EE35-44FE-B863-BA1D91AAF4E2}" type="presParOf" srcId="{5E421D7D-5F19-4483-822D-1E9DE35E26CB}" destId="{589B690A-2879-4EE1-AB7C-B2E6CB228B58}" srcOrd="0" destOrd="0" presId="urn:microsoft.com/office/officeart/2005/8/layout/list1"/>
    <dgm:cxn modelId="{61AD51F7-3F62-4F1B-993A-0DEB5B4E827D}" type="presParOf" srcId="{5E421D7D-5F19-4483-822D-1E9DE35E26CB}" destId="{E5E6BA3A-48D8-4882-B808-900CD7D06136}" srcOrd="1" destOrd="0" presId="urn:microsoft.com/office/officeart/2005/8/layout/list1"/>
    <dgm:cxn modelId="{4950AC78-9EE2-4C3D-9BAB-1F4D5A27219D}" type="presParOf" srcId="{CDA9641D-50FF-40A9-A1C8-DAB5427C900C}" destId="{949518A6-5AA0-468A-B3B0-0ED04D6F2C11}" srcOrd="5" destOrd="0" presId="urn:microsoft.com/office/officeart/2005/8/layout/list1"/>
    <dgm:cxn modelId="{4E8F2C2F-F86D-48EE-ACA5-D2F1465AC8F7}" type="presParOf" srcId="{CDA9641D-50FF-40A9-A1C8-DAB5427C900C}" destId="{609D24D9-3205-469A-80A7-EE38077A7F84}"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US"/>
          </a:p>
        </p:txBody>
      </p:sp>
      <p:sp>
        <p:nvSpPr>
          <p:cNvPr id="3174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3174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US"/>
          </a:p>
        </p:txBody>
      </p:sp>
      <p:sp>
        <p:nvSpPr>
          <p:cNvPr id="3174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572BD835-7A66-47F9-BF3B-1A8622496930}" type="slidenum">
              <a:rPr lang="en-US"/>
              <a:pPr>
                <a:defRPr/>
              </a:pPr>
              <a:t>‹#›</a:t>
            </a:fld>
            <a:endParaRPr lang="en-US"/>
          </a:p>
        </p:txBody>
      </p:sp>
    </p:spTree>
    <p:extLst>
      <p:ext uri="{BB962C8B-B14F-4D97-AF65-F5344CB8AC3E}">
        <p14:creationId xmlns:p14="http://schemas.microsoft.com/office/powerpoint/2010/main" val="172040599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440" units="cm"/>
          <inkml:channel name="Y" type="integer" max="900" units="cm"/>
        </inkml:traceFormat>
        <inkml:channelProperties>
          <inkml:channelProperty channel="X" name="resolution" value="28.34646" units="1/cm"/>
          <inkml:channelProperty channel="Y" name="resolution" value="28.30189" units="1/cm"/>
        </inkml:channelProperties>
      </inkml:inkSource>
      <inkml:timestamp xml:id="ts0" timeString="2009-09-17T11:58:01.258"/>
    </inkml:context>
    <inkml:brush xml:id="br0">
      <inkml:brushProperty name="width" value="0.05292" units="cm"/>
      <inkml:brushProperty name="height" value="0.05292" units="cm"/>
      <inkml:brushProperty name="color" value="#202010"/>
      <inkml:brushProperty name="fitToCurve" value="1"/>
    </inkml:brush>
    <inkml:brush xml:id="br1">
      <inkml:brushProperty name="width" value="0.05292" units="cm"/>
      <inkml:brushProperty name="height" value="0.05292" units="cm"/>
      <inkml:brushProperty name="color" value="#F2F2F2"/>
      <inkml:brushProperty name="fitToCurve" value="1"/>
    </inkml:brush>
  </inkml:definitions>
  <inkml:trace contextRef="#ctx0" brushRef="#br0">230 106,'0'-42,"-42"42,42-22,-21 22,0 0,1 0,-1 0,0 22,21-1,0 0,0 0,0 0,0 0,0 0,0 21,0-21,0 0,0 0,0 1,0-1,0 0,0 21,0-21,0 0,0 1,0-1,0 0,0 0,0 22,0-23,21-20,-21 21,0 0,0 0,0 0,0 0,21-21,-21 22,0 20</inkml:trace>
  <inkml:trace contextRef="#ctx0" brushRef="#br0" timeOffset="2427">0 528,'21'0,"0"0,0 0,0 0,0 0,0 0,-1 0,22 0,-20 0,-2 0,1 0</inkml:trace>
  <inkml:trace contextRef="#ctx0" brushRef="#br1" timeOffset="12719">251 148,'0'-42,"0"21,0 0,0-1,-21 22,21-21,0 0,-20 21,-2 0,1 0,21 21,0 0,-21 1,21-1,0 0,0 0,0 0,0 21,0-21,0 0,0 0,0 0,0 0,0 1,0 20,0-21,0 0,0 0,0 0,0 1,0-1,0 21,0-21,0 1,0-2,0 1,0 0,0 0,0 0,0 22,0-22,0 0,0 0</inkml:trace>
  <inkml:trace contextRef="#ctx0" brushRef="#br1" timeOffset="15319">21 486,'21'0,"0"0,0-43,0 43,0 0,-1 0,1 0,22 0,-43-21,20 21,1 0,0 0</inkml:trace>
</inkml:ink>
</file>

<file path=ppt/ink/ink2.xml><?xml version="1.0" encoding="utf-8"?>
<inkml:ink xmlns:inkml="http://www.w3.org/2003/InkML">
  <inkml:definitions>
    <inkml:context xml:id="ctx0">
      <inkml:inkSource xml:id="inkSrc0">
        <inkml:traceFormat>
          <inkml:channel name="X" type="integer" max="1440" units="cm"/>
          <inkml:channel name="Y" type="integer" max="900" units="cm"/>
        </inkml:traceFormat>
        <inkml:channelProperties>
          <inkml:channelProperty channel="X" name="resolution" value="28.34646" units="1/cm"/>
          <inkml:channelProperty channel="Y" name="resolution" value="28.30189" units="1/cm"/>
        </inkml:channelProperties>
      </inkml:inkSource>
      <inkml:timestamp xml:id="ts0" timeString="2009-09-15T12:15:07.422"/>
    </inkml:context>
    <inkml:brush xml:id="br0">
      <inkml:brushProperty name="width" value="0.05292" units="cm"/>
      <inkml:brushProperty name="height" value="0.05292" units="cm"/>
      <inkml:brushProperty name="color" value="#C00000"/>
      <inkml:brushProperty name="fitToCurve" value="1"/>
    </inkml:brush>
  </inkml:definitions>
  <inkml:trace contextRef="#ctx0" brushRef="#br0">45 572,'0'-22,"0"0,0-1,0 2,0-1,0-22,0 21,0 1,0 0,0 1,0-1,-42 22,42-22,0-23,0 23,0 1,0-1,0 0,0-1,21 23,-21 23,0-1,21 0,-21-1,20 1,-20 1,22-23,-1 0,0 0,0 0,21 0,-42-45,0 24,0-1,0 0,0-1,0 1,0 0,0-21,0 21,0 0,0-1,0 46,21-1,-21 0,21 0,-21-1,0 1,0 0,0 23,21-45,0 0,-1 0,1 0,-21 22,0-1,43-21,-43 22,0 1,21-23,-21 22,20 0,-20 21,21-43,1 0</inkml:trace>
</inkml:ink>
</file>

<file path=ppt/ink/ink3.xml><?xml version="1.0" encoding="utf-8"?>
<inkml:ink xmlns:inkml="http://www.w3.org/2003/InkML">
  <inkml:definitions>
    <inkml:context xml:id="ctx0">
      <inkml:inkSource xml:id="inkSrc0">
        <inkml:traceFormat>
          <inkml:channel name="X" type="integer" max="1440" units="cm"/>
          <inkml:channel name="Y" type="integer" max="900" units="cm"/>
        </inkml:traceFormat>
        <inkml:channelProperties>
          <inkml:channelProperty channel="X" name="resolution" value="28.34646" units="1/cm"/>
          <inkml:channelProperty channel="Y" name="resolution" value="28.30189" units="1/cm"/>
        </inkml:channelProperties>
      </inkml:inkSource>
      <inkml:timestamp xml:id="ts0" timeString="2009-09-17T12:49:53.210"/>
    </inkml:context>
    <inkml:brush xml:id="br0">
      <inkml:brushProperty name="width" value="0.05292" units="cm"/>
      <inkml:brushProperty name="height" value="0.05292" units="cm"/>
      <inkml:brushProperty name="color" value="#0C0C0C"/>
      <inkml:brushProperty name="fitToCurve" value="1"/>
    </inkml:brush>
  </inkml:definitions>
  <inkml:trace contextRef="#ctx0" brushRef="#br0">0 0,'0'21,"0"0,0 0,0 0,0 0,0 0,0 1,0 20,0-21,0 0,0 1,19-22,-19 21,0 0,0 0,0 21,0-21,0 1,0-1,0 0</inkml:trace>
</inkml:ink>
</file>

<file path=ppt/ink/ink4.xml><?xml version="1.0" encoding="utf-8"?>
<inkml:ink xmlns:inkml="http://www.w3.org/2003/InkML">
  <inkml:definitions>
    <inkml:context xml:id="ctx0">
      <inkml:inkSource xml:id="inkSrc0">
        <inkml:traceFormat>
          <inkml:channel name="X" type="integer" max="1280" units="cm"/>
          <inkml:channel name="Y" type="integer" max="1024" units="cm"/>
        </inkml:traceFormat>
        <inkml:channelProperties>
          <inkml:channelProperty channel="X" name="resolution" value="40" units="1/cm"/>
          <inkml:channelProperty channel="Y" name="resolution" value="40" units="1/cm"/>
        </inkml:channelProperties>
      </inkml:inkSource>
      <inkml:timestamp xml:id="ts0" timeString="2011-10-04T15:15:06.069"/>
    </inkml:context>
    <inkml:brush xml:id="br0">
      <inkml:brushProperty name="width" value="0.05292" units="cm"/>
      <inkml:brushProperty name="height" value="0.05292" units="cm"/>
      <inkml:brushProperty name="color" value="#FFFF00"/>
      <inkml:brushProperty name="fitToCurve" value="1"/>
    </inkml:brush>
    <inkml:brush xml:id="br1">
      <inkml:brushProperty name="width" value="0.05292" units="cm"/>
      <inkml:brushProperty name="height" value="0.05292" units="cm"/>
      <inkml:brushProperty name="fitToCurve" value="1"/>
    </inkml:brush>
  </inkml:definitions>
  <inkml:trace contextRef="#ctx0" brushRef="#br0">0 80,'0'0,"0"20,0-20,0 20,0-20,0 20,0-20,0 20,0 0,0-20,0 19,0-19,0 20,0-20,0 20,0 0,0-20,0 20,0-20,0 20,0-20,0 20,0 0,0-20,0 20,0-20,0 20,0-20,0 0,0 20,0-60,0 40,0-20,0 20,0-20,0 0,0 20,0-20,19 20,-19-20,0 20,0-20,0 0,0 20,20-20,-20 20,0-19,0 19,20 0,-20 0,20 0,-20 0,19 0,-19 0,20 0,-20 0,0 0,0 0,0 0,0 0,0 19,0-19,0 20,0-20,0 20,0 0,0 0,0-20,0 20,0-20,0 20,0 0,0-20,0 20,0-20</inkml:trace>
  <inkml:trace contextRef="#ctx0" brushRef="#br1" timeOffset="3281">237 219,'19'0,"-19"0,40 0,-20 0,-20 0,19 0,1-20,-20 1,0 19,0-20,0 20,0-20,0 20,0-20,-20 20,1 0,19 0,-20 0,20 0,-20 0,20 0,-20 20,20-20,0 20,0-20,-19 20,19-20,0 19,0 1,0-20,0 20,0-20,0 20,0-20,0 20,0 0,0-20,0 20,0-20,0 20,0-20,0 20,0 0,0-20,0 0,0 0,19 0,-19 20,20-20,0 0,0 0,-1 0,-19 0,20 0,0 0,-20 0,20 0,-20 0,19 0,-19 0,0-20,0 20,20 0</inkml:trace>
  <inkml:trace contextRef="#ctx0" brushRef="#br1" timeOffset="5375">454 180,'0'0,"0"19,0-19,0 20,0-20,0 20,0-20,0 20,0-20,0 0,0 20,0-20,0 0,0 0,0 20,0-20,0 0,0 20,0-20,0 0,0 0</inkml:trace>
  <inkml:trace contextRef="#ctx0" brushRef="#br1" timeOffset="6422">454 0</inkml:trace>
  <inkml:trace contextRef="#ctx0" brushRef="#br1" timeOffset="7031">592 160,'0'0,"0"20,0-20,0 19,0-19,0 20,0-20,0 20,0 0,0-20,0 20,0-20,0 20,0-40,0 0,0 20,0-20,0 20,0-20,0 20,0-20,0 1,0 19,0 0,0-40,0 40,0-20,0 20,0 0,0-20,0 0,0 20,0-20,0 20,0 0,20 0,-20 0,20 0,-20 0,20 0,-20 0,19 0,1 0</inkml:trace>
  <inkml:trace contextRef="#ctx0" brushRef="#br1" timeOffset="8906">454 916,'0'-40,"0"20,20 1,-20 19,0-20,0 20,0-20,0 20,0-40,0 40,0-20,0 20,0-20,0 0,0 20,0-20,0 20,0-20,0 20,0-20,0 1,0 19,0-20,0 0,0 20,0 0,0-20,0 40,19-20,1 40,0-40,-20 19,20-19,0 0,-1 20,-19-20,20 20,-20-20,40 20,-40-20,0 0,19 0,-19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cs typeface="+mn-cs"/>
              </a:defRPr>
            </a:lvl1pPr>
          </a:lstStyle>
          <a:p>
            <a:pPr>
              <a:defRPr/>
            </a:pPr>
            <a:fld id="{3FC2B7FD-143E-4F65-9FD2-CBFA65B6D96B}" type="datetimeFigureOut">
              <a:rPr lang="en-US"/>
              <a:pPr>
                <a:defRPr/>
              </a:pPr>
              <a:t>9/21/2015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cs typeface="+mn-cs"/>
              </a:defRPr>
            </a:lvl1pPr>
          </a:lstStyle>
          <a:p>
            <a:pPr>
              <a:defRPr/>
            </a:pPr>
            <a:fld id="{6FA892D3-8637-4588-B7A7-580E05B53DBD}" type="slidenum">
              <a:rPr lang="en-US"/>
              <a:pPr>
                <a:defRPr/>
              </a:pPr>
              <a:t>‹#›</a:t>
            </a:fld>
            <a:endParaRPr lang="en-US"/>
          </a:p>
        </p:txBody>
      </p:sp>
    </p:spTree>
    <p:extLst>
      <p:ext uri="{BB962C8B-B14F-4D97-AF65-F5344CB8AC3E}">
        <p14:creationId xmlns:p14="http://schemas.microsoft.com/office/powerpoint/2010/main" val="31978550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5FF45E-0B94-4478-AD14-00BBBE5706D3}" type="slidenum">
              <a:rPr lang="en-US"/>
              <a:pPr>
                <a:defRPr/>
              </a:pPr>
              <a:t>1</a:t>
            </a:fld>
            <a:endParaRPr lang="en-US"/>
          </a:p>
        </p:txBody>
      </p:sp>
    </p:spTree>
    <p:extLst>
      <p:ext uri="{BB962C8B-B14F-4D97-AF65-F5344CB8AC3E}">
        <p14:creationId xmlns:p14="http://schemas.microsoft.com/office/powerpoint/2010/main" val="1988317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EB2CD9-B9EF-4428-AD18-578F7003BDD3}" type="slidenum">
              <a:rPr lang="en-US"/>
              <a:pPr>
                <a:defRPr/>
              </a:pPr>
              <a:t>2</a:t>
            </a:fld>
            <a:endParaRPr lang="en-US"/>
          </a:p>
        </p:txBody>
      </p:sp>
    </p:spTree>
    <p:extLst>
      <p:ext uri="{BB962C8B-B14F-4D97-AF65-F5344CB8AC3E}">
        <p14:creationId xmlns:p14="http://schemas.microsoft.com/office/powerpoint/2010/main" val="3275301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AC0621-09C6-4A24-AD95-61DC50968BAF}" type="slidenum">
              <a:rPr lang="en-US"/>
              <a:pPr>
                <a:defRPr/>
              </a:pPr>
              <a:t>3</a:t>
            </a:fld>
            <a:endParaRPr lang="en-US"/>
          </a:p>
        </p:txBody>
      </p:sp>
    </p:spTree>
    <p:extLst>
      <p:ext uri="{BB962C8B-B14F-4D97-AF65-F5344CB8AC3E}">
        <p14:creationId xmlns:p14="http://schemas.microsoft.com/office/powerpoint/2010/main" val="3450982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0B201D-5B69-48F2-986A-A416022015BD}" type="slidenum">
              <a:rPr lang="en-US"/>
              <a:pPr>
                <a:defRPr/>
              </a:pPr>
              <a:t>4</a:t>
            </a:fld>
            <a:endParaRPr lang="en-US"/>
          </a:p>
        </p:txBody>
      </p:sp>
    </p:spTree>
    <p:extLst>
      <p:ext uri="{BB962C8B-B14F-4D97-AF65-F5344CB8AC3E}">
        <p14:creationId xmlns:p14="http://schemas.microsoft.com/office/powerpoint/2010/main" val="3407360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B02490-2C96-4441-804D-6D77A0B603A8}" type="slidenum">
              <a:rPr lang="en-US"/>
              <a:pPr>
                <a:defRPr/>
              </a:pPr>
              <a:t>5</a:t>
            </a:fld>
            <a:endParaRPr lang="en-US"/>
          </a:p>
        </p:txBody>
      </p:sp>
    </p:spTree>
    <p:extLst>
      <p:ext uri="{BB962C8B-B14F-4D97-AF65-F5344CB8AC3E}">
        <p14:creationId xmlns:p14="http://schemas.microsoft.com/office/powerpoint/2010/main" val="814650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4D6D38-B848-4610-9B43-8FCD055A8615}" type="slidenum">
              <a:rPr lang="en-US"/>
              <a:pPr>
                <a:defRPr/>
              </a:pPr>
              <a:t>6</a:t>
            </a:fld>
            <a:endParaRPr lang="en-US"/>
          </a:p>
        </p:txBody>
      </p:sp>
    </p:spTree>
    <p:extLst>
      <p:ext uri="{BB962C8B-B14F-4D97-AF65-F5344CB8AC3E}">
        <p14:creationId xmlns:p14="http://schemas.microsoft.com/office/powerpoint/2010/main" val="3938180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54A5A6-0FE9-49CA-99B9-26C53702A911}" type="slidenum">
              <a:rPr lang="en-US"/>
              <a:pPr>
                <a:defRPr/>
              </a:pPr>
              <a:t>8</a:t>
            </a:fld>
            <a:endParaRPr lang="en-US"/>
          </a:p>
        </p:txBody>
      </p:sp>
    </p:spTree>
    <p:extLst>
      <p:ext uri="{BB962C8B-B14F-4D97-AF65-F5344CB8AC3E}">
        <p14:creationId xmlns:p14="http://schemas.microsoft.com/office/powerpoint/2010/main" val="3732250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580310-3FC6-4FDA-B64B-309DC4541ABF}" type="slidenum">
              <a:rPr lang="en-US"/>
              <a:pPr>
                <a:defRPr/>
              </a:pPr>
              <a:t>9</a:t>
            </a:fld>
            <a:endParaRPr lang="en-US"/>
          </a:p>
        </p:txBody>
      </p:sp>
    </p:spTree>
    <p:extLst>
      <p:ext uri="{BB962C8B-B14F-4D97-AF65-F5344CB8AC3E}">
        <p14:creationId xmlns:p14="http://schemas.microsoft.com/office/powerpoint/2010/main" val="572948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18697B-05FD-455E-8F7A-CB8E7EF5AF20}" type="slidenum">
              <a:rPr lang="en-US"/>
              <a:pPr>
                <a:defRPr/>
              </a:pPr>
              <a:t>10</a:t>
            </a:fld>
            <a:endParaRPr lang="en-US"/>
          </a:p>
        </p:txBody>
      </p:sp>
    </p:spTree>
    <p:extLst>
      <p:ext uri="{BB962C8B-B14F-4D97-AF65-F5344CB8AC3E}">
        <p14:creationId xmlns:p14="http://schemas.microsoft.com/office/powerpoint/2010/main" val="3027549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3EB701-4C0E-49EF-8923-D76FE1A31EB1}" type="slidenum">
              <a:rPr lang="en-US"/>
              <a:pPr>
                <a:defRPr/>
              </a:pPr>
              <a:t>11</a:t>
            </a:fld>
            <a:endParaRPr lang="en-US"/>
          </a:p>
        </p:txBody>
      </p:sp>
    </p:spTree>
    <p:extLst>
      <p:ext uri="{BB962C8B-B14F-4D97-AF65-F5344CB8AC3E}">
        <p14:creationId xmlns:p14="http://schemas.microsoft.com/office/powerpoint/2010/main" val="3220871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631AF7-D134-4A27-B789-5F14936258F8}" type="slidenum">
              <a:rPr lang="en-US"/>
              <a:pPr>
                <a:defRPr/>
              </a:pPr>
              <a:t>12</a:t>
            </a:fld>
            <a:endParaRPr lang="en-US"/>
          </a:p>
        </p:txBody>
      </p:sp>
    </p:spTree>
    <p:extLst>
      <p:ext uri="{BB962C8B-B14F-4D97-AF65-F5344CB8AC3E}">
        <p14:creationId xmlns:p14="http://schemas.microsoft.com/office/powerpoint/2010/main" val="185572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8F3E16-9E49-47CF-A8B2-AC785179CA24}" type="slidenum">
              <a:rPr lang="en-US"/>
              <a:pPr>
                <a:defRPr/>
              </a:pPr>
              <a:t>13</a:t>
            </a:fld>
            <a:endParaRPr lang="en-US"/>
          </a:p>
        </p:txBody>
      </p:sp>
    </p:spTree>
    <p:extLst>
      <p:ext uri="{BB962C8B-B14F-4D97-AF65-F5344CB8AC3E}">
        <p14:creationId xmlns:p14="http://schemas.microsoft.com/office/powerpoint/2010/main" val="3755247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F6DEF2-E6D2-4554-9D92-9D9AD68A38C8}" type="slidenum">
              <a:rPr lang="en-US"/>
              <a:pPr>
                <a:defRPr/>
              </a:pPr>
              <a:t>14</a:t>
            </a:fld>
            <a:endParaRPr lang="en-US"/>
          </a:p>
        </p:txBody>
      </p:sp>
    </p:spTree>
    <p:extLst>
      <p:ext uri="{BB962C8B-B14F-4D97-AF65-F5344CB8AC3E}">
        <p14:creationId xmlns:p14="http://schemas.microsoft.com/office/powerpoint/2010/main" val="609002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1783CA-8E36-4E44-9C1A-B9A86ACE3E95}" type="slidenum">
              <a:rPr lang="en-US"/>
              <a:pPr>
                <a:defRPr/>
              </a:pPr>
              <a:t>15</a:t>
            </a:fld>
            <a:endParaRPr lang="en-US"/>
          </a:p>
        </p:txBody>
      </p:sp>
    </p:spTree>
    <p:extLst>
      <p:ext uri="{BB962C8B-B14F-4D97-AF65-F5344CB8AC3E}">
        <p14:creationId xmlns:p14="http://schemas.microsoft.com/office/powerpoint/2010/main" val="309144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045705-5E6F-4B98-9B14-F54D975A080F}" type="slidenum">
              <a:rPr lang="en-US"/>
              <a:pPr>
                <a:defRPr/>
              </a:pPr>
              <a:t>16</a:t>
            </a:fld>
            <a:endParaRPr lang="en-US"/>
          </a:p>
        </p:txBody>
      </p:sp>
    </p:spTree>
    <p:extLst>
      <p:ext uri="{BB962C8B-B14F-4D97-AF65-F5344CB8AC3E}">
        <p14:creationId xmlns:p14="http://schemas.microsoft.com/office/powerpoint/2010/main" val="1705386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C7127A-8F1C-47FF-BC82-0BF275CB8696}" type="slidenum">
              <a:rPr lang="en-US"/>
              <a:pPr>
                <a:defRPr/>
              </a:pPr>
              <a:t>17</a:t>
            </a:fld>
            <a:endParaRPr lang="en-US"/>
          </a:p>
        </p:txBody>
      </p:sp>
    </p:spTree>
    <p:extLst>
      <p:ext uri="{BB962C8B-B14F-4D97-AF65-F5344CB8AC3E}">
        <p14:creationId xmlns:p14="http://schemas.microsoft.com/office/powerpoint/2010/main" val="4141879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51D278-76BC-419C-8C8D-B655C2ECB598}" type="slidenum">
              <a:rPr lang="en-US"/>
              <a:pPr>
                <a:defRPr/>
              </a:pPr>
              <a:t>18</a:t>
            </a:fld>
            <a:endParaRPr lang="en-US"/>
          </a:p>
        </p:txBody>
      </p:sp>
    </p:spTree>
    <p:extLst>
      <p:ext uri="{BB962C8B-B14F-4D97-AF65-F5344CB8AC3E}">
        <p14:creationId xmlns:p14="http://schemas.microsoft.com/office/powerpoint/2010/main" val="854802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618995-A607-4CE5-9456-E898D706EB23}" type="slidenum">
              <a:rPr lang="en-US"/>
              <a:pPr>
                <a:defRPr/>
              </a:pPr>
              <a:t>19</a:t>
            </a:fld>
            <a:endParaRPr lang="en-US"/>
          </a:p>
        </p:txBody>
      </p:sp>
    </p:spTree>
    <p:extLst>
      <p:ext uri="{BB962C8B-B14F-4D97-AF65-F5344CB8AC3E}">
        <p14:creationId xmlns:p14="http://schemas.microsoft.com/office/powerpoint/2010/main" val="3073570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8957B2-12C2-4A7C-8264-171C3822BFCE}" type="slidenum">
              <a:rPr lang="en-US"/>
              <a:pPr>
                <a:defRPr/>
              </a:pPr>
              <a:t>20</a:t>
            </a:fld>
            <a:endParaRPr lang="en-US"/>
          </a:p>
        </p:txBody>
      </p:sp>
    </p:spTree>
    <p:extLst>
      <p:ext uri="{BB962C8B-B14F-4D97-AF65-F5344CB8AC3E}">
        <p14:creationId xmlns:p14="http://schemas.microsoft.com/office/powerpoint/2010/main" val="1009205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215962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632839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872161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6343281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31823950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236924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68173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32832659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40449030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13547780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34674697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8423555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3360589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33747232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28134923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31840604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33043316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39004227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22586744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34558803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11831698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30749969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34975803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5485979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23884633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49</a:t>
            </a:fld>
            <a:endParaRPr lang="en-US" dirty="0">
              <a:solidFill>
                <a:prstClr val="black"/>
              </a:solidFill>
            </a:endParaRPr>
          </a:p>
        </p:txBody>
      </p:sp>
    </p:spTree>
    <p:extLst>
      <p:ext uri="{BB962C8B-B14F-4D97-AF65-F5344CB8AC3E}">
        <p14:creationId xmlns:p14="http://schemas.microsoft.com/office/powerpoint/2010/main" val="31320354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40368042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35861515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19508728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42393080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val="31094251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37217188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36019242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val="42084198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40348470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B5FF13-E4CC-4A6D-8186-1DB5500AB2A7}" type="slidenum">
              <a:rPr lang="en-US" smtClean="0">
                <a:solidFill>
                  <a:prstClr val="black"/>
                </a:solidFill>
              </a:rPr>
              <a:pPr/>
              <a:t>59</a:t>
            </a:fld>
            <a:endParaRPr lang="en-US" dirty="0">
              <a:solidFill>
                <a:prstClr val="black"/>
              </a:solidFill>
            </a:endParaRPr>
          </a:p>
        </p:txBody>
      </p:sp>
    </p:spTree>
    <p:extLst>
      <p:ext uri="{BB962C8B-B14F-4D97-AF65-F5344CB8AC3E}">
        <p14:creationId xmlns:p14="http://schemas.microsoft.com/office/powerpoint/2010/main" val="2030621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B2B6F33-803A-425A-8EA1-B0E10ECFDC0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F44187-70F7-447D-99A6-7C99B616915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C470F2-86C0-4B7E-B7AE-B487B3D25CB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353C8B0-FFCE-4A2E-8C8A-9C9EC2AD56B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CAFC51F-D472-408B-ACD7-E7D22EEF28A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CFD4818-D6A9-4376-AAF2-1358C0B96CD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D102519-C8C5-4D2A-B528-A98FC3C2746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2F7EE3-34DE-4D80-98A2-F06BBDE9BB1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BB6C219-1416-4B52-897C-1F85BBEC4CA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8EEB763-446B-444A-89E4-EC27819774C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BC17874-320F-4AFE-B5B4-9B8FDE400A0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4AEEA4-E321-4301-9FE4-717FCDF4CBE6}" type="datetimeFigureOut">
              <a:rPr lang="en-US" smtClean="0">
                <a:solidFill>
                  <a:prstClr val="black">
                    <a:tint val="75000"/>
                  </a:prstClr>
                </a:solidFill>
              </a:rPr>
              <a:pPr/>
              <a:t>9/21/2015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E31428-BDB3-4CD4-BA63-601ADA66F5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7434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4AEEA4-E321-4301-9FE4-717FCDF4CBE6}" type="datetimeFigureOut">
              <a:rPr lang="en-US" smtClean="0">
                <a:solidFill>
                  <a:prstClr val="black">
                    <a:tint val="75000"/>
                  </a:prstClr>
                </a:solidFill>
              </a:rPr>
              <a:pPr/>
              <a:t>9/21/2015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E31428-BDB3-4CD4-BA63-601ADA66F5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11375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4AEEA4-E321-4301-9FE4-717FCDF4CBE6}" type="datetimeFigureOut">
              <a:rPr lang="en-US" smtClean="0">
                <a:solidFill>
                  <a:prstClr val="black">
                    <a:tint val="75000"/>
                  </a:prstClr>
                </a:solidFill>
              </a:rPr>
              <a:pPr/>
              <a:t>9/21/2015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E31428-BDB3-4CD4-BA63-601ADA66F5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78371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4AEEA4-E321-4301-9FE4-717FCDF4CBE6}" type="datetimeFigureOut">
              <a:rPr lang="en-US" smtClean="0">
                <a:solidFill>
                  <a:prstClr val="black">
                    <a:tint val="75000"/>
                  </a:prstClr>
                </a:solidFill>
              </a:rPr>
              <a:pPr/>
              <a:t>9/21/2015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0E31428-BDB3-4CD4-BA63-601ADA66F5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01047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4AEEA4-E321-4301-9FE4-717FCDF4CBE6}" type="datetimeFigureOut">
              <a:rPr lang="en-US" smtClean="0">
                <a:solidFill>
                  <a:prstClr val="black">
                    <a:tint val="75000"/>
                  </a:prstClr>
                </a:solidFill>
              </a:rPr>
              <a:pPr/>
              <a:t>9/21/2015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0E31428-BDB3-4CD4-BA63-601ADA66F5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05671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4AEEA4-E321-4301-9FE4-717FCDF4CBE6}" type="datetimeFigureOut">
              <a:rPr lang="en-US" smtClean="0">
                <a:solidFill>
                  <a:prstClr val="black">
                    <a:tint val="75000"/>
                  </a:prstClr>
                </a:solidFill>
              </a:rPr>
              <a:pPr/>
              <a:t>9/21/2015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0E31428-BDB3-4CD4-BA63-601ADA66F5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5088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4AEEA4-E321-4301-9FE4-717FCDF4CBE6}" type="datetimeFigureOut">
              <a:rPr lang="en-US" smtClean="0">
                <a:solidFill>
                  <a:prstClr val="black">
                    <a:tint val="75000"/>
                  </a:prstClr>
                </a:solidFill>
              </a:rPr>
              <a:pPr/>
              <a:t>9/21/2015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0E31428-BDB3-4CD4-BA63-601ADA66F5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40036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4AEEA4-E321-4301-9FE4-717FCDF4CBE6}" type="datetimeFigureOut">
              <a:rPr lang="en-US" smtClean="0">
                <a:solidFill>
                  <a:prstClr val="black">
                    <a:tint val="75000"/>
                  </a:prstClr>
                </a:solidFill>
              </a:rPr>
              <a:pPr/>
              <a:t>9/21/2015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0E31428-BDB3-4CD4-BA63-601ADA66F5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73322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4AEEA4-E321-4301-9FE4-717FCDF4CBE6}" type="datetimeFigureOut">
              <a:rPr lang="en-US" smtClean="0">
                <a:solidFill>
                  <a:prstClr val="black">
                    <a:tint val="75000"/>
                  </a:prstClr>
                </a:solidFill>
              </a:rPr>
              <a:pPr/>
              <a:t>9/21/2015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0E31428-BDB3-4CD4-BA63-601ADA66F5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111979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4AEEA4-E321-4301-9FE4-717FCDF4CBE6}" type="datetimeFigureOut">
              <a:rPr lang="en-US" smtClean="0">
                <a:solidFill>
                  <a:prstClr val="black">
                    <a:tint val="75000"/>
                  </a:prstClr>
                </a:solidFill>
              </a:rPr>
              <a:pPr/>
              <a:t>9/21/2015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E31428-BDB3-4CD4-BA63-601ADA66F5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56081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4AEEA4-E321-4301-9FE4-717FCDF4CBE6}" type="datetimeFigureOut">
              <a:rPr lang="en-US" smtClean="0">
                <a:solidFill>
                  <a:prstClr val="black">
                    <a:tint val="75000"/>
                  </a:prstClr>
                </a:solidFill>
              </a:rPr>
              <a:pPr/>
              <a:t>9/21/2015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E31428-BDB3-4CD4-BA63-601ADA66F5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67808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04820102-EC8F-4E72-A63A-6FCD1783BDC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D14AEEA4-E321-4301-9FE4-717FCDF4CBE6}" type="datetimeFigureOut">
              <a:rPr lang="en-US" smtClean="0">
                <a:solidFill>
                  <a:prstClr val="black">
                    <a:tint val="75000"/>
                  </a:prstClr>
                </a:solidFill>
                <a:latin typeface="Calibri"/>
              </a:rPr>
              <a:pPr fontAlgn="auto">
                <a:spcBef>
                  <a:spcPts val="0"/>
                </a:spcBef>
                <a:spcAft>
                  <a:spcPts val="0"/>
                </a:spcAft>
              </a:pPr>
              <a:t>9/21/2015</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0E31428-BDB3-4CD4-BA63-601ADA66F576}" type="slidenum">
              <a:rPr lang="en-US" smtClean="0">
                <a:solidFill>
                  <a:prstClr val="black">
                    <a:tint val="75000"/>
                  </a:prstClr>
                </a:solidFill>
                <a:latin typeface="Calibri"/>
              </a:rPr>
              <a:pPr fontAlgn="auto">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411746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49.emf"/><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customXml" Target="../ink/ink1.xml"/><Relationship Id="rId5" Type="http://schemas.openxmlformats.org/officeDocument/2006/relationships/image" Target="../media/image49.jpeg"/><Relationship Id="rId4" Type="http://schemas.openxmlformats.org/officeDocument/2006/relationships/image" Target="../media/image48.jpe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2.emf"/><Relationship Id="rId5" Type="http://schemas.openxmlformats.org/officeDocument/2006/relationships/customXml" Target="../ink/ink2.xml"/><Relationship Id="rId4" Type="http://schemas.openxmlformats.org/officeDocument/2006/relationships/image" Target="../media/image51.jpeg"/></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5.emf"/><Relationship Id="rId5" Type="http://schemas.openxmlformats.org/officeDocument/2006/relationships/customXml" Target="../ink/ink3.xml"/><Relationship Id="rId4" Type="http://schemas.openxmlformats.org/officeDocument/2006/relationships/image" Target="../media/image53.jpeg"/></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57.jpeg"/></Relationships>
</file>

<file path=ppt/slides/_rels/slide2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8.jpeg"/><Relationship Id="rId7" Type="http://schemas.openxmlformats.org/officeDocument/2006/relationships/diagramColors" Target="../diagrams/colors1.xml"/><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61.jpeg"/></Relationships>
</file>

<file path=ppt/slides/_rels/slide2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63.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8.xml"/><Relationship Id="rId1" Type="http://schemas.openxmlformats.org/officeDocument/2006/relationships/slideLayout" Target="../slideLayouts/slideLayout18.xml"/><Relationship Id="rId4" Type="http://schemas.openxmlformats.org/officeDocument/2006/relationships/image" Target="../media/image72.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73.png"/></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9.xml"/><Relationship Id="rId1" Type="http://schemas.openxmlformats.org/officeDocument/2006/relationships/slideLayout" Target="../slideLayouts/slideLayout18.xml"/><Relationship Id="rId4" Type="http://schemas.openxmlformats.org/officeDocument/2006/relationships/image" Target="../media/image75.jpeg"/></Relationships>
</file>

<file path=ppt/slides/_rels/slide4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79.png"/></Relationships>
</file>

<file path=ppt/slides/_rels/slide47.xml.rels><?xml version="1.0" encoding="UTF-8" standalone="yes"?>
<Relationships xmlns="http://schemas.openxmlformats.org/package/2006/relationships"><Relationship Id="rId3" Type="http://schemas.openxmlformats.org/officeDocument/2006/relationships/image" Target="../media/image80.gif"/><Relationship Id="rId2" Type="http://schemas.openxmlformats.org/officeDocument/2006/relationships/notesSlide" Target="../notesSlides/notesSlide43.xml"/><Relationship Id="rId1" Type="http://schemas.openxmlformats.org/officeDocument/2006/relationships/slideLayout" Target="../slideLayouts/slideLayout18.xml"/><Relationship Id="rId6" Type="http://schemas.openxmlformats.org/officeDocument/2006/relationships/image" Target="../media/image83.emf"/><Relationship Id="rId5" Type="http://schemas.openxmlformats.org/officeDocument/2006/relationships/customXml" Target="../ink/ink4.xml"/><Relationship Id="rId4" Type="http://schemas.openxmlformats.org/officeDocument/2006/relationships/image" Target="../media/image81.jpeg"/></Relationships>
</file>

<file path=ppt/slides/_rels/slide4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4.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print"/>
          <a:srcRect/>
          <a:stretch>
            <a:fillRect b="-39373"/>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0"/>
            <a:ext cx="9144000" cy="1470025"/>
          </a:xfrm>
        </p:spPr>
        <p:txBody>
          <a:bodyPr/>
          <a:lstStyle/>
          <a:p>
            <a:pPr eaLnBrk="1" hangingPunct="1"/>
            <a:r>
              <a:rPr lang="en-US" smtClean="0">
                <a:solidFill>
                  <a:srgbClr val="FF0000"/>
                </a:solidFill>
              </a:rPr>
              <a:t>The Renaissance and Reformation</a:t>
            </a:r>
          </a:p>
        </p:txBody>
      </p:sp>
      <p:sp>
        <p:nvSpPr>
          <p:cNvPr id="2051" name="Rectangle 3"/>
          <p:cNvSpPr>
            <a:spLocks noGrp="1" noChangeArrowheads="1"/>
          </p:cNvSpPr>
          <p:nvPr>
            <p:ph type="subTitle" idx="1"/>
          </p:nvPr>
        </p:nvSpPr>
        <p:spPr>
          <a:xfrm>
            <a:off x="1524000" y="3429000"/>
            <a:ext cx="6400800" cy="1143000"/>
          </a:xfrm>
        </p:spPr>
        <p:txBody>
          <a:bodyPr/>
          <a:lstStyle/>
          <a:p>
            <a:pPr eaLnBrk="1" hangingPunct="1"/>
            <a:r>
              <a:rPr lang="en-US" smtClean="0">
                <a:solidFill>
                  <a:schemeClr val="bg1"/>
                </a:solidFill>
              </a:rPr>
              <a:t>The Rebirth of Art, Literature, and the Church in Europe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fade">
                                      <p:cBhvr>
                                        <p:cTn id="12"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DB1DD"/>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9144000" cy="1143000"/>
          </a:xfrm>
        </p:spPr>
        <p:txBody>
          <a:bodyPr/>
          <a:lstStyle/>
          <a:p>
            <a:pPr eaLnBrk="1" hangingPunct="1"/>
            <a:r>
              <a:rPr lang="en-US" smtClean="0">
                <a:solidFill>
                  <a:schemeClr val="hlink"/>
                </a:solidFill>
              </a:rPr>
              <a:t>The Italian Renaissance</a:t>
            </a:r>
          </a:p>
        </p:txBody>
      </p:sp>
      <p:sp>
        <p:nvSpPr>
          <p:cNvPr id="4099" name="Rectangle 3"/>
          <p:cNvSpPr>
            <a:spLocks noGrp="1" noChangeArrowheads="1"/>
          </p:cNvSpPr>
          <p:nvPr>
            <p:ph type="body" idx="1"/>
          </p:nvPr>
        </p:nvSpPr>
        <p:spPr>
          <a:xfrm>
            <a:off x="0" y="914400"/>
            <a:ext cx="9144000" cy="990600"/>
          </a:xfrm>
        </p:spPr>
        <p:txBody>
          <a:bodyPr/>
          <a:lstStyle/>
          <a:p>
            <a:pPr eaLnBrk="1" hangingPunct="1">
              <a:lnSpc>
                <a:spcPct val="90000"/>
              </a:lnSpc>
            </a:pPr>
            <a:r>
              <a:rPr lang="en-US" smtClean="0"/>
              <a:t>The Renaissance, just like the plague began in, and spread from, Italy</a:t>
            </a:r>
          </a:p>
        </p:txBody>
      </p:sp>
      <p:sp>
        <p:nvSpPr>
          <p:cNvPr id="4101" name="Text Box 5"/>
          <p:cNvSpPr txBox="1">
            <a:spLocks noChangeArrowheads="1"/>
          </p:cNvSpPr>
          <p:nvPr/>
        </p:nvSpPr>
        <p:spPr bwMode="auto">
          <a:xfrm>
            <a:off x="3505200" y="1905000"/>
            <a:ext cx="2362200" cy="641350"/>
          </a:xfrm>
          <a:prstGeom prst="rect">
            <a:avLst/>
          </a:prstGeom>
          <a:noFill/>
          <a:ln w="9525">
            <a:noFill/>
            <a:miter lim="800000"/>
            <a:headEnd/>
            <a:tailEnd/>
          </a:ln>
        </p:spPr>
        <p:txBody>
          <a:bodyPr>
            <a:spAutoFit/>
          </a:bodyPr>
          <a:lstStyle/>
          <a:p>
            <a:pPr lvl="1"/>
            <a:r>
              <a:rPr lang="en-US" sz="3600">
                <a:solidFill>
                  <a:srgbClr val="FF0000"/>
                </a:solidFill>
              </a:rPr>
              <a:t>Why?</a:t>
            </a:r>
          </a:p>
        </p:txBody>
      </p:sp>
      <p:sp>
        <p:nvSpPr>
          <p:cNvPr id="4102" name="Text Box 6"/>
          <p:cNvSpPr txBox="1">
            <a:spLocks noChangeArrowheads="1"/>
          </p:cNvSpPr>
          <p:nvPr/>
        </p:nvSpPr>
        <p:spPr bwMode="auto">
          <a:xfrm>
            <a:off x="0" y="2362200"/>
            <a:ext cx="4800600" cy="641350"/>
          </a:xfrm>
          <a:prstGeom prst="rect">
            <a:avLst/>
          </a:prstGeom>
          <a:noFill/>
          <a:ln w="9525">
            <a:noFill/>
            <a:miter lim="800000"/>
            <a:headEnd/>
            <a:tailEnd/>
          </a:ln>
        </p:spPr>
        <p:txBody>
          <a:bodyPr>
            <a:spAutoFit/>
          </a:bodyPr>
          <a:lstStyle/>
          <a:p>
            <a:pPr lvl="1"/>
            <a:r>
              <a:rPr lang="en-US"/>
              <a:t>1.  Italy is more urban than most of Europe</a:t>
            </a:r>
          </a:p>
        </p:txBody>
      </p:sp>
      <p:sp>
        <p:nvSpPr>
          <p:cNvPr id="7174" name="Text Box 7"/>
          <p:cNvSpPr txBox="1">
            <a:spLocks noChangeArrowheads="1"/>
          </p:cNvSpPr>
          <p:nvPr/>
        </p:nvSpPr>
        <p:spPr bwMode="auto">
          <a:xfrm>
            <a:off x="0" y="3160713"/>
            <a:ext cx="396875" cy="366712"/>
          </a:xfrm>
          <a:prstGeom prst="rect">
            <a:avLst/>
          </a:prstGeom>
          <a:noFill/>
          <a:ln w="9525">
            <a:noFill/>
            <a:miter lim="800000"/>
            <a:headEnd/>
            <a:tailEnd/>
          </a:ln>
        </p:spPr>
        <p:txBody>
          <a:bodyPr>
            <a:spAutoFit/>
          </a:bodyPr>
          <a:lstStyle/>
          <a:p>
            <a:endParaRPr lang="en-US"/>
          </a:p>
        </p:txBody>
      </p:sp>
      <p:sp>
        <p:nvSpPr>
          <p:cNvPr id="4104" name="Text Box 8"/>
          <p:cNvSpPr txBox="1">
            <a:spLocks noChangeArrowheads="1"/>
          </p:cNvSpPr>
          <p:nvPr/>
        </p:nvSpPr>
        <p:spPr bwMode="auto">
          <a:xfrm>
            <a:off x="0" y="2855913"/>
            <a:ext cx="7848600" cy="366712"/>
          </a:xfrm>
          <a:prstGeom prst="rect">
            <a:avLst/>
          </a:prstGeom>
          <a:noFill/>
          <a:ln w="9525">
            <a:noFill/>
            <a:miter lim="800000"/>
            <a:headEnd/>
            <a:tailEnd/>
          </a:ln>
        </p:spPr>
        <p:txBody>
          <a:bodyPr>
            <a:spAutoFit/>
          </a:bodyPr>
          <a:lstStyle/>
          <a:p>
            <a:pPr lvl="2"/>
            <a:r>
              <a:rPr lang="en-US"/>
              <a:t>2. It is a major trading center</a:t>
            </a:r>
          </a:p>
        </p:txBody>
      </p:sp>
      <p:sp>
        <p:nvSpPr>
          <p:cNvPr id="4105" name="Text Box 9"/>
          <p:cNvSpPr txBox="1">
            <a:spLocks noChangeArrowheads="1"/>
          </p:cNvSpPr>
          <p:nvPr/>
        </p:nvSpPr>
        <p:spPr bwMode="auto">
          <a:xfrm>
            <a:off x="228600" y="3276600"/>
            <a:ext cx="8324850" cy="366713"/>
          </a:xfrm>
          <a:prstGeom prst="rect">
            <a:avLst/>
          </a:prstGeom>
          <a:noFill/>
          <a:ln w="9525">
            <a:noFill/>
            <a:miter lim="800000"/>
            <a:headEnd/>
            <a:tailEnd/>
          </a:ln>
        </p:spPr>
        <p:txBody>
          <a:bodyPr>
            <a:spAutoFit/>
          </a:bodyPr>
          <a:lstStyle/>
          <a:p>
            <a:pPr lvl="3"/>
            <a:r>
              <a:rPr lang="en-US"/>
              <a:t>a.  This means there are goods AND ideas flowing through</a:t>
            </a:r>
          </a:p>
        </p:txBody>
      </p:sp>
      <p:sp>
        <p:nvSpPr>
          <p:cNvPr id="7177" name="Text Box 11"/>
          <p:cNvSpPr txBox="1">
            <a:spLocks noChangeArrowheads="1"/>
          </p:cNvSpPr>
          <p:nvPr/>
        </p:nvSpPr>
        <p:spPr bwMode="auto">
          <a:xfrm>
            <a:off x="517525" y="3389313"/>
            <a:ext cx="184150" cy="366712"/>
          </a:xfrm>
          <a:prstGeom prst="rect">
            <a:avLst/>
          </a:prstGeom>
          <a:noFill/>
          <a:ln w="9525">
            <a:noFill/>
            <a:miter lim="800000"/>
            <a:headEnd/>
            <a:tailEnd/>
          </a:ln>
        </p:spPr>
        <p:txBody>
          <a:bodyPr wrap="none">
            <a:spAutoFit/>
          </a:bodyPr>
          <a:lstStyle/>
          <a:p>
            <a:endParaRPr lang="en-US"/>
          </a:p>
        </p:txBody>
      </p:sp>
      <p:sp>
        <p:nvSpPr>
          <p:cNvPr id="4109" name="Text Box 13"/>
          <p:cNvSpPr txBox="1">
            <a:spLocks noChangeArrowheads="1"/>
          </p:cNvSpPr>
          <p:nvPr/>
        </p:nvSpPr>
        <p:spPr bwMode="auto">
          <a:xfrm>
            <a:off x="0" y="3733800"/>
            <a:ext cx="4819650" cy="366713"/>
          </a:xfrm>
          <a:prstGeom prst="rect">
            <a:avLst/>
          </a:prstGeom>
          <a:noFill/>
          <a:ln w="9525">
            <a:noFill/>
            <a:miter lim="800000"/>
            <a:headEnd/>
            <a:tailEnd/>
          </a:ln>
        </p:spPr>
        <p:txBody>
          <a:bodyPr wrap="none">
            <a:spAutoFit/>
          </a:bodyPr>
          <a:lstStyle/>
          <a:p>
            <a:pPr marL="342900" indent="-342900">
              <a:buFontTx/>
              <a:buAutoNum type="arabicPeriod" startAt="3"/>
            </a:pPr>
            <a:r>
              <a:rPr lang="en-US"/>
              <a:t>60% of the population there died of plague</a:t>
            </a:r>
          </a:p>
        </p:txBody>
      </p:sp>
      <p:sp>
        <p:nvSpPr>
          <p:cNvPr id="7179" name="Text Box 14"/>
          <p:cNvSpPr txBox="1">
            <a:spLocks noChangeArrowheads="1"/>
          </p:cNvSpPr>
          <p:nvPr/>
        </p:nvSpPr>
        <p:spPr bwMode="auto">
          <a:xfrm>
            <a:off x="533400" y="3810000"/>
            <a:ext cx="184150" cy="366713"/>
          </a:xfrm>
          <a:prstGeom prst="rect">
            <a:avLst/>
          </a:prstGeom>
          <a:noFill/>
          <a:ln w="9525">
            <a:noFill/>
            <a:miter lim="800000"/>
            <a:headEnd/>
            <a:tailEnd/>
          </a:ln>
        </p:spPr>
        <p:txBody>
          <a:bodyPr wrap="none">
            <a:spAutoFit/>
          </a:bodyPr>
          <a:lstStyle/>
          <a:p>
            <a:endParaRPr lang="en-US"/>
          </a:p>
        </p:txBody>
      </p:sp>
      <p:sp>
        <p:nvSpPr>
          <p:cNvPr id="4111" name="Text Box 15"/>
          <p:cNvSpPr txBox="1">
            <a:spLocks noChangeArrowheads="1"/>
          </p:cNvSpPr>
          <p:nvPr/>
        </p:nvSpPr>
        <p:spPr bwMode="auto">
          <a:xfrm>
            <a:off x="438150" y="4038600"/>
            <a:ext cx="8705850" cy="366713"/>
          </a:xfrm>
          <a:prstGeom prst="rect">
            <a:avLst/>
          </a:prstGeom>
          <a:noFill/>
          <a:ln w="9525">
            <a:noFill/>
            <a:miter lim="800000"/>
            <a:headEnd/>
            <a:tailEnd/>
          </a:ln>
        </p:spPr>
        <p:txBody>
          <a:bodyPr wrap="none">
            <a:spAutoFit/>
          </a:bodyPr>
          <a:lstStyle/>
          <a:p>
            <a:pPr marL="342900" indent="-342900">
              <a:buFontTx/>
              <a:buAutoNum type="alphaLcPeriod"/>
            </a:pPr>
            <a:r>
              <a:rPr lang="en-US"/>
              <a:t>There were fewer people, so workers could now make demands for better wages</a:t>
            </a:r>
          </a:p>
        </p:txBody>
      </p:sp>
      <p:sp>
        <p:nvSpPr>
          <p:cNvPr id="4112" name="Text Box 16"/>
          <p:cNvSpPr txBox="1">
            <a:spLocks noChangeArrowheads="1"/>
          </p:cNvSpPr>
          <p:nvPr/>
        </p:nvSpPr>
        <p:spPr bwMode="auto">
          <a:xfrm>
            <a:off x="457200" y="4343400"/>
            <a:ext cx="8550275" cy="641350"/>
          </a:xfrm>
          <a:prstGeom prst="rect">
            <a:avLst/>
          </a:prstGeom>
          <a:noFill/>
          <a:ln w="9525">
            <a:noFill/>
            <a:miter lim="800000"/>
            <a:headEnd/>
            <a:tailEnd/>
          </a:ln>
        </p:spPr>
        <p:txBody>
          <a:bodyPr>
            <a:spAutoFit/>
          </a:bodyPr>
          <a:lstStyle/>
          <a:p>
            <a:r>
              <a:rPr lang="en-US"/>
              <a:t>b.  There was no reason to expand business so the wealthy had nothing to do with their money</a:t>
            </a:r>
          </a:p>
        </p:txBody>
      </p:sp>
      <p:sp>
        <p:nvSpPr>
          <p:cNvPr id="4113" name="Text Box 17"/>
          <p:cNvSpPr txBox="1">
            <a:spLocks noChangeArrowheads="1"/>
          </p:cNvSpPr>
          <p:nvPr/>
        </p:nvSpPr>
        <p:spPr bwMode="auto">
          <a:xfrm>
            <a:off x="1050925" y="4800600"/>
            <a:ext cx="8093075" cy="641350"/>
          </a:xfrm>
          <a:prstGeom prst="rect">
            <a:avLst/>
          </a:prstGeom>
          <a:noFill/>
          <a:ln w="9525">
            <a:noFill/>
            <a:miter lim="800000"/>
            <a:headEnd/>
            <a:tailEnd/>
          </a:ln>
        </p:spPr>
        <p:txBody>
          <a:bodyPr>
            <a:spAutoFit/>
          </a:bodyPr>
          <a:lstStyle/>
          <a:p>
            <a:r>
              <a:rPr lang="en-US"/>
              <a:t>- Decided they’d become </a:t>
            </a:r>
            <a:r>
              <a:rPr lang="en-US" i="1"/>
              <a:t>patrons of the arts</a:t>
            </a:r>
            <a:r>
              <a:rPr lang="en-US"/>
              <a:t> – or a person who supported an artist financially</a:t>
            </a:r>
          </a:p>
        </p:txBody>
      </p:sp>
      <p:sp>
        <p:nvSpPr>
          <p:cNvPr id="4114" name="Text Box 18"/>
          <p:cNvSpPr txBox="1">
            <a:spLocks noChangeArrowheads="1"/>
          </p:cNvSpPr>
          <p:nvPr/>
        </p:nvSpPr>
        <p:spPr bwMode="auto">
          <a:xfrm>
            <a:off x="0" y="5410200"/>
            <a:ext cx="7067550" cy="366713"/>
          </a:xfrm>
          <a:prstGeom prst="rect">
            <a:avLst/>
          </a:prstGeom>
          <a:noFill/>
          <a:ln w="9525">
            <a:noFill/>
            <a:miter lim="800000"/>
            <a:headEnd/>
            <a:tailEnd/>
          </a:ln>
        </p:spPr>
        <p:txBody>
          <a:bodyPr wrap="none">
            <a:spAutoFit/>
          </a:bodyPr>
          <a:lstStyle/>
          <a:p>
            <a:pPr marL="342900" indent="-342900">
              <a:buFontTx/>
              <a:buAutoNum type="arabicPeriod" startAt="4"/>
            </a:pPr>
            <a:r>
              <a:rPr lang="en-US"/>
              <a:t>Italy had many small city states that acted as individual countries</a:t>
            </a:r>
          </a:p>
        </p:txBody>
      </p:sp>
      <p:sp>
        <p:nvSpPr>
          <p:cNvPr id="4115" name="Text Box 19"/>
          <p:cNvSpPr txBox="1">
            <a:spLocks noChangeArrowheads="1"/>
          </p:cNvSpPr>
          <p:nvPr/>
        </p:nvSpPr>
        <p:spPr bwMode="auto">
          <a:xfrm>
            <a:off x="381000" y="5791200"/>
            <a:ext cx="8007350" cy="366713"/>
          </a:xfrm>
          <a:prstGeom prst="rect">
            <a:avLst/>
          </a:prstGeom>
          <a:noFill/>
          <a:ln w="9525">
            <a:noFill/>
            <a:miter lim="800000"/>
            <a:headEnd/>
            <a:tailEnd/>
          </a:ln>
        </p:spPr>
        <p:txBody>
          <a:bodyPr wrap="none">
            <a:spAutoFit/>
          </a:bodyPr>
          <a:lstStyle/>
          <a:p>
            <a:r>
              <a:rPr lang="en-US"/>
              <a:t>a.  The merchant class was wealthy and powerful and they dominated politics</a:t>
            </a:r>
          </a:p>
        </p:txBody>
      </p:sp>
      <p:sp>
        <p:nvSpPr>
          <p:cNvPr id="4116" name="Text Box 20"/>
          <p:cNvSpPr txBox="1">
            <a:spLocks noChangeArrowheads="1"/>
          </p:cNvSpPr>
          <p:nvPr/>
        </p:nvSpPr>
        <p:spPr bwMode="auto">
          <a:xfrm>
            <a:off x="381000" y="6172200"/>
            <a:ext cx="6276975" cy="366713"/>
          </a:xfrm>
          <a:prstGeom prst="rect">
            <a:avLst/>
          </a:prstGeom>
          <a:noFill/>
          <a:ln w="9525">
            <a:noFill/>
            <a:miter lim="800000"/>
            <a:headEnd/>
            <a:tailEnd/>
          </a:ln>
        </p:spPr>
        <p:txBody>
          <a:bodyPr>
            <a:spAutoFit/>
          </a:bodyPr>
          <a:lstStyle/>
          <a:p>
            <a:r>
              <a:rPr lang="en-US"/>
              <a:t>b.  Thought that privlege should be based on worth not birth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anim calcmode="lin" valueType="num">
                                      <p:cBhvr>
                                        <p:cTn id="8" dur="2000" fill="hold"/>
                                        <p:tgtEl>
                                          <p:spTgt spid="4098"/>
                                        </p:tgtEl>
                                        <p:attrNameLst>
                                          <p:attrName>ppt_w</p:attrName>
                                        </p:attrNameLst>
                                      </p:cBhvr>
                                      <p:tavLst>
                                        <p:tav tm="0" fmla="#ppt_w*sin(2.5*pi*$)">
                                          <p:val>
                                            <p:fltVal val="0"/>
                                          </p:val>
                                        </p:tav>
                                        <p:tav tm="100000">
                                          <p:val>
                                            <p:fltVal val="1"/>
                                          </p:val>
                                        </p:tav>
                                      </p:tavLst>
                                    </p:anim>
                                    <p:anim calcmode="lin" valueType="num">
                                      <p:cBhvr>
                                        <p:cTn id="9" dur="2000" fill="hold"/>
                                        <p:tgtEl>
                                          <p:spTgt spid="409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2" fill="hold" grpId="0" nodeType="clickEffect">
                                  <p:stCondLst>
                                    <p:cond delay="0"/>
                                  </p:stCondLst>
                                  <p:childTnLst>
                                    <p:set>
                                      <p:cBhvr>
                                        <p:cTn id="13" dur="1" fill="hold">
                                          <p:stCondLst>
                                            <p:cond delay="0"/>
                                          </p:stCondLst>
                                        </p:cTn>
                                        <p:tgtEl>
                                          <p:spTgt spid="4099">
                                            <p:txEl>
                                              <p:pRg st="0" end="0"/>
                                            </p:txEl>
                                          </p:spTgt>
                                        </p:tgtEl>
                                        <p:attrNameLst>
                                          <p:attrName>style.visibility</p:attrName>
                                        </p:attrNameLst>
                                      </p:cBhvr>
                                      <p:to>
                                        <p:strVal val="visible"/>
                                      </p:to>
                                    </p:set>
                                    <p:anim calcmode="lin" valueType="num">
                                      <p:cBhvr additive="base">
                                        <p:cTn id="14" dur="500" fill="hold"/>
                                        <p:tgtEl>
                                          <p:spTgt spid="4099">
                                            <p:txEl>
                                              <p:pRg st="0" end="0"/>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5" presetClass="entr" presetSubtype="0" fill="hold" grpId="0" nodeType="clickEffect">
                                  <p:stCondLst>
                                    <p:cond delay="0"/>
                                  </p:stCondLst>
                                  <p:childTnLst>
                                    <p:set>
                                      <p:cBhvr>
                                        <p:cTn id="19" dur="1" fill="hold">
                                          <p:stCondLst>
                                            <p:cond delay="0"/>
                                          </p:stCondLst>
                                        </p:cTn>
                                        <p:tgtEl>
                                          <p:spTgt spid="4101"/>
                                        </p:tgtEl>
                                        <p:attrNameLst>
                                          <p:attrName>style.visibility</p:attrName>
                                        </p:attrNameLst>
                                      </p:cBhvr>
                                      <p:to>
                                        <p:strVal val="visible"/>
                                      </p:to>
                                    </p:set>
                                    <p:animEffect transition="in" filter="fade">
                                      <p:cBhvr>
                                        <p:cTn id="20" dur="2000"/>
                                        <p:tgtEl>
                                          <p:spTgt spid="4101"/>
                                        </p:tgtEl>
                                      </p:cBhvr>
                                    </p:animEffect>
                                    <p:anim calcmode="lin" valueType="num">
                                      <p:cBhvr>
                                        <p:cTn id="21" dur="2000" fill="hold"/>
                                        <p:tgtEl>
                                          <p:spTgt spid="4101"/>
                                        </p:tgtEl>
                                        <p:attrNameLst>
                                          <p:attrName>style.rotation</p:attrName>
                                        </p:attrNameLst>
                                      </p:cBhvr>
                                      <p:tavLst>
                                        <p:tav tm="0">
                                          <p:val>
                                            <p:fltVal val="720"/>
                                          </p:val>
                                        </p:tav>
                                        <p:tav tm="100000">
                                          <p:val>
                                            <p:fltVal val="0"/>
                                          </p:val>
                                        </p:tav>
                                      </p:tavLst>
                                    </p:anim>
                                    <p:anim calcmode="lin" valueType="num">
                                      <p:cBhvr>
                                        <p:cTn id="22" dur="2000" fill="hold"/>
                                        <p:tgtEl>
                                          <p:spTgt spid="4101"/>
                                        </p:tgtEl>
                                        <p:attrNameLst>
                                          <p:attrName>ppt_h</p:attrName>
                                        </p:attrNameLst>
                                      </p:cBhvr>
                                      <p:tavLst>
                                        <p:tav tm="0">
                                          <p:val>
                                            <p:fltVal val="0"/>
                                          </p:val>
                                        </p:tav>
                                        <p:tav tm="100000">
                                          <p:val>
                                            <p:strVal val="#ppt_h"/>
                                          </p:val>
                                        </p:tav>
                                      </p:tavLst>
                                    </p:anim>
                                    <p:anim calcmode="lin" valueType="num">
                                      <p:cBhvr>
                                        <p:cTn id="23" dur="2000" fill="hold"/>
                                        <p:tgtEl>
                                          <p:spTgt spid="4101"/>
                                        </p:tgtEl>
                                        <p:attrNameLst>
                                          <p:attrName>ppt_w</p:attrName>
                                        </p:attrNameLst>
                                      </p:cBhvr>
                                      <p:tavLst>
                                        <p:tav tm="0">
                                          <p:val>
                                            <p:fltVal val="0"/>
                                          </p:val>
                                        </p:tav>
                                        <p:tav tm="100000">
                                          <p:val>
                                            <p:strVal val="#ppt_w"/>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102"/>
                                        </p:tgtEl>
                                        <p:attrNameLst>
                                          <p:attrName>style.visibility</p:attrName>
                                        </p:attrNameLst>
                                      </p:cBhvr>
                                      <p:to>
                                        <p:strVal val="visible"/>
                                      </p:to>
                                    </p:set>
                                    <p:anim calcmode="lin" valueType="num">
                                      <p:cBhvr additive="base">
                                        <p:cTn id="28" dur="500" fill="hold"/>
                                        <p:tgtEl>
                                          <p:spTgt spid="4102"/>
                                        </p:tgtEl>
                                        <p:attrNameLst>
                                          <p:attrName>ppt_x</p:attrName>
                                        </p:attrNameLst>
                                      </p:cBhvr>
                                      <p:tavLst>
                                        <p:tav tm="0">
                                          <p:val>
                                            <p:strVal val="#ppt_x"/>
                                          </p:val>
                                        </p:tav>
                                        <p:tav tm="100000">
                                          <p:val>
                                            <p:strVal val="#ppt_x"/>
                                          </p:val>
                                        </p:tav>
                                      </p:tavLst>
                                    </p:anim>
                                    <p:anim calcmode="lin" valueType="num">
                                      <p:cBhvr additive="base">
                                        <p:cTn id="29"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4104"/>
                                        </p:tgtEl>
                                        <p:attrNameLst>
                                          <p:attrName>style.visibility</p:attrName>
                                        </p:attrNameLst>
                                      </p:cBhvr>
                                      <p:to>
                                        <p:strVal val="visible"/>
                                      </p:to>
                                    </p:set>
                                    <p:anim calcmode="lin" valueType="num">
                                      <p:cBhvr additive="base">
                                        <p:cTn id="34" dur="500" fill="hold"/>
                                        <p:tgtEl>
                                          <p:spTgt spid="4104"/>
                                        </p:tgtEl>
                                        <p:attrNameLst>
                                          <p:attrName>ppt_x</p:attrName>
                                        </p:attrNameLst>
                                      </p:cBhvr>
                                      <p:tavLst>
                                        <p:tav tm="0">
                                          <p:val>
                                            <p:strVal val="#ppt_x"/>
                                          </p:val>
                                        </p:tav>
                                        <p:tav tm="100000">
                                          <p:val>
                                            <p:strVal val="#ppt_x"/>
                                          </p:val>
                                        </p:tav>
                                      </p:tavLst>
                                    </p:anim>
                                    <p:anim calcmode="lin" valueType="num">
                                      <p:cBhvr additive="base">
                                        <p:cTn id="35" dur="500" fill="hold"/>
                                        <p:tgtEl>
                                          <p:spTgt spid="410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5" presetClass="entr" presetSubtype="0" fill="hold" grpId="0" nodeType="clickEffect">
                                  <p:stCondLst>
                                    <p:cond delay="0"/>
                                  </p:stCondLst>
                                  <p:childTnLst>
                                    <p:set>
                                      <p:cBhvr>
                                        <p:cTn id="39" dur="1" fill="hold">
                                          <p:stCondLst>
                                            <p:cond delay="0"/>
                                          </p:stCondLst>
                                        </p:cTn>
                                        <p:tgtEl>
                                          <p:spTgt spid="4105"/>
                                        </p:tgtEl>
                                        <p:attrNameLst>
                                          <p:attrName>style.visibility</p:attrName>
                                        </p:attrNameLst>
                                      </p:cBhvr>
                                      <p:to>
                                        <p:strVal val="visible"/>
                                      </p:to>
                                    </p:set>
                                    <p:animEffect transition="in" filter="fade">
                                      <p:cBhvr>
                                        <p:cTn id="40" dur="2000"/>
                                        <p:tgtEl>
                                          <p:spTgt spid="4105"/>
                                        </p:tgtEl>
                                      </p:cBhvr>
                                    </p:animEffect>
                                    <p:anim calcmode="lin" valueType="num">
                                      <p:cBhvr>
                                        <p:cTn id="41" dur="2000" fill="hold"/>
                                        <p:tgtEl>
                                          <p:spTgt spid="4105"/>
                                        </p:tgtEl>
                                        <p:attrNameLst>
                                          <p:attrName>style.rotation</p:attrName>
                                        </p:attrNameLst>
                                      </p:cBhvr>
                                      <p:tavLst>
                                        <p:tav tm="0">
                                          <p:val>
                                            <p:fltVal val="720"/>
                                          </p:val>
                                        </p:tav>
                                        <p:tav tm="100000">
                                          <p:val>
                                            <p:fltVal val="0"/>
                                          </p:val>
                                        </p:tav>
                                      </p:tavLst>
                                    </p:anim>
                                    <p:anim calcmode="lin" valueType="num">
                                      <p:cBhvr>
                                        <p:cTn id="42" dur="2000" fill="hold"/>
                                        <p:tgtEl>
                                          <p:spTgt spid="4105"/>
                                        </p:tgtEl>
                                        <p:attrNameLst>
                                          <p:attrName>ppt_h</p:attrName>
                                        </p:attrNameLst>
                                      </p:cBhvr>
                                      <p:tavLst>
                                        <p:tav tm="0">
                                          <p:val>
                                            <p:fltVal val="0"/>
                                          </p:val>
                                        </p:tav>
                                        <p:tav tm="100000">
                                          <p:val>
                                            <p:strVal val="#ppt_h"/>
                                          </p:val>
                                        </p:tav>
                                      </p:tavLst>
                                    </p:anim>
                                    <p:anim calcmode="lin" valueType="num">
                                      <p:cBhvr>
                                        <p:cTn id="43" dur="2000" fill="hold"/>
                                        <p:tgtEl>
                                          <p:spTgt spid="4105"/>
                                        </p:tgtEl>
                                        <p:attrNameLst>
                                          <p:attrName>ppt_w</p:attrName>
                                        </p:attrNameLst>
                                      </p:cBhvr>
                                      <p:tavLst>
                                        <p:tav tm="0">
                                          <p:val>
                                            <p:fltVal val="0"/>
                                          </p:val>
                                        </p:tav>
                                        <p:tav tm="100000">
                                          <p:val>
                                            <p:strVal val="#ppt_w"/>
                                          </p:val>
                                        </p:tav>
                                      </p:tavLst>
                                    </p:anim>
                                  </p:childTnLst>
                                </p:cTn>
                              </p:par>
                            </p:childTnLst>
                          </p:cTn>
                        </p:par>
                      </p:childTnLst>
                    </p:cTn>
                  </p:par>
                  <p:par>
                    <p:cTn id="44" fill="hold">
                      <p:stCondLst>
                        <p:cond delay="indefinite"/>
                      </p:stCondLst>
                      <p:childTnLst>
                        <p:par>
                          <p:cTn id="45" fill="hold">
                            <p:stCondLst>
                              <p:cond delay="0"/>
                            </p:stCondLst>
                            <p:childTnLst>
                              <p:par>
                                <p:cTn id="46" presetID="56" presetClass="entr" presetSubtype="0" fill="hold" grpId="0" nodeType="clickEffect">
                                  <p:stCondLst>
                                    <p:cond delay="0"/>
                                  </p:stCondLst>
                                  <p:iterate type="lt">
                                    <p:tmPct val="10000"/>
                                  </p:iterate>
                                  <p:childTnLst>
                                    <p:set>
                                      <p:cBhvr>
                                        <p:cTn id="47" dur="1" fill="hold">
                                          <p:stCondLst>
                                            <p:cond delay="0"/>
                                          </p:stCondLst>
                                        </p:cTn>
                                        <p:tgtEl>
                                          <p:spTgt spid="4109"/>
                                        </p:tgtEl>
                                        <p:attrNameLst>
                                          <p:attrName>style.visibility</p:attrName>
                                        </p:attrNameLst>
                                      </p:cBhvr>
                                      <p:to>
                                        <p:strVal val="visible"/>
                                      </p:to>
                                    </p:set>
                                    <p:anim by="(-#ppt_w*2)" calcmode="lin" valueType="num">
                                      <p:cBhvr rctx="PPT">
                                        <p:cTn id="48" dur="500" autoRev="1" fill="hold">
                                          <p:stCondLst>
                                            <p:cond delay="0"/>
                                          </p:stCondLst>
                                        </p:cTn>
                                        <p:tgtEl>
                                          <p:spTgt spid="4109"/>
                                        </p:tgtEl>
                                        <p:attrNameLst>
                                          <p:attrName>ppt_w</p:attrName>
                                        </p:attrNameLst>
                                      </p:cBhvr>
                                    </p:anim>
                                    <p:anim by="(#ppt_w*0.50)" calcmode="lin" valueType="num">
                                      <p:cBhvr>
                                        <p:cTn id="49" dur="500" decel="50000" autoRev="1" fill="hold">
                                          <p:stCondLst>
                                            <p:cond delay="0"/>
                                          </p:stCondLst>
                                        </p:cTn>
                                        <p:tgtEl>
                                          <p:spTgt spid="4109"/>
                                        </p:tgtEl>
                                        <p:attrNameLst>
                                          <p:attrName>ppt_x</p:attrName>
                                        </p:attrNameLst>
                                      </p:cBhvr>
                                    </p:anim>
                                    <p:anim from="(-#ppt_h/2)" to="(#ppt_y)" calcmode="lin" valueType="num">
                                      <p:cBhvr>
                                        <p:cTn id="50" dur="1000" fill="hold">
                                          <p:stCondLst>
                                            <p:cond delay="0"/>
                                          </p:stCondLst>
                                        </p:cTn>
                                        <p:tgtEl>
                                          <p:spTgt spid="4109"/>
                                        </p:tgtEl>
                                        <p:attrNameLst>
                                          <p:attrName>ppt_y</p:attrName>
                                        </p:attrNameLst>
                                      </p:cBhvr>
                                    </p:anim>
                                    <p:animRot by="21600000">
                                      <p:cBhvr>
                                        <p:cTn id="51" dur="1000" fill="hold">
                                          <p:stCondLst>
                                            <p:cond delay="0"/>
                                          </p:stCondLst>
                                        </p:cTn>
                                        <p:tgtEl>
                                          <p:spTgt spid="4109"/>
                                        </p:tgtEl>
                                        <p:attrNameLst>
                                          <p:attrName>r</p:attrName>
                                        </p:attrNameLst>
                                      </p:cBhvr>
                                    </p:animRo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4111"/>
                                        </p:tgtEl>
                                        <p:attrNameLst>
                                          <p:attrName>style.visibility</p:attrName>
                                        </p:attrNameLst>
                                      </p:cBhvr>
                                      <p:to>
                                        <p:strVal val="visible"/>
                                      </p:to>
                                    </p:set>
                                    <p:anim calcmode="lin" valueType="num">
                                      <p:cBhvr additive="base">
                                        <p:cTn id="56" dur="500" fill="hold"/>
                                        <p:tgtEl>
                                          <p:spTgt spid="4111"/>
                                        </p:tgtEl>
                                        <p:attrNameLst>
                                          <p:attrName>ppt_x</p:attrName>
                                        </p:attrNameLst>
                                      </p:cBhvr>
                                      <p:tavLst>
                                        <p:tav tm="0">
                                          <p:val>
                                            <p:strVal val="#ppt_x"/>
                                          </p:val>
                                        </p:tav>
                                        <p:tav tm="100000">
                                          <p:val>
                                            <p:strVal val="#ppt_x"/>
                                          </p:val>
                                        </p:tav>
                                      </p:tavLst>
                                    </p:anim>
                                    <p:anim calcmode="lin" valueType="num">
                                      <p:cBhvr additive="base">
                                        <p:cTn id="57" dur="500" fill="hold"/>
                                        <p:tgtEl>
                                          <p:spTgt spid="4111"/>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1" fill="hold" grpId="0" nodeType="clickEffect">
                                  <p:stCondLst>
                                    <p:cond delay="0"/>
                                  </p:stCondLst>
                                  <p:childTnLst>
                                    <p:set>
                                      <p:cBhvr>
                                        <p:cTn id="61" dur="1" fill="hold">
                                          <p:stCondLst>
                                            <p:cond delay="0"/>
                                          </p:stCondLst>
                                        </p:cTn>
                                        <p:tgtEl>
                                          <p:spTgt spid="4112"/>
                                        </p:tgtEl>
                                        <p:attrNameLst>
                                          <p:attrName>style.visibility</p:attrName>
                                        </p:attrNameLst>
                                      </p:cBhvr>
                                      <p:to>
                                        <p:strVal val="visible"/>
                                      </p:to>
                                    </p:set>
                                    <p:anim calcmode="lin" valueType="num">
                                      <p:cBhvr additive="base">
                                        <p:cTn id="62" dur="500" fill="hold"/>
                                        <p:tgtEl>
                                          <p:spTgt spid="4112"/>
                                        </p:tgtEl>
                                        <p:attrNameLst>
                                          <p:attrName>ppt_x</p:attrName>
                                        </p:attrNameLst>
                                      </p:cBhvr>
                                      <p:tavLst>
                                        <p:tav tm="0">
                                          <p:val>
                                            <p:strVal val="#ppt_x"/>
                                          </p:val>
                                        </p:tav>
                                        <p:tav tm="100000">
                                          <p:val>
                                            <p:strVal val="#ppt_x"/>
                                          </p:val>
                                        </p:tav>
                                      </p:tavLst>
                                    </p:anim>
                                    <p:anim calcmode="lin" valueType="num">
                                      <p:cBhvr additive="base">
                                        <p:cTn id="63" dur="500" fill="hold"/>
                                        <p:tgtEl>
                                          <p:spTgt spid="4112"/>
                                        </p:tgtEl>
                                        <p:attrNameLst>
                                          <p:attrName>ppt_y</p:attrName>
                                        </p:attrNameLst>
                                      </p:cBhvr>
                                      <p:tavLst>
                                        <p:tav tm="0">
                                          <p:val>
                                            <p:strVal val="0-#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4113"/>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114"/>
                                        </p:tgtEl>
                                        <p:attrNameLst>
                                          <p:attrName>style.visibility</p:attrName>
                                        </p:attrNameLst>
                                      </p:cBhvr>
                                      <p:to>
                                        <p:strVal val="visible"/>
                                      </p:to>
                                    </p:set>
                                    <p:animEffect transition="in" filter="blinds(horizontal)">
                                      <p:cBhvr>
                                        <p:cTn id="72" dur="500"/>
                                        <p:tgtEl>
                                          <p:spTgt spid="4114"/>
                                        </p:tgtEl>
                                      </p:cBhvr>
                                    </p:animEffect>
                                  </p:childTnLst>
                                </p:cTn>
                              </p:par>
                            </p:childTnLst>
                          </p:cTn>
                        </p:par>
                      </p:childTnLst>
                    </p:cTn>
                  </p:par>
                  <p:par>
                    <p:cTn id="73" fill="hold">
                      <p:stCondLst>
                        <p:cond delay="indefinite"/>
                      </p:stCondLst>
                      <p:childTnLst>
                        <p:par>
                          <p:cTn id="74" fill="hold">
                            <p:stCondLst>
                              <p:cond delay="0"/>
                            </p:stCondLst>
                            <p:childTnLst>
                              <p:par>
                                <p:cTn id="75" presetID="8" presetClass="entr" presetSubtype="16" fill="hold" grpId="0" nodeType="clickEffect">
                                  <p:stCondLst>
                                    <p:cond delay="0"/>
                                  </p:stCondLst>
                                  <p:childTnLst>
                                    <p:set>
                                      <p:cBhvr>
                                        <p:cTn id="76" dur="1" fill="hold">
                                          <p:stCondLst>
                                            <p:cond delay="0"/>
                                          </p:stCondLst>
                                        </p:cTn>
                                        <p:tgtEl>
                                          <p:spTgt spid="4115"/>
                                        </p:tgtEl>
                                        <p:attrNameLst>
                                          <p:attrName>style.visibility</p:attrName>
                                        </p:attrNameLst>
                                      </p:cBhvr>
                                      <p:to>
                                        <p:strVal val="visible"/>
                                      </p:to>
                                    </p:set>
                                    <p:animEffect transition="in" filter="diamond(in)">
                                      <p:cBhvr>
                                        <p:cTn id="77" dur="2000"/>
                                        <p:tgtEl>
                                          <p:spTgt spid="4115"/>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4" fill="hold" grpId="0" nodeType="clickEffect">
                                  <p:stCondLst>
                                    <p:cond delay="0"/>
                                  </p:stCondLst>
                                  <p:childTnLst>
                                    <p:set>
                                      <p:cBhvr>
                                        <p:cTn id="81" dur="1" fill="hold">
                                          <p:stCondLst>
                                            <p:cond delay="0"/>
                                          </p:stCondLst>
                                        </p:cTn>
                                        <p:tgtEl>
                                          <p:spTgt spid="4116"/>
                                        </p:tgtEl>
                                        <p:attrNameLst>
                                          <p:attrName>style.visibility</p:attrName>
                                        </p:attrNameLst>
                                      </p:cBhvr>
                                      <p:to>
                                        <p:strVal val="visible"/>
                                      </p:to>
                                    </p:set>
                                    <p:animEffect transition="in" filter="wheel(4)">
                                      <p:cBhvr>
                                        <p:cTn id="82" dur="2000"/>
                                        <p:tgtEl>
                                          <p:spTgt spid="4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P spid="4101" grpId="0"/>
      <p:bldP spid="4102" grpId="0"/>
      <p:bldP spid="4104" grpId="0"/>
      <p:bldP spid="4105" grpId="0"/>
      <p:bldP spid="4109" grpId="0"/>
      <p:bldP spid="4111" grpId="0"/>
      <p:bldP spid="4112" grpId="0"/>
      <p:bldP spid="4113" grpId="0"/>
      <p:bldP spid="4114" grpId="0"/>
      <p:bldP spid="4115" grpId="0"/>
      <p:bldP spid="41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0000"/>
            </a:gs>
            <a:gs pos="100000">
              <a:schemeClr val="tx1"/>
            </a:gs>
          </a:gsLst>
          <a:path path="rect">
            <a:fillToRect l="100000" b="100000"/>
          </a:path>
        </a:gradFill>
        <a:effectLst/>
      </p:bgPr>
    </p:bg>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a:lstStyle/>
          <a:p>
            <a:pPr eaLnBrk="1" hangingPunct="1"/>
            <a:r>
              <a:rPr lang="en-US" smtClean="0">
                <a:solidFill>
                  <a:schemeClr val="bg1"/>
                </a:solidFill>
              </a:rPr>
              <a:t>Florence and</a:t>
            </a:r>
            <a:r>
              <a:rPr lang="en-US" smtClean="0"/>
              <a:t> the de Medicis</a:t>
            </a:r>
          </a:p>
        </p:txBody>
      </p:sp>
      <p:sp>
        <p:nvSpPr>
          <p:cNvPr id="5126" name="Rectangle 6"/>
          <p:cNvSpPr>
            <a:spLocks noGrp="1" noChangeArrowheads="1"/>
          </p:cNvSpPr>
          <p:nvPr>
            <p:ph type="body" sz="half" idx="2"/>
          </p:nvPr>
        </p:nvSpPr>
        <p:spPr>
          <a:xfrm>
            <a:off x="152400" y="3581400"/>
            <a:ext cx="4038600" cy="914400"/>
          </a:xfrm>
        </p:spPr>
        <p:txBody>
          <a:bodyPr/>
          <a:lstStyle/>
          <a:p>
            <a:pPr eaLnBrk="1" hangingPunct="1">
              <a:lnSpc>
                <a:spcPct val="80000"/>
              </a:lnSpc>
            </a:pPr>
            <a:r>
              <a:rPr lang="en-US" sz="2000" smtClean="0">
                <a:solidFill>
                  <a:schemeClr val="bg1"/>
                </a:solidFill>
              </a:rPr>
              <a:t>Cosmo de Medici ruled Florence as a dictator for 50 years</a:t>
            </a:r>
          </a:p>
        </p:txBody>
      </p:sp>
      <p:sp>
        <p:nvSpPr>
          <p:cNvPr id="8196" name="Rectangle 7"/>
          <p:cNvSpPr>
            <a:spLocks noChangeArrowheads="1"/>
          </p:cNvSpPr>
          <p:nvPr/>
        </p:nvSpPr>
        <p:spPr bwMode="auto">
          <a:xfrm>
            <a:off x="4648200" y="1600200"/>
            <a:ext cx="4038600" cy="914400"/>
          </a:xfrm>
          <a:prstGeom prst="rect">
            <a:avLst/>
          </a:prstGeom>
          <a:noFill/>
          <a:ln w="9525">
            <a:noFill/>
            <a:miter lim="800000"/>
            <a:headEnd/>
            <a:tailEnd/>
          </a:ln>
        </p:spPr>
        <p:txBody>
          <a:bodyPr/>
          <a:lstStyle/>
          <a:p>
            <a:pPr marL="342900" indent="-342900">
              <a:lnSpc>
                <a:spcPct val="90000"/>
              </a:lnSpc>
              <a:spcBef>
                <a:spcPct val="20000"/>
              </a:spcBef>
              <a:buFontTx/>
              <a:buChar char="•"/>
            </a:pPr>
            <a:endParaRPr lang="en-US" sz="2800"/>
          </a:p>
        </p:txBody>
      </p:sp>
      <p:sp>
        <p:nvSpPr>
          <p:cNvPr id="5128" name="Rectangle 8"/>
          <p:cNvSpPr>
            <a:spLocks noChangeArrowheads="1"/>
          </p:cNvSpPr>
          <p:nvPr/>
        </p:nvSpPr>
        <p:spPr bwMode="auto">
          <a:xfrm>
            <a:off x="152400" y="4419600"/>
            <a:ext cx="3733800" cy="1066800"/>
          </a:xfrm>
          <a:prstGeom prst="rect">
            <a:avLst/>
          </a:prstGeom>
          <a:noFill/>
          <a:ln w="9525">
            <a:noFill/>
            <a:miter lim="800000"/>
            <a:headEnd/>
            <a:tailEnd/>
          </a:ln>
        </p:spPr>
        <p:txBody>
          <a:bodyPr/>
          <a:lstStyle/>
          <a:p>
            <a:pPr marL="342900" indent="-342900">
              <a:spcBef>
                <a:spcPct val="20000"/>
              </a:spcBef>
              <a:buFontTx/>
              <a:buChar char="•"/>
            </a:pPr>
            <a:r>
              <a:rPr lang="en-US" sz="2400">
                <a:solidFill>
                  <a:schemeClr val="bg1"/>
                </a:solidFill>
              </a:rPr>
              <a:t>Came to power by loaning money to city leaders</a:t>
            </a:r>
          </a:p>
        </p:txBody>
      </p:sp>
      <p:sp>
        <p:nvSpPr>
          <p:cNvPr id="5129" name="Rectangle 9"/>
          <p:cNvSpPr>
            <a:spLocks noChangeArrowheads="1"/>
          </p:cNvSpPr>
          <p:nvPr/>
        </p:nvSpPr>
        <p:spPr bwMode="auto">
          <a:xfrm>
            <a:off x="4191000" y="3810000"/>
            <a:ext cx="4038600" cy="914400"/>
          </a:xfrm>
          <a:prstGeom prst="rect">
            <a:avLst/>
          </a:prstGeom>
          <a:noFill/>
          <a:ln w="9525">
            <a:noFill/>
            <a:miter lim="800000"/>
            <a:headEnd/>
            <a:tailEnd/>
          </a:ln>
        </p:spPr>
        <p:txBody>
          <a:bodyPr/>
          <a:lstStyle/>
          <a:p>
            <a:pPr marL="342900" indent="-342900">
              <a:spcBef>
                <a:spcPct val="20000"/>
              </a:spcBef>
              <a:buFontTx/>
              <a:buChar char="•"/>
            </a:pPr>
            <a:r>
              <a:rPr lang="en-US" sz="2400">
                <a:solidFill>
                  <a:schemeClr val="bg1"/>
                </a:solidFill>
              </a:rPr>
              <a:t>Lorenzo de Medici came to power in 1464</a:t>
            </a:r>
          </a:p>
        </p:txBody>
      </p:sp>
      <p:pic>
        <p:nvPicPr>
          <p:cNvPr id="5130" name="Picture 10"/>
          <p:cNvPicPr>
            <a:picLocks noChangeAspect="1" noChangeArrowheads="1"/>
          </p:cNvPicPr>
          <p:nvPr/>
        </p:nvPicPr>
        <p:blipFill>
          <a:blip r:embed="rId3" cstate="print"/>
          <a:srcRect/>
          <a:stretch>
            <a:fillRect/>
          </a:stretch>
        </p:blipFill>
        <p:spPr bwMode="auto">
          <a:xfrm>
            <a:off x="4648200" y="1295400"/>
            <a:ext cx="1966913" cy="2419350"/>
          </a:xfrm>
          <a:prstGeom prst="rect">
            <a:avLst/>
          </a:prstGeom>
          <a:noFill/>
          <a:ln w="9525">
            <a:noFill/>
            <a:miter lim="800000"/>
            <a:headEnd/>
            <a:tailEnd/>
          </a:ln>
        </p:spPr>
      </p:pic>
      <p:sp>
        <p:nvSpPr>
          <p:cNvPr id="5131" name="Rectangle 11"/>
          <p:cNvSpPr>
            <a:spLocks noChangeArrowheads="1"/>
          </p:cNvSpPr>
          <p:nvPr/>
        </p:nvSpPr>
        <p:spPr bwMode="auto">
          <a:xfrm>
            <a:off x="4267200" y="4572000"/>
            <a:ext cx="4038600" cy="914400"/>
          </a:xfrm>
          <a:prstGeom prst="rect">
            <a:avLst/>
          </a:prstGeom>
          <a:noFill/>
          <a:ln w="9525">
            <a:noFill/>
            <a:miter lim="800000"/>
            <a:headEnd/>
            <a:tailEnd/>
          </a:ln>
        </p:spPr>
        <p:txBody>
          <a:bodyPr/>
          <a:lstStyle/>
          <a:p>
            <a:pPr marL="342900" indent="-342900">
              <a:spcBef>
                <a:spcPct val="20000"/>
              </a:spcBef>
              <a:buFontTx/>
              <a:buChar char="•"/>
            </a:pPr>
            <a:r>
              <a:rPr lang="en-US" sz="2400">
                <a:solidFill>
                  <a:schemeClr val="bg1"/>
                </a:solidFill>
              </a:rPr>
              <a:t>Known as Lorenzo the Magnificent</a:t>
            </a:r>
          </a:p>
        </p:txBody>
      </p:sp>
      <p:sp>
        <p:nvSpPr>
          <p:cNvPr id="5132" name="Rectangle 12"/>
          <p:cNvSpPr>
            <a:spLocks noChangeArrowheads="1"/>
          </p:cNvSpPr>
          <p:nvPr/>
        </p:nvSpPr>
        <p:spPr bwMode="auto">
          <a:xfrm>
            <a:off x="0" y="5638800"/>
            <a:ext cx="9144000" cy="609600"/>
          </a:xfrm>
          <a:prstGeom prst="rect">
            <a:avLst/>
          </a:prstGeom>
          <a:noFill/>
          <a:ln w="9525">
            <a:noFill/>
            <a:miter lim="800000"/>
            <a:headEnd/>
            <a:tailEnd/>
          </a:ln>
        </p:spPr>
        <p:txBody>
          <a:bodyPr/>
          <a:lstStyle/>
          <a:p>
            <a:pPr marL="342900" indent="-342900" algn="ctr">
              <a:spcBef>
                <a:spcPct val="20000"/>
              </a:spcBef>
              <a:buFontTx/>
              <a:buChar char="•"/>
            </a:pPr>
            <a:r>
              <a:rPr lang="en-US" sz="2400">
                <a:solidFill>
                  <a:schemeClr val="bg1"/>
                </a:solidFill>
              </a:rPr>
              <a:t>Both men were patrons of the arts</a:t>
            </a:r>
          </a:p>
        </p:txBody>
      </p:sp>
      <p:sp>
        <p:nvSpPr>
          <p:cNvPr id="5133" name="Rectangle 13"/>
          <p:cNvSpPr>
            <a:spLocks noChangeArrowheads="1"/>
          </p:cNvSpPr>
          <p:nvPr/>
        </p:nvSpPr>
        <p:spPr bwMode="auto">
          <a:xfrm>
            <a:off x="2057400" y="6096000"/>
            <a:ext cx="5562600" cy="914400"/>
          </a:xfrm>
          <a:prstGeom prst="rect">
            <a:avLst/>
          </a:prstGeom>
          <a:noFill/>
          <a:ln w="9525">
            <a:noFill/>
            <a:miter lim="800000"/>
            <a:headEnd/>
            <a:tailEnd/>
          </a:ln>
        </p:spPr>
        <p:txBody>
          <a:bodyPr/>
          <a:lstStyle/>
          <a:p>
            <a:pPr marL="342900" indent="-342900">
              <a:spcBef>
                <a:spcPct val="20000"/>
              </a:spcBef>
              <a:buFontTx/>
              <a:buChar char="•"/>
            </a:pPr>
            <a:r>
              <a:rPr lang="en-US" sz="2400">
                <a:solidFill>
                  <a:schemeClr val="bg1"/>
                </a:solidFill>
              </a:rPr>
              <a:t>Made Florence </a:t>
            </a:r>
            <a:r>
              <a:rPr lang="en-US" sz="2400" i="1">
                <a:solidFill>
                  <a:schemeClr val="bg1"/>
                </a:solidFill>
              </a:rPr>
              <a:t>the place to be</a:t>
            </a:r>
            <a:r>
              <a:rPr lang="en-US" sz="2400">
                <a:solidFill>
                  <a:schemeClr val="bg1"/>
                </a:solidFill>
              </a:rPr>
              <a:t> if you were an Italian artist</a:t>
            </a:r>
          </a:p>
        </p:txBody>
      </p:sp>
      <p:pic>
        <p:nvPicPr>
          <p:cNvPr id="5136" name="Picture 16" descr="cosimo de medici"/>
          <p:cNvPicPr>
            <a:picLocks noChangeAspect="1" noChangeArrowheads="1"/>
          </p:cNvPicPr>
          <p:nvPr/>
        </p:nvPicPr>
        <p:blipFill>
          <a:blip r:embed="rId4" cstate="print"/>
          <a:srcRect/>
          <a:stretch>
            <a:fillRect/>
          </a:stretch>
        </p:blipFill>
        <p:spPr bwMode="auto">
          <a:xfrm>
            <a:off x="762000" y="1295400"/>
            <a:ext cx="1620838" cy="2209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5136"/>
                                        </p:tgtEl>
                                        <p:attrNameLst>
                                          <p:attrName>style.visibility</p:attrName>
                                        </p:attrNameLst>
                                      </p:cBhvr>
                                      <p:to>
                                        <p:strVal val="visible"/>
                                      </p:to>
                                    </p:set>
                                    <p:animEffect transition="in" filter="blinds(horizontal)">
                                      <p:cBhvr>
                                        <p:cTn id="11" dur="500"/>
                                        <p:tgtEl>
                                          <p:spTgt spid="513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5126">
                                            <p:txEl>
                                              <p:pRg st="0" end="0"/>
                                            </p:txEl>
                                          </p:spTgt>
                                        </p:tgtEl>
                                        <p:attrNameLst>
                                          <p:attrName>style.visibility</p:attrName>
                                        </p:attrNameLst>
                                      </p:cBhvr>
                                      <p:to>
                                        <p:strVal val="visible"/>
                                      </p:to>
                                    </p:set>
                                    <p:anim calcmode="lin" valueType="num">
                                      <p:cBhvr additive="base">
                                        <p:cTn id="16" dur="500" fill="hold"/>
                                        <p:tgtEl>
                                          <p:spTgt spid="5126">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51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12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5130"/>
                                        </p:tgtEl>
                                        <p:attrNameLst>
                                          <p:attrName>style.visibility</p:attrName>
                                        </p:attrNameLst>
                                      </p:cBhvr>
                                      <p:to>
                                        <p:strVal val="visible"/>
                                      </p:to>
                                    </p:set>
                                    <p:anim calcmode="lin" valueType="num">
                                      <p:cBhvr additive="base">
                                        <p:cTn id="26" dur="500" fill="hold"/>
                                        <p:tgtEl>
                                          <p:spTgt spid="5130"/>
                                        </p:tgtEl>
                                        <p:attrNameLst>
                                          <p:attrName>ppt_x</p:attrName>
                                        </p:attrNameLst>
                                      </p:cBhvr>
                                      <p:tavLst>
                                        <p:tav tm="0">
                                          <p:val>
                                            <p:strVal val="#ppt_x"/>
                                          </p:val>
                                        </p:tav>
                                        <p:tav tm="100000">
                                          <p:val>
                                            <p:strVal val="#ppt_x"/>
                                          </p:val>
                                        </p:tav>
                                      </p:tavLst>
                                    </p:anim>
                                    <p:anim calcmode="lin" valueType="num">
                                      <p:cBhvr additive="base">
                                        <p:cTn id="27" dur="500" fill="hold"/>
                                        <p:tgtEl>
                                          <p:spTgt spid="513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grpId="0" nodeType="clickEffect">
                                  <p:stCondLst>
                                    <p:cond delay="0"/>
                                  </p:stCondLst>
                                  <p:iterate type="lt">
                                    <p:tmPct val="10000"/>
                                  </p:iterate>
                                  <p:childTnLst>
                                    <p:set>
                                      <p:cBhvr>
                                        <p:cTn id="31" dur="1" fill="hold">
                                          <p:stCondLst>
                                            <p:cond delay="0"/>
                                          </p:stCondLst>
                                        </p:cTn>
                                        <p:tgtEl>
                                          <p:spTgt spid="5129"/>
                                        </p:tgtEl>
                                        <p:attrNameLst>
                                          <p:attrName>style.visibility</p:attrName>
                                        </p:attrNameLst>
                                      </p:cBhvr>
                                      <p:to>
                                        <p:strVal val="visible"/>
                                      </p:to>
                                    </p:set>
                                    <p:animEffect transition="in" filter="fade">
                                      <p:cBhvr>
                                        <p:cTn id="32" dur="2000"/>
                                        <p:tgtEl>
                                          <p:spTgt spid="5129"/>
                                        </p:tgtEl>
                                      </p:cBhvr>
                                    </p:animEffect>
                                    <p:anim calcmode="lin" valueType="num">
                                      <p:cBhvr>
                                        <p:cTn id="33" dur="2000" fill="hold"/>
                                        <p:tgtEl>
                                          <p:spTgt spid="5129"/>
                                        </p:tgtEl>
                                        <p:attrNameLst>
                                          <p:attrName>ppt_w</p:attrName>
                                        </p:attrNameLst>
                                      </p:cBhvr>
                                      <p:tavLst>
                                        <p:tav tm="0" fmla="#ppt_w*sin(2.5*pi*$)">
                                          <p:val>
                                            <p:fltVal val="0"/>
                                          </p:val>
                                        </p:tav>
                                        <p:tav tm="100000">
                                          <p:val>
                                            <p:fltVal val="1"/>
                                          </p:val>
                                        </p:tav>
                                      </p:tavLst>
                                    </p:anim>
                                    <p:anim calcmode="lin" valueType="num">
                                      <p:cBhvr>
                                        <p:cTn id="34" dur="2000" fill="hold"/>
                                        <p:tgtEl>
                                          <p:spTgt spid="5129"/>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56" presetClass="entr" presetSubtype="0" fill="hold" grpId="0" nodeType="clickEffect">
                                  <p:stCondLst>
                                    <p:cond delay="0"/>
                                  </p:stCondLst>
                                  <p:iterate type="lt">
                                    <p:tmPct val="10000"/>
                                  </p:iterate>
                                  <p:childTnLst>
                                    <p:set>
                                      <p:cBhvr>
                                        <p:cTn id="38" dur="1" fill="hold">
                                          <p:stCondLst>
                                            <p:cond delay="0"/>
                                          </p:stCondLst>
                                        </p:cTn>
                                        <p:tgtEl>
                                          <p:spTgt spid="5131"/>
                                        </p:tgtEl>
                                        <p:attrNameLst>
                                          <p:attrName>style.visibility</p:attrName>
                                        </p:attrNameLst>
                                      </p:cBhvr>
                                      <p:to>
                                        <p:strVal val="visible"/>
                                      </p:to>
                                    </p:set>
                                    <p:anim by="(-#ppt_w*2)" calcmode="lin" valueType="num">
                                      <p:cBhvr rctx="PPT">
                                        <p:cTn id="39" dur="500" autoRev="1" fill="hold">
                                          <p:stCondLst>
                                            <p:cond delay="0"/>
                                          </p:stCondLst>
                                        </p:cTn>
                                        <p:tgtEl>
                                          <p:spTgt spid="5131"/>
                                        </p:tgtEl>
                                        <p:attrNameLst>
                                          <p:attrName>ppt_w</p:attrName>
                                        </p:attrNameLst>
                                      </p:cBhvr>
                                    </p:anim>
                                    <p:anim by="(#ppt_w*0.50)" calcmode="lin" valueType="num">
                                      <p:cBhvr>
                                        <p:cTn id="40" dur="500" decel="50000" autoRev="1" fill="hold">
                                          <p:stCondLst>
                                            <p:cond delay="0"/>
                                          </p:stCondLst>
                                        </p:cTn>
                                        <p:tgtEl>
                                          <p:spTgt spid="5131"/>
                                        </p:tgtEl>
                                        <p:attrNameLst>
                                          <p:attrName>ppt_x</p:attrName>
                                        </p:attrNameLst>
                                      </p:cBhvr>
                                    </p:anim>
                                    <p:anim from="(-#ppt_h/2)" to="(#ppt_y)" calcmode="lin" valueType="num">
                                      <p:cBhvr>
                                        <p:cTn id="41" dur="1000" fill="hold">
                                          <p:stCondLst>
                                            <p:cond delay="0"/>
                                          </p:stCondLst>
                                        </p:cTn>
                                        <p:tgtEl>
                                          <p:spTgt spid="5131"/>
                                        </p:tgtEl>
                                        <p:attrNameLst>
                                          <p:attrName>ppt_y</p:attrName>
                                        </p:attrNameLst>
                                      </p:cBhvr>
                                    </p:anim>
                                    <p:animRot by="21600000">
                                      <p:cBhvr>
                                        <p:cTn id="42" dur="1000" fill="hold">
                                          <p:stCondLst>
                                            <p:cond delay="0"/>
                                          </p:stCondLst>
                                        </p:cTn>
                                        <p:tgtEl>
                                          <p:spTgt spid="5131"/>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2" presetClass="entr" presetSubtype="12" fill="hold" grpId="0" nodeType="clickEffect">
                                  <p:stCondLst>
                                    <p:cond delay="0"/>
                                  </p:stCondLst>
                                  <p:childTnLst>
                                    <p:set>
                                      <p:cBhvr>
                                        <p:cTn id="46" dur="1" fill="hold">
                                          <p:stCondLst>
                                            <p:cond delay="0"/>
                                          </p:stCondLst>
                                        </p:cTn>
                                        <p:tgtEl>
                                          <p:spTgt spid="5132"/>
                                        </p:tgtEl>
                                        <p:attrNameLst>
                                          <p:attrName>style.visibility</p:attrName>
                                        </p:attrNameLst>
                                      </p:cBhvr>
                                      <p:to>
                                        <p:strVal val="visible"/>
                                      </p:to>
                                    </p:set>
                                    <p:anim calcmode="lin" valueType="num">
                                      <p:cBhvr additive="base">
                                        <p:cTn id="47" dur="500" fill="hold"/>
                                        <p:tgtEl>
                                          <p:spTgt spid="5132"/>
                                        </p:tgtEl>
                                        <p:attrNameLst>
                                          <p:attrName>ppt_x</p:attrName>
                                        </p:attrNameLst>
                                      </p:cBhvr>
                                      <p:tavLst>
                                        <p:tav tm="0">
                                          <p:val>
                                            <p:strVal val="0-#ppt_w/2"/>
                                          </p:val>
                                        </p:tav>
                                        <p:tav tm="100000">
                                          <p:val>
                                            <p:strVal val="#ppt_x"/>
                                          </p:val>
                                        </p:tav>
                                      </p:tavLst>
                                    </p:anim>
                                    <p:anim calcmode="lin" valueType="num">
                                      <p:cBhvr additive="base">
                                        <p:cTn id="48" dur="500" fill="hold"/>
                                        <p:tgtEl>
                                          <p:spTgt spid="5132"/>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133"/>
                                        </p:tgtEl>
                                        <p:attrNameLst>
                                          <p:attrName>style.visibility</p:attrName>
                                        </p:attrNameLst>
                                      </p:cBhvr>
                                      <p:to>
                                        <p:strVal val="visible"/>
                                      </p:to>
                                    </p:set>
                                    <p:anim calcmode="lin" valueType="num">
                                      <p:cBhvr additive="base">
                                        <p:cTn id="53" dur="500" fill="hold"/>
                                        <p:tgtEl>
                                          <p:spTgt spid="5133"/>
                                        </p:tgtEl>
                                        <p:attrNameLst>
                                          <p:attrName>ppt_x</p:attrName>
                                        </p:attrNameLst>
                                      </p:cBhvr>
                                      <p:tavLst>
                                        <p:tav tm="0">
                                          <p:val>
                                            <p:strVal val="#ppt_x"/>
                                          </p:val>
                                        </p:tav>
                                        <p:tav tm="100000">
                                          <p:val>
                                            <p:strVal val="#ppt_x"/>
                                          </p:val>
                                        </p:tav>
                                      </p:tavLst>
                                    </p:anim>
                                    <p:anim calcmode="lin" valueType="num">
                                      <p:cBhvr additive="base">
                                        <p:cTn id="54" dur="500" fill="hold"/>
                                        <p:tgtEl>
                                          <p:spTgt spid="51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6" grpId="0" build="p"/>
      <p:bldP spid="5128" grpId="0"/>
      <p:bldP spid="5129" grpId="0"/>
      <p:bldP spid="5131" grpId="0"/>
      <p:bldP spid="5132" grpId="0"/>
      <p:bldP spid="513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0"/>
            <a:ext cx="9144000" cy="701675"/>
          </a:xfrm>
          <a:prstGeom prst="rect">
            <a:avLst/>
          </a:prstGeom>
          <a:noFill/>
          <a:ln w="9525">
            <a:noFill/>
            <a:miter lim="800000"/>
            <a:headEnd/>
            <a:tailEnd/>
          </a:ln>
        </p:spPr>
        <p:txBody>
          <a:bodyPr>
            <a:spAutoFit/>
          </a:bodyPr>
          <a:lstStyle/>
          <a:p>
            <a:pPr algn="ctr"/>
            <a:r>
              <a:rPr lang="en-US" sz="4000">
                <a:solidFill>
                  <a:srgbClr val="660066"/>
                </a:solidFill>
              </a:rPr>
              <a:t>A Return to Classical Ideals</a:t>
            </a:r>
          </a:p>
        </p:txBody>
      </p:sp>
      <p:sp>
        <p:nvSpPr>
          <p:cNvPr id="7173" name="Text Box 5"/>
          <p:cNvSpPr txBox="1">
            <a:spLocks noChangeArrowheads="1"/>
          </p:cNvSpPr>
          <p:nvPr/>
        </p:nvSpPr>
        <p:spPr bwMode="auto">
          <a:xfrm>
            <a:off x="60325" y="722313"/>
            <a:ext cx="9086850" cy="366712"/>
          </a:xfrm>
          <a:prstGeom prst="rect">
            <a:avLst/>
          </a:prstGeom>
          <a:noFill/>
          <a:ln w="9525">
            <a:noFill/>
            <a:miter lim="800000"/>
            <a:headEnd/>
            <a:tailEnd/>
          </a:ln>
        </p:spPr>
        <p:txBody>
          <a:bodyPr wrap="none">
            <a:spAutoFit/>
          </a:bodyPr>
          <a:lstStyle/>
          <a:p>
            <a:r>
              <a:rPr lang="en-US"/>
              <a:t>People began to look down on Medieval Art and wanted to return to the Classical Period</a:t>
            </a:r>
          </a:p>
        </p:txBody>
      </p:sp>
      <p:sp>
        <p:nvSpPr>
          <p:cNvPr id="7174" name="Text Box 6"/>
          <p:cNvSpPr txBox="1">
            <a:spLocks noChangeArrowheads="1"/>
          </p:cNvSpPr>
          <p:nvPr/>
        </p:nvSpPr>
        <p:spPr bwMode="auto">
          <a:xfrm>
            <a:off x="762000" y="990600"/>
            <a:ext cx="7575550" cy="366713"/>
          </a:xfrm>
          <a:prstGeom prst="rect">
            <a:avLst/>
          </a:prstGeom>
          <a:noFill/>
          <a:ln w="9525">
            <a:noFill/>
            <a:miter lim="800000"/>
            <a:headEnd/>
            <a:tailEnd/>
          </a:ln>
        </p:spPr>
        <p:txBody>
          <a:bodyPr wrap="none">
            <a:spAutoFit/>
          </a:bodyPr>
          <a:lstStyle/>
          <a:p>
            <a:r>
              <a:rPr lang="en-US"/>
              <a:t>This meant to go back to the art and values of Ancient Greece and Rome</a:t>
            </a:r>
          </a:p>
        </p:txBody>
      </p:sp>
      <p:sp>
        <p:nvSpPr>
          <p:cNvPr id="7175" name="Text Box 7"/>
          <p:cNvSpPr txBox="1">
            <a:spLocks noChangeArrowheads="1"/>
          </p:cNvSpPr>
          <p:nvPr/>
        </p:nvSpPr>
        <p:spPr bwMode="auto">
          <a:xfrm>
            <a:off x="136525" y="1408113"/>
            <a:ext cx="8731250" cy="366712"/>
          </a:xfrm>
          <a:prstGeom prst="rect">
            <a:avLst/>
          </a:prstGeom>
          <a:noFill/>
          <a:ln w="9525">
            <a:noFill/>
            <a:miter lim="800000"/>
            <a:headEnd/>
            <a:tailEnd/>
          </a:ln>
        </p:spPr>
        <p:txBody>
          <a:bodyPr wrap="none">
            <a:spAutoFit/>
          </a:bodyPr>
          <a:lstStyle/>
          <a:p>
            <a:r>
              <a:rPr lang="en-US"/>
              <a:t>Italian artists were lucky, they were surrounded by the remains of the Roman Empire</a:t>
            </a:r>
          </a:p>
        </p:txBody>
      </p:sp>
      <p:pic>
        <p:nvPicPr>
          <p:cNvPr id="7177" name="Picture 9" descr="aquaduct"/>
          <p:cNvPicPr>
            <a:picLocks noChangeAspect="1" noChangeArrowheads="1"/>
          </p:cNvPicPr>
          <p:nvPr/>
        </p:nvPicPr>
        <p:blipFill>
          <a:blip r:embed="rId3" cstate="print"/>
          <a:srcRect/>
          <a:stretch>
            <a:fillRect/>
          </a:stretch>
        </p:blipFill>
        <p:spPr bwMode="auto">
          <a:xfrm>
            <a:off x="381000" y="1752600"/>
            <a:ext cx="3276600" cy="2457450"/>
          </a:xfrm>
          <a:prstGeom prst="rect">
            <a:avLst/>
          </a:prstGeom>
          <a:noFill/>
          <a:ln w="9525">
            <a:noFill/>
            <a:miter lim="800000"/>
            <a:headEnd/>
            <a:tailEnd/>
          </a:ln>
        </p:spPr>
      </p:pic>
      <p:pic>
        <p:nvPicPr>
          <p:cNvPr id="7179" name="Picture 11" descr="The_Coliseum-r"/>
          <p:cNvPicPr>
            <a:picLocks noChangeAspect="1" noChangeArrowheads="1"/>
          </p:cNvPicPr>
          <p:nvPr/>
        </p:nvPicPr>
        <p:blipFill>
          <a:blip r:embed="rId4" cstate="print"/>
          <a:srcRect/>
          <a:stretch>
            <a:fillRect/>
          </a:stretch>
        </p:blipFill>
        <p:spPr bwMode="auto">
          <a:xfrm>
            <a:off x="4953000" y="1752600"/>
            <a:ext cx="3327400" cy="2438400"/>
          </a:xfrm>
          <a:prstGeom prst="rect">
            <a:avLst/>
          </a:prstGeom>
          <a:noFill/>
          <a:ln w="9525">
            <a:noFill/>
            <a:miter lim="800000"/>
            <a:headEnd/>
            <a:tailEnd/>
          </a:ln>
        </p:spPr>
      </p:pic>
      <p:pic>
        <p:nvPicPr>
          <p:cNvPr id="7180" name="Picture 12" descr="roman Art 130 AD"/>
          <p:cNvPicPr>
            <a:picLocks noChangeAspect="1" noChangeArrowheads="1"/>
          </p:cNvPicPr>
          <p:nvPr/>
        </p:nvPicPr>
        <p:blipFill>
          <a:blip r:embed="rId5" cstate="print"/>
          <a:srcRect/>
          <a:stretch>
            <a:fillRect/>
          </a:stretch>
        </p:blipFill>
        <p:spPr bwMode="auto">
          <a:xfrm>
            <a:off x="3200400" y="4267200"/>
            <a:ext cx="1838325" cy="2362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173">
                                            <p:txEl>
                                              <p:pRg st="0" end="0"/>
                                            </p:txEl>
                                          </p:spTgt>
                                        </p:tgtEl>
                                        <p:attrNameLst>
                                          <p:attrName>style.visibility</p:attrName>
                                        </p:attrNameLst>
                                      </p:cBhvr>
                                      <p:to>
                                        <p:strVal val="visible"/>
                                      </p:to>
                                    </p:set>
                                    <p:animEffect transition="in" filter="fade">
                                      <p:cBhvr>
                                        <p:cTn id="11" dur="2000"/>
                                        <p:tgtEl>
                                          <p:spTgt spid="717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174"/>
                                        </p:tgtEl>
                                        <p:attrNameLst>
                                          <p:attrName>style.visibility</p:attrName>
                                        </p:attrNameLst>
                                      </p:cBhvr>
                                      <p:to>
                                        <p:strVal val="visible"/>
                                      </p:to>
                                    </p:set>
                                    <p:animEffect transition="in" filter="fade">
                                      <p:cBhvr>
                                        <p:cTn id="16" dur="2000"/>
                                        <p:tgtEl>
                                          <p:spTgt spid="7174"/>
                                        </p:tgtEl>
                                      </p:cBhvr>
                                    </p:animEffect>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iterate type="lt">
                                    <p:tmPct val="10000"/>
                                  </p:iterate>
                                  <p:childTnLst>
                                    <p:set>
                                      <p:cBhvr>
                                        <p:cTn id="20" dur="1" fill="hold">
                                          <p:stCondLst>
                                            <p:cond delay="0"/>
                                          </p:stCondLst>
                                        </p:cTn>
                                        <p:tgtEl>
                                          <p:spTgt spid="7175"/>
                                        </p:tgtEl>
                                        <p:attrNameLst>
                                          <p:attrName>style.visibility</p:attrName>
                                        </p:attrNameLst>
                                      </p:cBhvr>
                                      <p:to>
                                        <p:strVal val="visible"/>
                                      </p:to>
                                    </p:set>
                                    <p:animEffect transition="in" filter="fade">
                                      <p:cBhvr>
                                        <p:cTn id="21" dur="2000"/>
                                        <p:tgtEl>
                                          <p:spTgt spid="7175"/>
                                        </p:tgtEl>
                                      </p:cBhvr>
                                    </p:animEffect>
                                    <p:anim calcmode="lin" valueType="num">
                                      <p:cBhvr>
                                        <p:cTn id="22" dur="2000" fill="hold"/>
                                        <p:tgtEl>
                                          <p:spTgt spid="7175"/>
                                        </p:tgtEl>
                                        <p:attrNameLst>
                                          <p:attrName>ppt_w</p:attrName>
                                        </p:attrNameLst>
                                      </p:cBhvr>
                                      <p:tavLst>
                                        <p:tav tm="0" fmla="#ppt_w*sin(2.5*pi*$)">
                                          <p:val>
                                            <p:fltVal val="0"/>
                                          </p:val>
                                        </p:tav>
                                        <p:tav tm="100000">
                                          <p:val>
                                            <p:fltVal val="1"/>
                                          </p:val>
                                        </p:tav>
                                      </p:tavLst>
                                    </p:anim>
                                    <p:anim calcmode="lin" valueType="num">
                                      <p:cBhvr>
                                        <p:cTn id="23" dur="2000" fill="hold"/>
                                        <p:tgtEl>
                                          <p:spTgt spid="7175"/>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nodeType="clickEffect">
                                  <p:stCondLst>
                                    <p:cond delay="0"/>
                                  </p:stCondLst>
                                  <p:childTnLst>
                                    <p:set>
                                      <p:cBhvr>
                                        <p:cTn id="27" dur="1" fill="hold">
                                          <p:stCondLst>
                                            <p:cond delay="0"/>
                                          </p:stCondLst>
                                        </p:cTn>
                                        <p:tgtEl>
                                          <p:spTgt spid="7177"/>
                                        </p:tgtEl>
                                        <p:attrNameLst>
                                          <p:attrName>style.visibility</p:attrName>
                                        </p:attrNameLst>
                                      </p:cBhvr>
                                      <p:to>
                                        <p:strVal val="visible"/>
                                      </p:to>
                                    </p:set>
                                    <p:animEffect transition="in" filter="diamond(in)">
                                      <p:cBhvr>
                                        <p:cTn id="28" dur="2000"/>
                                        <p:tgtEl>
                                          <p:spTgt spid="7177"/>
                                        </p:tgtEl>
                                      </p:cBhvr>
                                    </p:animEffect>
                                  </p:childTnLst>
                                </p:cTn>
                              </p:par>
                            </p:childTnLst>
                          </p:cTn>
                        </p:par>
                      </p:childTnLst>
                    </p:cTn>
                  </p:par>
                  <p:par>
                    <p:cTn id="29" fill="hold">
                      <p:stCondLst>
                        <p:cond delay="indefinite"/>
                      </p:stCondLst>
                      <p:childTnLst>
                        <p:par>
                          <p:cTn id="30" fill="hold">
                            <p:stCondLst>
                              <p:cond delay="0"/>
                            </p:stCondLst>
                            <p:childTnLst>
                              <p:par>
                                <p:cTn id="31" presetID="35" presetClass="entr" presetSubtype="0" fill="hold" nodeType="clickEffect">
                                  <p:stCondLst>
                                    <p:cond delay="0"/>
                                  </p:stCondLst>
                                  <p:childTnLst>
                                    <p:set>
                                      <p:cBhvr>
                                        <p:cTn id="32" dur="1" fill="hold">
                                          <p:stCondLst>
                                            <p:cond delay="0"/>
                                          </p:stCondLst>
                                        </p:cTn>
                                        <p:tgtEl>
                                          <p:spTgt spid="7179"/>
                                        </p:tgtEl>
                                        <p:attrNameLst>
                                          <p:attrName>style.visibility</p:attrName>
                                        </p:attrNameLst>
                                      </p:cBhvr>
                                      <p:to>
                                        <p:strVal val="visible"/>
                                      </p:to>
                                    </p:set>
                                    <p:animEffect transition="in" filter="fade">
                                      <p:cBhvr>
                                        <p:cTn id="33" dur="2000"/>
                                        <p:tgtEl>
                                          <p:spTgt spid="7179"/>
                                        </p:tgtEl>
                                      </p:cBhvr>
                                    </p:animEffect>
                                    <p:anim calcmode="lin" valueType="num">
                                      <p:cBhvr>
                                        <p:cTn id="34" dur="2000" fill="hold"/>
                                        <p:tgtEl>
                                          <p:spTgt spid="7179"/>
                                        </p:tgtEl>
                                        <p:attrNameLst>
                                          <p:attrName>style.rotation</p:attrName>
                                        </p:attrNameLst>
                                      </p:cBhvr>
                                      <p:tavLst>
                                        <p:tav tm="0">
                                          <p:val>
                                            <p:fltVal val="720"/>
                                          </p:val>
                                        </p:tav>
                                        <p:tav tm="100000">
                                          <p:val>
                                            <p:fltVal val="0"/>
                                          </p:val>
                                        </p:tav>
                                      </p:tavLst>
                                    </p:anim>
                                    <p:anim calcmode="lin" valueType="num">
                                      <p:cBhvr>
                                        <p:cTn id="35" dur="2000" fill="hold"/>
                                        <p:tgtEl>
                                          <p:spTgt spid="7179"/>
                                        </p:tgtEl>
                                        <p:attrNameLst>
                                          <p:attrName>ppt_h</p:attrName>
                                        </p:attrNameLst>
                                      </p:cBhvr>
                                      <p:tavLst>
                                        <p:tav tm="0">
                                          <p:val>
                                            <p:fltVal val="0"/>
                                          </p:val>
                                        </p:tav>
                                        <p:tav tm="100000">
                                          <p:val>
                                            <p:strVal val="#ppt_h"/>
                                          </p:val>
                                        </p:tav>
                                      </p:tavLst>
                                    </p:anim>
                                    <p:anim calcmode="lin" valueType="num">
                                      <p:cBhvr>
                                        <p:cTn id="36" dur="2000" fill="hold"/>
                                        <p:tgtEl>
                                          <p:spTgt spid="7179"/>
                                        </p:tgtEl>
                                        <p:attrNameLst>
                                          <p:attrName>ppt_w</p:attrName>
                                        </p:attrNameLst>
                                      </p:cBhvr>
                                      <p:tavLst>
                                        <p:tav tm="0">
                                          <p:val>
                                            <p:fltVal val="0"/>
                                          </p:val>
                                        </p:tav>
                                        <p:tav tm="100000">
                                          <p:val>
                                            <p:strVal val="#ppt_w"/>
                                          </p:val>
                                        </p:tav>
                                      </p:tavLst>
                                    </p:anim>
                                  </p:childTnLst>
                                </p:cTn>
                              </p:par>
                            </p:childTnLst>
                          </p:cTn>
                        </p:par>
                      </p:childTnLst>
                    </p:cTn>
                  </p:par>
                  <p:par>
                    <p:cTn id="37" fill="hold">
                      <p:stCondLst>
                        <p:cond delay="indefinite"/>
                      </p:stCondLst>
                      <p:childTnLst>
                        <p:par>
                          <p:cTn id="38" fill="hold">
                            <p:stCondLst>
                              <p:cond delay="0"/>
                            </p:stCondLst>
                            <p:childTnLst>
                              <p:par>
                                <p:cTn id="39" presetID="21" presetClass="entr" presetSubtype="4" fill="hold" nodeType="clickEffect">
                                  <p:stCondLst>
                                    <p:cond delay="0"/>
                                  </p:stCondLst>
                                  <p:childTnLst>
                                    <p:set>
                                      <p:cBhvr>
                                        <p:cTn id="40" dur="1" fill="hold">
                                          <p:stCondLst>
                                            <p:cond delay="0"/>
                                          </p:stCondLst>
                                        </p:cTn>
                                        <p:tgtEl>
                                          <p:spTgt spid="7180"/>
                                        </p:tgtEl>
                                        <p:attrNameLst>
                                          <p:attrName>style.visibility</p:attrName>
                                        </p:attrNameLst>
                                      </p:cBhvr>
                                      <p:to>
                                        <p:strVal val="visible"/>
                                      </p:to>
                                    </p:set>
                                    <p:animEffect transition="in" filter="wheel(4)">
                                      <p:cBhvr>
                                        <p:cTn id="41" dur="2000"/>
                                        <p:tgtEl>
                                          <p:spTgt spid="7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4" grpId="0"/>
      <p:bldP spid="717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0" y="4191000"/>
            <a:ext cx="9144000" cy="641350"/>
          </a:xfrm>
          <a:prstGeom prst="rect">
            <a:avLst/>
          </a:prstGeom>
          <a:noFill/>
          <a:ln w="9525">
            <a:noFill/>
            <a:miter lim="800000"/>
            <a:headEnd/>
            <a:tailEnd/>
          </a:ln>
        </p:spPr>
        <p:txBody>
          <a:bodyPr>
            <a:spAutoFit/>
          </a:bodyPr>
          <a:lstStyle/>
          <a:p>
            <a:r>
              <a:rPr lang="en-US">
                <a:solidFill>
                  <a:schemeClr val="bg2"/>
                </a:solidFill>
              </a:rPr>
              <a:t>The point of this whole thing was to understand Greek and Roman values, not to just agree with the Church</a:t>
            </a:r>
          </a:p>
        </p:txBody>
      </p:sp>
      <p:sp>
        <p:nvSpPr>
          <p:cNvPr id="8197" name="Text Box 5"/>
          <p:cNvSpPr txBox="1">
            <a:spLocks noChangeArrowheads="1"/>
          </p:cNvSpPr>
          <p:nvPr/>
        </p:nvSpPr>
        <p:spPr bwMode="auto">
          <a:xfrm>
            <a:off x="0" y="152400"/>
            <a:ext cx="9144000" cy="914400"/>
          </a:xfrm>
          <a:prstGeom prst="rect">
            <a:avLst/>
          </a:prstGeom>
          <a:noFill/>
          <a:ln w="9525">
            <a:noFill/>
            <a:miter lim="800000"/>
            <a:headEnd/>
            <a:tailEnd/>
          </a:ln>
        </p:spPr>
        <p:txBody>
          <a:bodyPr>
            <a:spAutoFit/>
          </a:bodyPr>
          <a:lstStyle/>
          <a:p>
            <a:pPr algn="ctr"/>
            <a:r>
              <a:rPr lang="en-US" sz="5400">
                <a:solidFill>
                  <a:schemeClr val="bg1"/>
                </a:solidFill>
              </a:rPr>
              <a:t>Humanism </a:t>
            </a:r>
          </a:p>
        </p:txBody>
      </p:sp>
      <p:sp>
        <p:nvSpPr>
          <p:cNvPr id="8198" name="Text Box 6"/>
          <p:cNvSpPr txBox="1">
            <a:spLocks noChangeArrowheads="1"/>
          </p:cNvSpPr>
          <p:nvPr/>
        </p:nvSpPr>
        <p:spPr bwMode="auto">
          <a:xfrm>
            <a:off x="2362200" y="1066800"/>
            <a:ext cx="4616450" cy="366713"/>
          </a:xfrm>
          <a:prstGeom prst="rect">
            <a:avLst/>
          </a:prstGeom>
          <a:noFill/>
          <a:ln w="9525">
            <a:noFill/>
            <a:miter lim="800000"/>
            <a:headEnd/>
            <a:tailEnd/>
          </a:ln>
        </p:spPr>
        <p:txBody>
          <a:bodyPr>
            <a:spAutoFit/>
          </a:bodyPr>
          <a:lstStyle/>
          <a:p>
            <a:r>
              <a:rPr lang="en-US">
                <a:solidFill>
                  <a:schemeClr val="accent1"/>
                </a:solidFill>
              </a:rPr>
              <a:t>Focus on human potential and achievement</a:t>
            </a:r>
          </a:p>
        </p:txBody>
      </p:sp>
      <p:sp>
        <p:nvSpPr>
          <p:cNvPr id="8199" name="Text Box 7"/>
          <p:cNvSpPr txBox="1">
            <a:spLocks noChangeArrowheads="1"/>
          </p:cNvSpPr>
          <p:nvPr/>
        </p:nvSpPr>
        <p:spPr bwMode="auto">
          <a:xfrm>
            <a:off x="0" y="1981200"/>
            <a:ext cx="9147175" cy="366713"/>
          </a:xfrm>
          <a:prstGeom prst="rect">
            <a:avLst/>
          </a:prstGeom>
          <a:noFill/>
          <a:ln w="9525">
            <a:noFill/>
            <a:miter lim="800000"/>
            <a:headEnd/>
            <a:tailEnd/>
          </a:ln>
        </p:spPr>
        <p:txBody>
          <a:bodyPr>
            <a:spAutoFit/>
          </a:bodyPr>
          <a:lstStyle/>
          <a:p>
            <a:r>
              <a:rPr lang="en-US">
                <a:solidFill>
                  <a:schemeClr val="bg2"/>
                </a:solidFill>
              </a:rPr>
              <a:t>People wanted a “classical” education that included History, Philosophy, and Literature</a:t>
            </a:r>
          </a:p>
        </p:txBody>
      </p:sp>
      <p:sp>
        <p:nvSpPr>
          <p:cNvPr id="8200" name="Text Box 8"/>
          <p:cNvSpPr txBox="1">
            <a:spLocks noChangeArrowheads="1"/>
          </p:cNvSpPr>
          <p:nvPr/>
        </p:nvSpPr>
        <p:spPr bwMode="auto">
          <a:xfrm>
            <a:off x="228600" y="3200400"/>
            <a:ext cx="8375650" cy="366713"/>
          </a:xfrm>
          <a:prstGeom prst="rect">
            <a:avLst/>
          </a:prstGeom>
          <a:noFill/>
          <a:ln w="9525">
            <a:noFill/>
            <a:miter lim="800000"/>
            <a:headEnd/>
            <a:tailEnd/>
          </a:ln>
        </p:spPr>
        <p:txBody>
          <a:bodyPr wrap="none">
            <a:spAutoFit/>
          </a:bodyPr>
          <a:lstStyle/>
          <a:p>
            <a:r>
              <a:rPr lang="en-US">
                <a:solidFill>
                  <a:schemeClr val="bg2"/>
                </a:solidFill>
              </a:rPr>
              <a:t>Humanists started to tell people that you didn’t have to suffer to make God happy</a:t>
            </a:r>
          </a:p>
        </p:txBody>
      </p:sp>
      <p:sp>
        <p:nvSpPr>
          <p:cNvPr id="8201" name="Text Box 9"/>
          <p:cNvSpPr txBox="1">
            <a:spLocks noChangeArrowheads="1"/>
          </p:cNvSpPr>
          <p:nvPr/>
        </p:nvSpPr>
        <p:spPr bwMode="auto">
          <a:xfrm>
            <a:off x="0" y="5410200"/>
            <a:ext cx="9144000" cy="915988"/>
          </a:xfrm>
          <a:prstGeom prst="rect">
            <a:avLst/>
          </a:prstGeom>
          <a:noFill/>
          <a:ln w="9525">
            <a:noFill/>
            <a:miter lim="800000"/>
            <a:headEnd/>
            <a:tailEnd/>
          </a:ln>
        </p:spPr>
        <p:txBody>
          <a:bodyPr>
            <a:spAutoFit/>
          </a:bodyPr>
          <a:lstStyle/>
          <a:p>
            <a:r>
              <a:rPr lang="en-US">
                <a:solidFill>
                  <a:schemeClr val="bg2"/>
                </a:solidFill>
              </a:rPr>
              <a:t>People started wearing more comfortable clothes and eating food with more spices BUT they didn’t just break with the church…most people remained devoutly Catholic, with their church and secular lives now separate.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8197"/>
                                        </p:tgtEl>
                                        <p:attrNameLst>
                                          <p:attrName>style.visibility</p:attrName>
                                        </p:attrNameLst>
                                      </p:cBhvr>
                                      <p:to>
                                        <p:strVal val="visible"/>
                                      </p:to>
                                    </p:set>
                                    <p:anim by="(-#ppt_w*2)" calcmode="lin" valueType="num">
                                      <p:cBhvr rctx="PPT">
                                        <p:cTn id="7" dur="500" autoRev="1" fill="hold">
                                          <p:stCondLst>
                                            <p:cond delay="0"/>
                                          </p:stCondLst>
                                        </p:cTn>
                                        <p:tgtEl>
                                          <p:spTgt spid="8197"/>
                                        </p:tgtEl>
                                        <p:attrNameLst>
                                          <p:attrName>ppt_w</p:attrName>
                                        </p:attrNameLst>
                                      </p:cBhvr>
                                    </p:anim>
                                    <p:anim by="(#ppt_w*0.50)" calcmode="lin" valueType="num">
                                      <p:cBhvr>
                                        <p:cTn id="8" dur="500" decel="50000" autoRev="1" fill="hold">
                                          <p:stCondLst>
                                            <p:cond delay="0"/>
                                          </p:stCondLst>
                                        </p:cTn>
                                        <p:tgtEl>
                                          <p:spTgt spid="8197"/>
                                        </p:tgtEl>
                                        <p:attrNameLst>
                                          <p:attrName>ppt_x</p:attrName>
                                        </p:attrNameLst>
                                      </p:cBhvr>
                                    </p:anim>
                                    <p:anim from="(-#ppt_h/2)" to="(#ppt_y)" calcmode="lin" valueType="num">
                                      <p:cBhvr>
                                        <p:cTn id="9" dur="1000" fill="hold">
                                          <p:stCondLst>
                                            <p:cond delay="0"/>
                                          </p:stCondLst>
                                        </p:cTn>
                                        <p:tgtEl>
                                          <p:spTgt spid="8197"/>
                                        </p:tgtEl>
                                        <p:attrNameLst>
                                          <p:attrName>ppt_y</p:attrName>
                                        </p:attrNameLst>
                                      </p:cBhvr>
                                    </p:anim>
                                    <p:animRot by="21600000">
                                      <p:cBhvr>
                                        <p:cTn id="10" dur="1000" fill="hold">
                                          <p:stCondLst>
                                            <p:cond delay="0"/>
                                          </p:stCondLst>
                                        </p:cTn>
                                        <p:tgtEl>
                                          <p:spTgt spid="819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8198"/>
                                        </p:tgtEl>
                                        <p:attrNameLst>
                                          <p:attrName>style.visibility</p:attrName>
                                        </p:attrNameLst>
                                      </p:cBhvr>
                                      <p:to>
                                        <p:strVal val="visible"/>
                                      </p:to>
                                    </p:set>
                                    <p:anim to="" calcmode="lin" valueType="num">
                                      <p:cBhvr>
                                        <p:cTn id="15" dur="1" fill="hold"/>
                                        <p:tgtEl>
                                          <p:spTgt spid="8198"/>
                                        </p:tgtEl>
                                        <p:attrNameLst>
                                          <p:attrName/>
                                        </p:attrNameLst>
                                      </p:cBhvr>
                                    </p:anim>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grpId="0" nodeType="clickEffect">
                                  <p:stCondLst>
                                    <p:cond delay="0"/>
                                  </p:stCondLst>
                                  <p:childTnLst>
                                    <p:set>
                                      <p:cBhvr>
                                        <p:cTn id="19" dur="1" fill="hold">
                                          <p:stCondLst>
                                            <p:cond delay="0"/>
                                          </p:stCondLst>
                                        </p:cTn>
                                        <p:tgtEl>
                                          <p:spTgt spid="8199"/>
                                        </p:tgtEl>
                                        <p:attrNameLst>
                                          <p:attrName>style.visibility</p:attrName>
                                        </p:attrNameLst>
                                      </p:cBhvr>
                                      <p:to>
                                        <p:strVal val="visible"/>
                                      </p:to>
                                    </p:set>
                                    <p:animEffect transition="in" filter="diamond(in)">
                                      <p:cBhvr>
                                        <p:cTn id="20" dur="2000"/>
                                        <p:tgtEl>
                                          <p:spTgt spid="8199"/>
                                        </p:tgtEl>
                                      </p:cBhvr>
                                    </p:animEffect>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grpId="0" nodeType="clickEffect">
                                  <p:stCondLst>
                                    <p:cond delay="0"/>
                                  </p:stCondLst>
                                  <p:childTnLst>
                                    <p:set>
                                      <p:cBhvr>
                                        <p:cTn id="24" dur="1" fill="hold">
                                          <p:stCondLst>
                                            <p:cond delay="0"/>
                                          </p:stCondLst>
                                        </p:cTn>
                                        <p:tgtEl>
                                          <p:spTgt spid="8200"/>
                                        </p:tgtEl>
                                        <p:attrNameLst>
                                          <p:attrName>style.visibility</p:attrName>
                                        </p:attrNameLst>
                                      </p:cBhvr>
                                      <p:to>
                                        <p:strVal val="visible"/>
                                      </p:to>
                                    </p:set>
                                    <p:anim to="" calcmode="lin" valueType="num">
                                      <p:cBhvr>
                                        <p:cTn id="25" dur="1" fill="hold"/>
                                        <p:tgtEl>
                                          <p:spTgt spid="8200"/>
                                        </p:tgtEl>
                                        <p:attrNameLst>
                                          <p:attrName/>
                                        </p:attrNameLst>
                                      </p:cBhvr>
                                    </p:anim>
                                  </p:childTnLst>
                                </p:cTn>
                              </p:par>
                            </p:childTnLst>
                          </p:cTn>
                        </p:par>
                      </p:childTnLst>
                    </p:cTn>
                  </p:par>
                  <p:par>
                    <p:cTn id="26" fill="hold">
                      <p:stCondLst>
                        <p:cond delay="indefinite"/>
                      </p:stCondLst>
                      <p:childTnLst>
                        <p:par>
                          <p:cTn id="27" fill="hold">
                            <p:stCondLst>
                              <p:cond delay="0"/>
                            </p:stCondLst>
                            <p:childTnLst>
                              <p:par>
                                <p:cTn id="28" presetID="24" presetClass="entr" presetSubtype="0" fill="hold" grpId="0" nodeType="clickEffect">
                                  <p:stCondLst>
                                    <p:cond delay="0"/>
                                  </p:stCondLst>
                                  <p:childTnLst>
                                    <p:set>
                                      <p:cBhvr>
                                        <p:cTn id="29" dur="1" fill="hold">
                                          <p:stCondLst>
                                            <p:cond delay="0"/>
                                          </p:stCondLst>
                                        </p:cTn>
                                        <p:tgtEl>
                                          <p:spTgt spid="8196"/>
                                        </p:tgtEl>
                                        <p:attrNameLst>
                                          <p:attrName>style.visibility</p:attrName>
                                        </p:attrNameLst>
                                      </p:cBhvr>
                                      <p:to>
                                        <p:strVal val="visible"/>
                                      </p:to>
                                    </p:set>
                                    <p:anim to="" calcmode="lin" valueType="num">
                                      <p:cBhvr>
                                        <p:cTn id="30" dur="1" fill="hold"/>
                                        <p:tgtEl>
                                          <p:spTgt spid="8196"/>
                                        </p:tgtEl>
                                        <p:attrNameLst>
                                          <p:attrName/>
                                        </p:attrNameLst>
                                      </p:cBhvr>
                                    </p:anim>
                                  </p:childTnLst>
                                </p:cTn>
                              </p:par>
                            </p:childTnLst>
                          </p:cTn>
                        </p:par>
                      </p:childTnLst>
                    </p:cTn>
                  </p:par>
                  <p:par>
                    <p:cTn id="31" fill="hold">
                      <p:stCondLst>
                        <p:cond delay="indefinite"/>
                      </p:stCondLst>
                      <p:childTnLst>
                        <p:par>
                          <p:cTn id="32" fill="hold">
                            <p:stCondLst>
                              <p:cond delay="0"/>
                            </p:stCondLst>
                            <p:childTnLst>
                              <p:par>
                                <p:cTn id="33" presetID="24" presetClass="entr" presetSubtype="0" fill="hold" grpId="0" nodeType="clickEffect">
                                  <p:stCondLst>
                                    <p:cond delay="0"/>
                                  </p:stCondLst>
                                  <p:childTnLst>
                                    <p:set>
                                      <p:cBhvr>
                                        <p:cTn id="34" dur="1" fill="hold">
                                          <p:stCondLst>
                                            <p:cond delay="0"/>
                                          </p:stCondLst>
                                        </p:cTn>
                                        <p:tgtEl>
                                          <p:spTgt spid="8201"/>
                                        </p:tgtEl>
                                        <p:attrNameLst>
                                          <p:attrName>style.visibility</p:attrName>
                                        </p:attrNameLst>
                                      </p:cBhvr>
                                      <p:to>
                                        <p:strVal val="visible"/>
                                      </p:to>
                                    </p:set>
                                    <p:anim to="" calcmode="lin" valueType="num">
                                      <p:cBhvr>
                                        <p:cTn id="35" dur="1" fill="hold"/>
                                        <p:tgtEl>
                                          <p:spTgt spid="820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p:bldP spid="8197" grpId="0"/>
      <p:bldP spid="8198" grpId="0"/>
      <p:bldP spid="8199" grpId="0"/>
      <p:bldP spid="8200" grpId="0"/>
      <p:bldP spid="820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27" name="Picture 11" descr="renaissance woman"/>
          <p:cNvPicPr>
            <a:picLocks noChangeAspect="1" noChangeArrowheads="1"/>
          </p:cNvPicPr>
          <p:nvPr/>
        </p:nvPicPr>
        <p:blipFill>
          <a:blip r:embed="rId3" cstate="print">
            <a:lum bright="32000" contrast="-32000"/>
          </a:blip>
          <a:srcRect/>
          <a:stretch>
            <a:fillRect/>
          </a:stretch>
        </p:blipFill>
        <p:spPr bwMode="auto">
          <a:xfrm>
            <a:off x="4191000" y="1447800"/>
            <a:ext cx="4038600" cy="1905000"/>
          </a:xfrm>
          <a:prstGeom prst="rect">
            <a:avLst/>
          </a:prstGeom>
          <a:noFill/>
          <a:ln w="9525">
            <a:noFill/>
            <a:miter lim="800000"/>
            <a:headEnd/>
            <a:tailEnd/>
          </a:ln>
        </p:spPr>
      </p:pic>
      <p:pic>
        <p:nvPicPr>
          <p:cNvPr id="9226" name="Picture 10" descr="REnaissance man"/>
          <p:cNvPicPr>
            <a:picLocks noChangeAspect="1" noChangeArrowheads="1"/>
          </p:cNvPicPr>
          <p:nvPr/>
        </p:nvPicPr>
        <p:blipFill>
          <a:blip r:embed="rId4" cstate="print">
            <a:lum bright="50000" contrast="-50000"/>
          </a:blip>
          <a:srcRect/>
          <a:stretch>
            <a:fillRect/>
          </a:stretch>
        </p:blipFill>
        <p:spPr bwMode="auto">
          <a:xfrm>
            <a:off x="228600" y="1447800"/>
            <a:ext cx="3503613" cy="4551363"/>
          </a:xfrm>
          <a:prstGeom prst="rect">
            <a:avLst/>
          </a:prstGeom>
          <a:noFill/>
          <a:ln w="9525">
            <a:noFill/>
            <a:miter lim="800000"/>
            <a:headEnd/>
            <a:tailEnd/>
          </a:ln>
        </p:spPr>
      </p:pic>
      <p:sp>
        <p:nvSpPr>
          <p:cNvPr id="9220" name="Rectangle 4"/>
          <p:cNvSpPr>
            <a:spLocks noGrp="1" noChangeArrowheads="1"/>
          </p:cNvSpPr>
          <p:nvPr>
            <p:ph type="title"/>
          </p:nvPr>
        </p:nvSpPr>
        <p:spPr>
          <a:xfrm>
            <a:off x="457200" y="274638"/>
            <a:ext cx="8229600" cy="715962"/>
          </a:xfrm>
        </p:spPr>
        <p:txBody>
          <a:bodyPr/>
          <a:lstStyle/>
          <a:p>
            <a:pPr eaLnBrk="1" hangingPunct="1"/>
            <a:r>
              <a:rPr lang="en-US" sz="4000" smtClean="0">
                <a:solidFill>
                  <a:srgbClr val="FF0000"/>
                </a:solidFill>
              </a:rPr>
              <a:t>The Renaissance Man</a:t>
            </a:r>
          </a:p>
        </p:txBody>
      </p:sp>
      <p:sp>
        <p:nvSpPr>
          <p:cNvPr id="9221" name="Rectangle 5"/>
          <p:cNvSpPr>
            <a:spLocks noGrp="1" noChangeArrowheads="1"/>
          </p:cNvSpPr>
          <p:nvPr>
            <p:ph type="body" sz="half" idx="1"/>
          </p:nvPr>
        </p:nvSpPr>
        <p:spPr>
          <a:xfrm>
            <a:off x="152400" y="1524000"/>
            <a:ext cx="3810000" cy="4343400"/>
          </a:xfrm>
        </p:spPr>
        <p:txBody>
          <a:bodyPr/>
          <a:lstStyle/>
          <a:p>
            <a:pPr eaLnBrk="1" hangingPunct="1">
              <a:lnSpc>
                <a:spcPct val="80000"/>
              </a:lnSpc>
            </a:pPr>
            <a:r>
              <a:rPr lang="en-US" sz="2400" smtClean="0">
                <a:solidFill>
                  <a:srgbClr val="660066"/>
                </a:solidFill>
              </a:rPr>
              <a:t>Men were expected to </a:t>
            </a:r>
          </a:p>
          <a:p>
            <a:pPr lvl="1" eaLnBrk="1" hangingPunct="1">
              <a:lnSpc>
                <a:spcPct val="80000"/>
              </a:lnSpc>
            </a:pPr>
            <a:r>
              <a:rPr lang="en-US" sz="2000" smtClean="0">
                <a:solidFill>
                  <a:srgbClr val="660066"/>
                </a:solidFill>
              </a:rPr>
              <a:t>Be Charming</a:t>
            </a:r>
          </a:p>
          <a:p>
            <a:pPr lvl="1" eaLnBrk="1" hangingPunct="1">
              <a:lnSpc>
                <a:spcPct val="80000"/>
              </a:lnSpc>
            </a:pPr>
            <a:r>
              <a:rPr lang="en-US" sz="2000" smtClean="0">
                <a:solidFill>
                  <a:srgbClr val="660066"/>
                </a:solidFill>
              </a:rPr>
              <a:t>Be witty</a:t>
            </a:r>
          </a:p>
          <a:p>
            <a:pPr lvl="1" eaLnBrk="1" hangingPunct="1">
              <a:lnSpc>
                <a:spcPct val="80000"/>
              </a:lnSpc>
            </a:pPr>
            <a:r>
              <a:rPr lang="en-US" sz="2000" smtClean="0">
                <a:solidFill>
                  <a:srgbClr val="660066"/>
                </a:solidFill>
              </a:rPr>
              <a:t>Be well educated in classics</a:t>
            </a:r>
          </a:p>
          <a:p>
            <a:pPr lvl="1" eaLnBrk="1" hangingPunct="1">
              <a:lnSpc>
                <a:spcPct val="80000"/>
              </a:lnSpc>
            </a:pPr>
            <a:r>
              <a:rPr lang="en-US" sz="2000" smtClean="0">
                <a:solidFill>
                  <a:srgbClr val="660066"/>
                </a:solidFill>
              </a:rPr>
              <a:t>Dance</a:t>
            </a:r>
          </a:p>
          <a:p>
            <a:pPr lvl="1" eaLnBrk="1" hangingPunct="1">
              <a:lnSpc>
                <a:spcPct val="80000"/>
              </a:lnSpc>
            </a:pPr>
            <a:r>
              <a:rPr lang="en-US" sz="2000" smtClean="0">
                <a:solidFill>
                  <a:srgbClr val="660066"/>
                </a:solidFill>
              </a:rPr>
              <a:t>Sing</a:t>
            </a:r>
          </a:p>
          <a:p>
            <a:pPr lvl="1" eaLnBrk="1" hangingPunct="1">
              <a:lnSpc>
                <a:spcPct val="80000"/>
              </a:lnSpc>
            </a:pPr>
            <a:r>
              <a:rPr lang="en-US" sz="2000" smtClean="0">
                <a:solidFill>
                  <a:srgbClr val="660066"/>
                </a:solidFill>
              </a:rPr>
              <a:t>Play an instrument</a:t>
            </a:r>
          </a:p>
          <a:p>
            <a:pPr lvl="1" eaLnBrk="1" hangingPunct="1">
              <a:lnSpc>
                <a:spcPct val="80000"/>
              </a:lnSpc>
            </a:pPr>
            <a:r>
              <a:rPr lang="en-US" sz="2000" smtClean="0">
                <a:solidFill>
                  <a:srgbClr val="660066"/>
                </a:solidFill>
              </a:rPr>
              <a:t>Write poetry</a:t>
            </a:r>
          </a:p>
          <a:p>
            <a:pPr lvl="1" eaLnBrk="1" hangingPunct="1">
              <a:lnSpc>
                <a:spcPct val="80000"/>
              </a:lnSpc>
            </a:pPr>
            <a:r>
              <a:rPr lang="en-US" sz="2000" smtClean="0">
                <a:solidFill>
                  <a:srgbClr val="660066"/>
                </a:solidFill>
              </a:rPr>
              <a:t>Ride a horse</a:t>
            </a:r>
          </a:p>
          <a:p>
            <a:pPr lvl="1" eaLnBrk="1" hangingPunct="1">
              <a:lnSpc>
                <a:spcPct val="80000"/>
              </a:lnSpc>
            </a:pPr>
            <a:r>
              <a:rPr lang="en-US" sz="2000" smtClean="0">
                <a:solidFill>
                  <a:srgbClr val="660066"/>
                </a:solidFill>
              </a:rPr>
              <a:t>Wrestle</a:t>
            </a:r>
          </a:p>
          <a:p>
            <a:pPr lvl="1" eaLnBrk="1" hangingPunct="1">
              <a:lnSpc>
                <a:spcPct val="80000"/>
              </a:lnSpc>
            </a:pPr>
            <a:r>
              <a:rPr lang="en-US" sz="2000" smtClean="0">
                <a:solidFill>
                  <a:srgbClr val="660066"/>
                </a:solidFill>
              </a:rPr>
              <a:t>Swordsmanship</a:t>
            </a:r>
          </a:p>
          <a:p>
            <a:pPr lvl="1" eaLnBrk="1" hangingPunct="1">
              <a:lnSpc>
                <a:spcPct val="80000"/>
              </a:lnSpc>
            </a:pPr>
            <a:r>
              <a:rPr lang="en-US" sz="2000" smtClean="0">
                <a:solidFill>
                  <a:srgbClr val="660066"/>
                </a:solidFill>
              </a:rPr>
              <a:t>Self control</a:t>
            </a:r>
          </a:p>
        </p:txBody>
      </p:sp>
      <p:sp>
        <p:nvSpPr>
          <p:cNvPr id="9222" name="Rectangle 6"/>
          <p:cNvSpPr>
            <a:spLocks noGrp="1" noChangeArrowheads="1"/>
          </p:cNvSpPr>
          <p:nvPr>
            <p:ph type="body" sz="half" idx="2"/>
          </p:nvPr>
        </p:nvSpPr>
        <p:spPr>
          <a:xfrm>
            <a:off x="4419600" y="1524000"/>
            <a:ext cx="4648200" cy="1828800"/>
          </a:xfrm>
        </p:spPr>
        <p:txBody>
          <a:bodyPr/>
          <a:lstStyle/>
          <a:p>
            <a:pPr eaLnBrk="1" hangingPunct="1">
              <a:lnSpc>
                <a:spcPct val="80000"/>
              </a:lnSpc>
            </a:pPr>
            <a:r>
              <a:rPr lang="en-US" sz="2400" smtClean="0"/>
              <a:t>Women were expected to</a:t>
            </a:r>
          </a:p>
          <a:p>
            <a:pPr lvl="1" eaLnBrk="1" hangingPunct="1">
              <a:lnSpc>
                <a:spcPct val="80000"/>
              </a:lnSpc>
            </a:pPr>
            <a:r>
              <a:rPr lang="en-US" sz="2000" smtClean="0"/>
              <a:t>Be charming</a:t>
            </a:r>
          </a:p>
          <a:p>
            <a:pPr lvl="1" eaLnBrk="1" hangingPunct="1">
              <a:lnSpc>
                <a:spcPct val="80000"/>
              </a:lnSpc>
            </a:pPr>
            <a:r>
              <a:rPr lang="en-US" sz="2000" smtClean="0"/>
              <a:t>Know classics</a:t>
            </a:r>
          </a:p>
          <a:p>
            <a:pPr lvl="1" eaLnBrk="1" hangingPunct="1">
              <a:lnSpc>
                <a:spcPct val="80000"/>
              </a:lnSpc>
            </a:pPr>
            <a:r>
              <a:rPr lang="en-US" sz="2000" smtClean="0"/>
              <a:t>Inspire art </a:t>
            </a:r>
            <a:r>
              <a:rPr lang="en-US" sz="2000" u="sng" smtClean="0"/>
              <a:t>not</a:t>
            </a:r>
            <a:r>
              <a:rPr lang="en-US" sz="2000" smtClean="0"/>
              <a:t> create it</a:t>
            </a:r>
          </a:p>
        </p:txBody>
      </p:sp>
      <p:sp>
        <p:nvSpPr>
          <p:cNvPr id="9223" name="Text Box 7"/>
          <p:cNvSpPr txBox="1">
            <a:spLocks noChangeArrowheads="1"/>
          </p:cNvSpPr>
          <p:nvPr/>
        </p:nvSpPr>
        <p:spPr bwMode="auto">
          <a:xfrm>
            <a:off x="0" y="950913"/>
            <a:ext cx="9144000" cy="579437"/>
          </a:xfrm>
          <a:prstGeom prst="rect">
            <a:avLst/>
          </a:prstGeom>
          <a:noFill/>
          <a:ln w="9525">
            <a:noFill/>
            <a:miter lim="800000"/>
            <a:headEnd/>
            <a:tailEnd/>
          </a:ln>
        </p:spPr>
        <p:txBody>
          <a:bodyPr>
            <a:spAutoFit/>
          </a:bodyPr>
          <a:lstStyle/>
          <a:p>
            <a:pPr algn="ctr"/>
            <a:r>
              <a:rPr lang="en-US" sz="3200">
                <a:solidFill>
                  <a:srgbClr val="FF0000"/>
                </a:solidFill>
              </a:rPr>
              <a:t>And Woman</a:t>
            </a:r>
          </a:p>
        </p:txBody>
      </p:sp>
      <p:sp>
        <p:nvSpPr>
          <p:cNvPr id="9224" name="Text Box 8"/>
          <p:cNvSpPr txBox="1">
            <a:spLocks noChangeArrowheads="1"/>
          </p:cNvSpPr>
          <p:nvPr/>
        </p:nvSpPr>
        <p:spPr bwMode="auto">
          <a:xfrm>
            <a:off x="4403725" y="3313113"/>
            <a:ext cx="4740275" cy="641350"/>
          </a:xfrm>
          <a:prstGeom prst="rect">
            <a:avLst/>
          </a:prstGeom>
          <a:noFill/>
          <a:ln w="9525">
            <a:noFill/>
            <a:miter lim="800000"/>
            <a:headEnd/>
            <a:tailEnd/>
          </a:ln>
        </p:spPr>
        <p:txBody>
          <a:bodyPr>
            <a:spAutoFit/>
          </a:bodyPr>
          <a:lstStyle/>
          <a:p>
            <a:r>
              <a:rPr lang="en-US"/>
              <a:t>This is based on Baldasare Castiglione’s book </a:t>
            </a:r>
            <a:r>
              <a:rPr lang="en-US" u="sng"/>
              <a:t>The Courtier</a:t>
            </a:r>
            <a:endParaRPr lang="en-US"/>
          </a:p>
        </p:txBody>
      </p:sp>
      <p:sp>
        <p:nvSpPr>
          <p:cNvPr id="9225" name="Text Box 9"/>
          <p:cNvSpPr txBox="1">
            <a:spLocks noChangeArrowheads="1"/>
          </p:cNvSpPr>
          <p:nvPr/>
        </p:nvSpPr>
        <p:spPr bwMode="auto">
          <a:xfrm>
            <a:off x="4403725" y="4151313"/>
            <a:ext cx="4171950" cy="366712"/>
          </a:xfrm>
          <a:prstGeom prst="rect">
            <a:avLst/>
          </a:prstGeom>
          <a:noFill/>
          <a:ln w="9525">
            <a:noFill/>
            <a:miter lim="800000"/>
            <a:headEnd/>
            <a:tailEnd/>
          </a:ln>
        </p:spPr>
        <p:txBody>
          <a:bodyPr wrap="none">
            <a:spAutoFit/>
          </a:bodyPr>
          <a:lstStyle/>
          <a:p>
            <a:r>
              <a:rPr lang="en-US"/>
              <a:t>A Renaissance man is a </a:t>
            </a:r>
            <a:r>
              <a:rPr lang="en-US">
                <a:solidFill>
                  <a:srgbClr val="FF0000"/>
                </a:solidFill>
              </a:rPr>
              <a:t>Universal Man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3000" fill="hold"/>
                                        <p:tgtEl>
                                          <p:spTgt spid="9220"/>
                                        </p:tgtEl>
                                        <p:attrNameLst>
                                          <p:attrName>ppt_x</p:attrName>
                                        </p:attrNameLst>
                                      </p:cBhvr>
                                      <p:tavLst>
                                        <p:tav tm="0">
                                          <p:val>
                                            <p:strVal val="#ppt_x"/>
                                          </p:val>
                                        </p:tav>
                                        <p:tav tm="100000">
                                          <p:val>
                                            <p:strVal val="#ppt_x"/>
                                          </p:val>
                                        </p:tav>
                                      </p:tavLst>
                                    </p:anim>
                                    <p:anim calcmode="lin" valueType="num">
                                      <p:cBhvr additive="base">
                                        <p:cTn id="8" dur="3000" fill="hold"/>
                                        <p:tgtEl>
                                          <p:spTgt spid="92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23"/>
                                        </p:tgtEl>
                                        <p:attrNameLst>
                                          <p:attrName>style.visibility</p:attrName>
                                        </p:attrNameLst>
                                      </p:cBhvr>
                                      <p:to>
                                        <p:strVal val="visible"/>
                                      </p:to>
                                    </p:set>
                                    <p:anim calcmode="lin" valueType="num">
                                      <p:cBhvr additive="base">
                                        <p:cTn id="13" dur="2000" fill="hold"/>
                                        <p:tgtEl>
                                          <p:spTgt spid="9223"/>
                                        </p:tgtEl>
                                        <p:attrNameLst>
                                          <p:attrName>ppt_x</p:attrName>
                                        </p:attrNameLst>
                                      </p:cBhvr>
                                      <p:tavLst>
                                        <p:tav tm="0">
                                          <p:val>
                                            <p:strVal val="#ppt_x"/>
                                          </p:val>
                                        </p:tav>
                                        <p:tav tm="100000">
                                          <p:val>
                                            <p:strVal val="#ppt_x"/>
                                          </p:val>
                                        </p:tav>
                                      </p:tavLst>
                                    </p:anim>
                                    <p:anim calcmode="lin" valueType="num">
                                      <p:cBhvr additive="base">
                                        <p:cTn id="14" dur="2000" fill="hold"/>
                                        <p:tgtEl>
                                          <p:spTgt spid="92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iterate type="lt">
                                    <p:tmPct val="5000"/>
                                  </p:iterate>
                                  <p:childTnLst>
                                    <p:set>
                                      <p:cBhvr>
                                        <p:cTn id="18" dur="1" fill="hold">
                                          <p:stCondLst>
                                            <p:cond delay="0"/>
                                          </p:stCondLst>
                                        </p:cTn>
                                        <p:tgtEl>
                                          <p:spTgt spid="9226"/>
                                        </p:tgtEl>
                                        <p:attrNameLst>
                                          <p:attrName>style.visibility</p:attrName>
                                        </p:attrNameLst>
                                      </p:cBhvr>
                                      <p:to>
                                        <p:strVal val="visible"/>
                                      </p:to>
                                    </p:set>
                                    <p:anim calcmode="lin" valueType="num">
                                      <p:cBhvr>
                                        <p:cTn id="19" dur="1000" fill="hold"/>
                                        <p:tgtEl>
                                          <p:spTgt spid="9226"/>
                                        </p:tgtEl>
                                        <p:attrNameLst>
                                          <p:attrName>ppt_w</p:attrName>
                                        </p:attrNameLst>
                                      </p:cBhvr>
                                      <p:tavLst>
                                        <p:tav tm="0">
                                          <p:val>
                                            <p:fltVal val="0"/>
                                          </p:val>
                                        </p:tav>
                                        <p:tav tm="100000">
                                          <p:val>
                                            <p:strVal val="#ppt_w"/>
                                          </p:val>
                                        </p:tav>
                                      </p:tavLst>
                                    </p:anim>
                                    <p:anim calcmode="lin" valueType="num">
                                      <p:cBhvr>
                                        <p:cTn id="20" dur="1000" fill="hold"/>
                                        <p:tgtEl>
                                          <p:spTgt spid="9226"/>
                                        </p:tgtEl>
                                        <p:attrNameLst>
                                          <p:attrName>ppt_h</p:attrName>
                                        </p:attrNameLst>
                                      </p:cBhvr>
                                      <p:tavLst>
                                        <p:tav tm="0">
                                          <p:val>
                                            <p:fltVal val="0"/>
                                          </p:val>
                                        </p:tav>
                                        <p:tav tm="100000">
                                          <p:val>
                                            <p:strVal val="#ppt_h"/>
                                          </p:val>
                                        </p:tav>
                                      </p:tavLst>
                                    </p:anim>
                                    <p:anim calcmode="lin" valueType="num">
                                      <p:cBhvr>
                                        <p:cTn id="21" dur="1000" fill="hold"/>
                                        <p:tgtEl>
                                          <p:spTgt spid="9226"/>
                                        </p:tgtEl>
                                        <p:attrNameLst>
                                          <p:attrName>style.rotation</p:attrName>
                                        </p:attrNameLst>
                                      </p:cBhvr>
                                      <p:tavLst>
                                        <p:tav tm="0">
                                          <p:val>
                                            <p:fltVal val="90"/>
                                          </p:val>
                                        </p:tav>
                                        <p:tav tm="100000">
                                          <p:val>
                                            <p:fltVal val="0"/>
                                          </p:val>
                                        </p:tav>
                                      </p:tavLst>
                                    </p:anim>
                                    <p:animEffect transition="in" filter="fade">
                                      <p:cBhvr>
                                        <p:cTn id="22" dur="1000"/>
                                        <p:tgtEl>
                                          <p:spTgt spid="9226"/>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grpId="0" nodeType="clickEffect">
                                  <p:stCondLst>
                                    <p:cond delay="0"/>
                                  </p:stCondLst>
                                  <p:iterate type="wd">
                                    <p:tmPct val="10000"/>
                                  </p:iterate>
                                  <p:childTnLst>
                                    <p:set>
                                      <p:cBhvr>
                                        <p:cTn id="26" dur="1" fill="hold">
                                          <p:stCondLst>
                                            <p:cond delay="0"/>
                                          </p:stCondLst>
                                        </p:cTn>
                                        <p:tgtEl>
                                          <p:spTgt spid="9225"/>
                                        </p:tgtEl>
                                        <p:attrNameLst>
                                          <p:attrName>style.visibility</p:attrName>
                                        </p:attrNameLst>
                                      </p:cBhvr>
                                      <p:to>
                                        <p:strVal val="visible"/>
                                      </p:to>
                                    </p:set>
                                    <p:animEffect transition="in" filter="fade">
                                      <p:cBhvr>
                                        <p:cTn id="27" dur="2000"/>
                                        <p:tgtEl>
                                          <p:spTgt spid="9225"/>
                                        </p:tgtEl>
                                      </p:cBhvr>
                                    </p:animEffect>
                                    <p:anim calcmode="lin" valueType="num">
                                      <p:cBhvr>
                                        <p:cTn id="28" dur="2000" fill="hold"/>
                                        <p:tgtEl>
                                          <p:spTgt spid="9225"/>
                                        </p:tgtEl>
                                        <p:attrNameLst>
                                          <p:attrName>ppt_w</p:attrName>
                                        </p:attrNameLst>
                                      </p:cBhvr>
                                      <p:tavLst>
                                        <p:tav tm="0" fmla="#ppt_w*sin(2.5*pi*$)">
                                          <p:val>
                                            <p:fltVal val="0"/>
                                          </p:val>
                                        </p:tav>
                                        <p:tav tm="100000">
                                          <p:val>
                                            <p:fltVal val="1"/>
                                          </p:val>
                                        </p:tav>
                                      </p:tavLst>
                                    </p:anim>
                                    <p:anim calcmode="lin" valueType="num">
                                      <p:cBhvr>
                                        <p:cTn id="29" dur="2000" fill="hold"/>
                                        <p:tgtEl>
                                          <p:spTgt spid="9225"/>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9221">
                                            <p:txEl>
                                              <p:pRg st="0" end="0"/>
                                            </p:txEl>
                                          </p:spTgt>
                                        </p:tgtEl>
                                        <p:attrNameLst>
                                          <p:attrName>style.visibility</p:attrName>
                                        </p:attrNameLst>
                                      </p:cBhvr>
                                      <p:to>
                                        <p:strVal val="visible"/>
                                      </p:to>
                                    </p:set>
                                    <p:anim calcmode="discrete" valueType="clr">
                                      <p:cBhvr override="childStyle">
                                        <p:cTn id="34" dur="80"/>
                                        <p:tgtEl>
                                          <p:spTgt spid="922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9221">
                                            <p:txEl>
                                              <p:pRg st="0" end="0"/>
                                            </p:txEl>
                                          </p:spTgt>
                                        </p:tgtEl>
                                        <p:attrNameLst>
                                          <p:attrName>fillcolor</p:attrName>
                                        </p:attrNameLst>
                                      </p:cBhvr>
                                      <p:tavLst>
                                        <p:tav tm="0">
                                          <p:val>
                                            <p:clrVal>
                                              <a:schemeClr val="accent2"/>
                                            </p:clrVal>
                                          </p:val>
                                        </p:tav>
                                        <p:tav tm="50000">
                                          <p:val>
                                            <p:clrVal>
                                              <a:schemeClr val="hlink"/>
                                            </p:clrVal>
                                          </p:val>
                                        </p:tav>
                                      </p:tavLst>
                                    </p:anim>
                                    <p:set>
                                      <p:cBhvr>
                                        <p:cTn id="36" dur="80"/>
                                        <p:tgtEl>
                                          <p:spTgt spid="9221">
                                            <p:txEl>
                                              <p:pRg st="0" end="0"/>
                                            </p:txEl>
                                          </p:spTgt>
                                        </p:tgtEl>
                                        <p:attrNameLst>
                                          <p:attrName>fill.type</p:attrName>
                                        </p:attrNameLst>
                                      </p:cBhvr>
                                      <p:to>
                                        <p:strVal val="solid"/>
                                      </p:to>
                                    </p:set>
                                  </p:childTnLst>
                                </p:cTn>
                              </p:par>
                            </p:childTnLst>
                          </p:cTn>
                        </p:par>
                      </p:childTnLst>
                    </p:cTn>
                  </p:par>
                  <p:par>
                    <p:cTn id="37" fill="hold">
                      <p:stCondLst>
                        <p:cond delay="indefinite"/>
                      </p:stCondLst>
                      <p:childTnLst>
                        <p:par>
                          <p:cTn id="38" fill="hold">
                            <p:stCondLst>
                              <p:cond delay="0"/>
                            </p:stCondLst>
                            <p:childTnLst>
                              <p:par>
                                <p:cTn id="39" presetID="27" presetClass="entr" presetSubtype="0" fill="hold" grpId="0" nodeType="clickEffect">
                                  <p:stCondLst>
                                    <p:cond delay="0"/>
                                  </p:stCondLst>
                                  <p:iterate type="lt">
                                    <p:tmPct val="50000"/>
                                  </p:iterate>
                                  <p:childTnLst>
                                    <p:set>
                                      <p:cBhvr>
                                        <p:cTn id="40" dur="1" fill="hold">
                                          <p:stCondLst>
                                            <p:cond delay="0"/>
                                          </p:stCondLst>
                                        </p:cTn>
                                        <p:tgtEl>
                                          <p:spTgt spid="9221">
                                            <p:txEl>
                                              <p:pRg st="1" end="1"/>
                                            </p:txEl>
                                          </p:spTgt>
                                        </p:tgtEl>
                                        <p:attrNameLst>
                                          <p:attrName>style.visibility</p:attrName>
                                        </p:attrNameLst>
                                      </p:cBhvr>
                                      <p:to>
                                        <p:strVal val="visible"/>
                                      </p:to>
                                    </p:set>
                                    <p:anim calcmode="discrete" valueType="clr">
                                      <p:cBhvr override="childStyle">
                                        <p:cTn id="41" dur="80"/>
                                        <p:tgtEl>
                                          <p:spTgt spid="9221">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9221">
                                            <p:txEl>
                                              <p:pRg st="1" end="1"/>
                                            </p:txEl>
                                          </p:spTgt>
                                        </p:tgtEl>
                                        <p:attrNameLst>
                                          <p:attrName>fillcolor</p:attrName>
                                        </p:attrNameLst>
                                      </p:cBhvr>
                                      <p:tavLst>
                                        <p:tav tm="0">
                                          <p:val>
                                            <p:clrVal>
                                              <a:schemeClr val="accent2"/>
                                            </p:clrVal>
                                          </p:val>
                                        </p:tav>
                                        <p:tav tm="50000">
                                          <p:val>
                                            <p:clrVal>
                                              <a:schemeClr val="hlink"/>
                                            </p:clrVal>
                                          </p:val>
                                        </p:tav>
                                      </p:tavLst>
                                    </p:anim>
                                    <p:set>
                                      <p:cBhvr>
                                        <p:cTn id="43" dur="80"/>
                                        <p:tgtEl>
                                          <p:spTgt spid="9221">
                                            <p:txEl>
                                              <p:pRg st="1" end="1"/>
                                            </p:txEl>
                                          </p:spTgt>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27" presetClass="entr" presetSubtype="0" fill="hold" grpId="0" nodeType="clickEffect">
                                  <p:stCondLst>
                                    <p:cond delay="0"/>
                                  </p:stCondLst>
                                  <p:iterate type="lt">
                                    <p:tmPct val="50000"/>
                                  </p:iterate>
                                  <p:childTnLst>
                                    <p:set>
                                      <p:cBhvr>
                                        <p:cTn id="47" dur="1" fill="hold">
                                          <p:stCondLst>
                                            <p:cond delay="0"/>
                                          </p:stCondLst>
                                        </p:cTn>
                                        <p:tgtEl>
                                          <p:spTgt spid="9221">
                                            <p:txEl>
                                              <p:pRg st="2" end="2"/>
                                            </p:txEl>
                                          </p:spTgt>
                                        </p:tgtEl>
                                        <p:attrNameLst>
                                          <p:attrName>style.visibility</p:attrName>
                                        </p:attrNameLst>
                                      </p:cBhvr>
                                      <p:to>
                                        <p:strVal val="visible"/>
                                      </p:to>
                                    </p:set>
                                    <p:anim calcmode="discrete" valueType="clr">
                                      <p:cBhvr override="childStyle">
                                        <p:cTn id="48" dur="80"/>
                                        <p:tgtEl>
                                          <p:spTgt spid="9221">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9221">
                                            <p:txEl>
                                              <p:pRg st="2" end="2"/>
                                            </p:txEl>
                                          </p:spTgt>
                                        </p:tgtEl>
                                        <p:attrNameLst>
                                          <p:attrName>fillcolor</p:attrName>
                                        </p:attrNameLst>
                                      </p:cBhvr>
                                      <p:tavLst>
                                        <p:tav tm="0">
                                          <p:val>
                                            <p:clrVal>
                                              <a:schemeClr val="accent2"/>
                                            </p:clrVal>
                                          </p:val>
                                        </p:tav>
                                        <p:tav tm="50000">
                                          <p:val>
                                            <p:clrVal>
                                              <a:schemeClr val="hlink"/>
                                            </p:clrVal>
                                          </p:val>
                                        </p:tav>
                                      </p:tavLst>
                                    </p:anim>
                                    <p:set>
                                      <p:cBhvr>
                                        <p:cTn id="50" dur="80"/>
                                        <p:tgtEl>
                                          <p:spTgt spid="9221">
                                            <p:txEl>
                                              <p:pRg st="2" end="2"/>
                                            </p:txEl>
                                          </p:spTgt>
                                        </p:tgtEl>
                                        <p:attrNameLst>
                                          <p:attrName>fill.type</p:attrName>
                                        </p:attrNameLst>
                                      </p:cBhvr>
                                      <p:to>
                                        <p:strVal val="solid"/>
                                      </p:to>
                                    </p:set>
                                  </p:childTnLst>
                                </p:cTn>
                              </p:par>
                            </p:childTnLst>
                          </p:cTn>
                        </p:par>
                      </p:childTnLst>
                    </p:cTn>
                  </p:par>
                  <p:par>
                    <p:cTn id="51" fill="hold">
                      <p:stCondLst>
                        <p:cond delay="indefinite"/>
                      </p:stCondLst>
                      <p:childTnLst>
                        <p:par>
                          <p:cTn id="52" fill="hold">
                            <p:stCondLst>
                              <p:cond delay="0"/>
                            </p:stCondLst>
                            <p:childTnLst>
                              <p:par>
                                <p:cTn id="53" presetID="27" presetClass="entr" presetSubtype="0" fill="hold" grpId="0" nodeType="clickEffect">
                                  <p:stCondLst>
                                    <p:cond delay="0"/>
                                  </p:stCondLst>
                                  <p:iterate type="lt">
                                    <p:tmPct val="50000"/>
                                  </p:iterate>
                                  <p:childTnLst>
                                    <p:set>
                                      <p:cBhvr>
                                        <p:cTn id="54" dur="1" fill="hold">
                                          <p:stCondLst>
                                            <p:cond delay="0"/>
                                          </p:stCondLst>
                                        </p:cTn>
                                        <p:tgtEl>
                                          <p:spTgt spid="9221">
                                            <p:txEl>
                                              <p:pRg st="3" end="3"/>
                                            </p:txEl>
                                          </p:spTgt>
                                        </p:tgtEl>
                                        <p:attrNameLst>
                                          <p:attrName>style.visibility</p:attrName>
                                        </p:attrNameLst>
                                      </p:cBhvr>
                                      <p:to>
                                        <p:strVal val="visible"/>
                                      </p:to>
                                    </p:set>
                                    <p:anim calcmode="discrete" valueType="clr">
                                      <p:cBhvr override="childStyle">
                                        <p:cTn id="55" dur="80"/>
                                        <p:tgtEl>
                                          <p:spTgt spid="9221">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9221">
                                            <p:txEl>
                                              <p:pRg st="3" end="3"/>
                                            </p:txEl>
                                          </p:spTgt>
                                        </p:tgtEl>
                                        <p:attrNameLst>
                                          <p:attrName>fillcolor</p:attrName>
                                        </p:attrNameLst>
                                      </p:cBhvr>
                                      <p:tavLst>
                                        <p:tav tm="0">
                                          <p:val>
                                            <p:clrVal>
                                              <a:schemeClr val="accent2"/>
                                            </p:clrVal>
                                          </p:val>
                                        </p:tav>
                                        <p:tav tm="50000">
                                          <p:val>
                                            <p:clrVal>
                                              <a:schemeClr val="hlink"/>
                                            </p:clrVal>
                                          </p:val>
                                        </p:tav>
                                      </p:tavLst>
                                    </p:anim>
                                    <p:set>
                                      <p:cBhvr>
                                        <p:cTn id="57" dur="80"/>
                                        <p:tgtEl>
                                          <p:spTgt spid="9221">
                                            <p:txEl>
                                              <p:pRg st="3" end="3"/>
                                            </p:txEl>
                                          </p:spTgt>
                                        </p:tgtEl>
                                        <p:attrNameLst>
                                          <p:attrName>fill.type</p:attrName>
                                        </p:attrNameLst>
                                      </p:cBhvr>
                                      <p:to>
                                        <p:strVal val="solid"/>
                                      </p:to>
                                    </p:set>
                                  </p:childTnLst>
                                </p:cTn>
                              </p:par>
                            </p:childTnLst>
                          </p:cTn>
                        </p:par>
                      </p:childTnLst>
                    </p:cTn>
                  </p:par>
                  <p:par>
                    <p:cTn id="58" fill="hold">
                      <p:stCondLst>
                        <p:cond delay="indefinite"/>
                      </p:stCondLst>
                      <p:childTnLst>
                        <p:par>
                          <p:cTn id="59" fill="hold">
                            <p:stCondLst>
                              <p:cond delay="0"/>
                            </p:stCondLst>
                            <p:childTnLst>
                              <p:par>
                                <p:cTn id="60" presetID="27" presetClass="entr" presetSubtype="0" fill="hold" grpId="0" nodeType="clickEffect">
                                  <p:stCondLst>
                                    <p:cond delay="0"/>
                                  </p:stCondLst>
                                  <p:iterate type="lt">
                                    <p:tmPct val="50000"/>
                                  </p:iterate>
                                  <p:childTnLst>
                                    <p:set>
                                      <p:cBhvr>
                                        <p:cTn id="61" dur="1" fill="hold">
                                          <p:stCondLst>
                                            <p:cond delay="0"/>
                                          </p:stCondLst>
                                        </p:cTn>
                                        <p:tgtEl>
                                          <p:spTgt spid="9221">
                                            <p:txEl>
                                              <p:pRg st="4" end="4"/>
                                            </p:txEl>
                                          </p:spTgt>
                                        </p:tgtEl>
                                        <p:attrNameLst>
                                          <p:attrName>style.visibility</p:attrName>
                                        </p:attrNameLst>
                                      </p:cBhvr>
                                      <p:to>
                                        <p:strVal val="visible"/>
                                      </p:to>
                                    </p:set>
                                    <p:anim calcmode="discrete" valueType="clr">
                                      <p:cBhvr override="childStyle">
                                        <p:cTn id="62" dur="80"/>
                                        <p:tgtEl>
                                          <p:spTgt spid="9221">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9221">
                                            <p:txEl>
                                              <p:pRg st="4" end="4"/>
                                            </p:txEl>
                                          </p:spTgt>
                                        </p:tgtEl>
                                        <p:attrNameLst>
                                          <p:attrName>fillcolor</p:attrName>
                                        </p:attrNameLst>
                                      </p:cBhvr>
                                      <p:tavLst>
                                        <p:tav tm="0">
                                          <p:val>
                                            <p:clrVal>
                                              <a:schemeClr val="accent2"/>
                                            </p:clrVal>
                                          </p:val>
                                        </p:tav>
                                        <p:tav tm="50000">
                                          <p:val>
                                            <p:clrVal>
                                              <a:schemeClr val="hlink"/>
                                            </p:clrVal>
                                          </p:val>
                                        </p:tav>
                                      </p:tavLst>
                                    </p:anim>
                                    <p:set>
                                      <p:cBhvr>
                                        <p:cTn id="64" dur="80"/>
                                        <p:tgtEl>
                                          <p:spTgt spid="9221">
                                            <p:txEl>
                                              <p:pRg st="4" end="4"/>
                                            </p:txEl>
                                          </p:spTgt>
                                        </p:tgtEl>
                                        <p:attrNameLst>
                                          <p:attrName>fill.type</p:attrName>
                                        </p:attrNameLst>
                                      </p:cBhvr>
                                      <p:to>
                                        <p:strVal val="solid"/>
                                      </p:to>
                                    </p:set>
                                  </p:childTnLst>
                                </p:cTn>
                              </p:par>
                            </p:childTnLst>
                          </p:cTn>
                        </p:par>
                      </p:childTnLst>
                    </p:cTn>
                  </p:par>
                  <p:par>
                    <p:cTn id="65" fill="hold">
                      <p:stCondLst>
                        <p:cond delay="indefinite"/>
                      </p:stCondLst>
                      <p:childTnLst>
                        <p:par>
                          <p:cTn id="66" fill="hold">
                            <p:stCondLst>
                              <p:cond delay="0"/>
                            </p:stCondLst>
                            <p:childTnLst>
                              <p:par>
                                <p:cTn id="67" presetID="27" presetClass="entr" presetSubtype="0" fill="hold" grpId="0" nodeType="clickEffect">
                                  <p:stCondLst>
                                    <p:cond delay="0"/>
                                  </p:stCondLst>
                                  <p:iterate type="lt">
                                    <p:tmPct val="50000"/>
                                  </p:iterate>
                                  <p:childTnLst>
                                    <p:set>
                                      <p:cBhvr>
                                        <p:cTn id="68" dur="1" fill="hold">
                                          <p:stCondLst>
                                            <p:cond delay="0"/>
                                          </p:stCondLst>
                                        </p:cTn>
                                        <p:tgtEl>
                                          <p:spTgt spid="9221">
                                            <p:txEl>
                                              <p:pRg st="5" end="5"/>
                                            </p:txEl>
                                          </p:spTgt>
                                        </p:tgtEl>
                                        <p:attrNameLst>
                                          <p:attrName>style.visibility</p:attrName>
                                        </p:attrNameLst>
                                      </p:cBhvr>
                                      <p:to>
                                        <p:strVal val="visible"/>
                                      </p:to>
                                    </p:set>
                                    <p:anim calcmode="discrete" valueType="clr">
                                      <p:cBhvr override="childStyle">
                                        <p:cTn id="69" dur="80"/>
                                        <p:tgtEl>
                                          <p:spTgt spid="9221">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0" dur="80"/>
                                        <p:tgtEl>
                                          <p:spTgt spid="9221">
                                            <p:txEl>
                                              <p:pRg st="5" end="5"/>
                                            </p:txEl>
                                          </p:spTgt>
                                        </p:tgtEl>
                                        <p:attrNameLst>
                                          <p:attrName>fillcolor</p:attrName>
                                        </p:attrNameLst>
                                      </p:cBhvr>
                                      <p:tavLst>
                                        <p:tav tm="0">
                                          <p:val>
                                            <p:clrVal>
                                              <a:schemeClr val="accent2"/>
                                            </p:clrVal>
                                          </p:val>
                                        </p:tav>
                                        <p:tav tm="50000">
                                          <p:val>
                                            <p:clrVal>
                                              <a:schemeClr val="hlink"/>
                                            </p:clrVal>
                                          </p:val>
                                        </p:tav>
                                      </p:tavLst>
                                    </p:anim>
                                    <p:set>
                                      <p:cBhvr>
                                        <p:cTn id="71" dur="80"/>
                                        <p:tgtEl>
                                          <p:spTgt spid="9221">
                                            <p:txEl>
                                              <p:pRg st="5" end="5"/>
                                            </p:txEl>
                                          </p:spTgt>
                                        </p:tgtEl>
                                        <p:attrNameLst>
                                          <p:attrName>fill.type</p:attrName>
                                        </p:attrNameLst>
                                      </p:cBhvr>
                                      <p:to>
                                        <p:strVal val="solid"/>
                                      </p:to>
                                    </p:set>
                                  </p:childTnLst>
                                </p:cTn>
                              </p:par>
                            </p:childTnLst>
                          </p:cTn>
                        </p:par>
                      </p:childTnLst>
                    </p:cTn>
                  </p:par>
                  <p:par>
                    <p:cTn id="72" fill="hold">
                      <p:stCondLst>
                        <p:cond delay="indefinite"/>
                      </p:stCondLst>
                      <p:childTnLst>
                        <p:par>
                          <p:cTn id="73" fill="hold">
                            <p:stCondLst>
                              <p:cond delay="0"/>
                            </p:stCondLst>
                            <p:childTnLst>
                              <p:par>
                                <p:cTn id="74" presetID="27" presetClass="entr" presetSubtype="0" fill="hold" grpId="0" nodeType="clickEffect">
                                  <p:stCondLst>
                                    <p:cond delay="0"/>
                                  </p:stCondLst>
                                  <p:iterate type="lt">
                                    <p:tmPct val="50000"/>
                                  </p:iterate>
                                  <p:childTnLst>
                                    <p:set>
                                      <p:cBhvr>
                                        <p:cTn id="75" dur="1" fill="hold">
                                          <p:stCondLst>
                                            <p:cond delay="0"/>
                                          </p:stCondLst>
                                        </p:cTn>
                                        <p:tgtEl>
                                          <p:spTgt spid="9221">
                                            <p:txEl>
                                              <p:pRg st="6" end="6"/>
                                            </p:txEl>
                                          </p:spTgt>
                                        </p:tgtEl>
                                        <p:attrNameLst>
                                          <p:attrName>style.visibility</p:attrName>
                                        </p:attrNameLst>
                                      </p:cBhvr>
                                      <p:to>
                                        <p:strVal val="visible"/>
                                      </p:to>
                                    </p:set>
                                    <p:anim calcmode="discrete" valueType="clr">
                                      <p:cBhvr override="childStyle">
                                        <p:cTn id="76" dur="80"/>
                                        <p:tgtEl>
                                          <p:spTgt spid="9221">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7" dur="80"/>
                                        <p:tgtEl>
                                          <p:spTgt spid="9221">
                                            <p:txEl>
                                              <p:pRg st="6" end="6"/>
                                            </p:txEl>
                                          </p:spTgt>
                                        </p:tgtEl>
                                        <p:attrNameLst>
                                          <p:attrName>fillcolor</p:attrName>
                                        </p:attrNameLst>
                                      </p:cBhvr>
                                      <p:tavLst>
                                        <p:tav tm="0">
                                          <p:val>
                                            <p:clrVal>
                                              <a:schemeClr val="accent2"/>
                                            </p:clrVal>
                                          </p:val>
                                        </p:tav>
                                        <p:tav tm="50000">
                                          <p:val>
                                            <p:clrVal>
                                              <a:schemeClr val="hlink"/>
                                            </p:clrVal>
                                          </p:val>
                                        </p:tav>
                                      </p:tavLst>
                                    </p:anim>
                                    <p:set>
                                      <p:cBhvr>
                                        <p:cTn id="78" dur="80"/>
                                        <p:tgtEl>
                                          <p:spTgt spid="9221">
                                            <p:txEl>
                                              <p:pRg st="6" end="6"/>
                                            </p:txEl>
                                          </p:spTgt>
                                        </p:tgtEl>
                                        <p:attrNameLst>
                                          <p:attrName>fill.type</p:attrName>
                                        </p:attrNameLst>
                                      </p:cBhvr>
                                      <p:to>
                                        <p:strVal val="solid"/>
                                      </p:to>
                                    </p:set>
                                  </p:childTnLst>
                                </p:cTn>
                              </p:par>
                            </p:childTnLst>
                          </p:cTn>
                        </p:par>
                      </p:childTnLst>
                    </p:cTn>
                  </p:par>
                  <p:par>
                    <p:cTn id="79" fill="hold">
                      <p:stCondLst>
                        <p:cond delay="indefinite"/>
                      </p:stCondLst>
                      <p:childTnLst>
                        <p:par>
                          <p:cTn id="80" fill="hold">
                            <p:stCondLst>
                              <p:cond delay="0"/>
                            </p:stCondLst>
                            <p:childTnLst>
                              <p:par>
                                <p:cTn id="81" presetID="27" presetClass="entr" presetSubtype="0" fill="hold" grpId="0" nodeType="clickEffect">
                                  <p:stCondLst>
                                    <p:cond delay="0"/>
                                  </p:stCondLst>
                                  <p:iterate type="lt">
                                    <p:tmPct val="50000"/>
                                  </p:iterate>
                                  <p:childTnLst>
                                    <p:set>
                                      <p:cBhvr>
                                        <p:cTn id="82" dur="1" fill="hold">
                                          <p:stCondLst>
                                            <p:cond delay="0"/>
                                          </p:stCondLst>
                                        </p:cTn>
                                        <p:tgtEl>
                                          <p:spTgt spid="9221">
                                            <p:txEl>
                                              <p:pRg st="7" end="7"/>
                                            </p:txEl>
                                          </p:spTgt>
                                        </p:tgtEl>
                                        <p:attrNameLst>
                                          <p:attrName>style.visibility</p:attrName>
                                        </p:attrNameLst>
                                      </p:cBhvr>
                                      <p:to>
                                        <p:strVal val="visible"/>
                                      </p:to>
                                    </p:set>
                                    <p:anim calcmode="discrete" valueType="clr">
                                      <p:cBhvr override="childStyle">
                                        <p:cTn id="83" dur="80"/>
                                        <p:tgtEl>
                                          <p:spTgt spid="9221">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4" dur="80"/>
                                        <p:tgtEl>
                                          <p:spTgt spid="9221">
                                            <p:txEl>
                                              <p:pRg st="7" end="7"/>
                                            </p:txEl>
                                          </p:spTgt>
                                        </p:tgtEl>
                                        <p:attrNameLst>
                                          <p:attrName>fillcolor</p:attrName>
                                        </p:attrNameLst>
                                      </p:cBhvr>
                                      <p:tavLst>
                                        <p:tav tm="0">
                                          <p:val>
                                            <p:clrVal>
                                              <a:schemeClr val="accent2"/>
                                            </p:clrVal>
                                          </p:val>
                                        </p:tav>
                                        <p:tav tm="50000">
                                          <p:val>
                                            <p:clrVal>
                                              <a:schemeClr val="hlink"/>
                                            </p:clrVal>
                                          </p:val>
                                        </p:tav>
                                      </p:tavLst>
                                    </p:anim>
                                    <p:set>
                                      <p:cBhvr>
                                        <p:cTn id="85" dur="80"/>
                                        <p:tgtEl>
                                          <p:spTgt spid="9221">
                                            <p:txEl>
                                              <p:pRg st="7" end="7"/>
                                            </p:txEl>
                                          </p:spTgt>
                                        </p:tgtEl>
                                        <p:attrNameLst>
                                          <p:attrName>fill.type</p:attrName>
                                        </p:attrNameLst>
                                      </p:cBhvr>
                                      <p:to>
                                        <p:strVal val="solid"/>
                                      </p:to>
                                    </p:set>
                                  </p:childTnLst>
                                </p:cTn>
                              </p:par>
                            </p:childTnLst>
                          </p:cTn>
                        </p:par>
                      </p:childTnLst>
                    </p:cTn>
                  </p:par>
                  <p:par>
                    <p:cTn id="86" fill="hold">
                      <p:stCondLst>
                        <p:cond delay="indefinite"/>
                      </p:stCondLst>
                      <p:childTnLst>
                        <p:par>
                          <p:cTn id="87" fill="hold">
                            <p:stCondLst>
                              <p:cond delay="0"/>
                            </p:stCondLst>
                            <p:childTnLst>
                              <p:par>
                                <p:cTn id="88" presetID="27" presetClass="entr" presetSubtype="0" fill="hold" grpId="0" nodeType="clickEffect">
                                  <p:stCondLst>
                                    <p:cond delay="0"/>
                                  </p:stCondLst>
                                  <p:iterate type="lt">
                                    <p:tmPct val="50000"/>
                                  </p:iterate>
                                  <p:childTnLst>
                                    <p:set>
                                      <p:cBhvr>
                                        <p:cTn id="89" dur="1" fill="hold">
                                          <p:stCondLst>
                                            <p:cond delay="0"/>
                                          </p:stCondLst>
                                        </p:cTn>
                                        <p:tgtEl>
                                          <p:spTgt spid="9221">
                                            <p:txEl>
                                              <p:pRg st="8" end="8"/>
                                            </p:txEl>
                                          </p:spTgt>
                                        </p:tgtEl>
                                        <p:attrNameLst>
                                          <p:attrName>style.visibility</p:attrName>
                                        </p:attrNameLst>
                                      </p:cBhvr>
                                      <p:to>
                                        <p:strVal val="visible"/>
                                      </p:to>
                                    </p:set>
                                    <p:anim calcmode="discrete" valueType="clr">
                                      <p:cBhvr override="childStyle">
                                        <p:cTn id="90" dur="80"/>
                                        <p:tgtEl>
                                          <p:spTgt spid="9221">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1" dur="80"/>
                                        <p:tgtEl>
                                          <p:spTgt spid="9221">
                                            <p:txEl>
                                              <p:pRg st="8" end="8"/>
                                            </p:txEl>
                                          </p:spTgt>
                                        </p:tgtEl>
                                        <p:attrNameLst>
                                          <p:attrName>fillcolor</p:attrName>
                                        </p:attrNameLst>
                                      </p:cBhvr>
                                      <p:tavLst>
                                        <p:tav tm="0">
                                          <p:val>
                                            <p:clrVal>
                                              <a:schemeClr val="accent2"/>
                                            </p:clrVal>
                                          </p:val>
                                        </p:tav>
                                        <p:tav tm="50000">
                                          <p:val>
                                            <p:clrVal>
                                              <a:schemeClr val="hlink"/>
                                            </p:clrVal>
                                          </p:val>
                                        </p:tav>
                                      </p:tavLst>
                                    </p:anim>
                                    <p:set>
                                      <p:cBhvr>
                                        <p:cTn id="92" dur="80"/>
                                        <p:tgtEl>
                                          <p:spTgt spid="9221">
                                            <p:txEl>
                                              <p:pRg st="8" end="8"/>
                                            </p:txEl>
                                          </p:spTgt>
                                        </p:tgtEl>
                                        <p:attrNameLst>
                                          <p:attrName>fill.type</p:attrName>
                                        </p:attrNameLst>
                                      </p:cBhvr>
                                      <p:to>
                                        <p:strVal val="solid"/>
                                      </p:to>
                                    </p:set>
                                  </p:childTnLst>
                                </p:cTn>
                              </p:par>
                            </p:childTnLst>
                          </p:cTn>
                        </p:par>
                      </p:childTnLst>
                    </p:cTn>
                  </p:par>
                  <p:par>
                    <p:cTn id="93" fill="hold">
                      <p:stCondLst>
                        <p:cond delay="indefinite"/>
                      </p:stCondLst>
                      <p:childTnLst>
                        <p:par>
                          <p:cTn id="94" fill="hold">
                            <p:stCondLst>
                              <p:cond delay="0"/>
                            </p:stCondLst>
                            <p:childTnLst>
                              <p:par>
                                <p:cTn id="95" presetID="27" presetClass="entr" presetSubtype="0" fill="hold" grpId="0" nodeType="clickEffect">
                                  <p:stCondLst>
                                    <p:cond delay="0"/>
                                  </p:stCondLst>
                                  <p:iterate type="lt">
                                    <p:tmPct val="50000"/>
                                  </p:iterate>
                                  <p:childTnLst>
                                    <p:set>
                                      <p:cBhvr>
                                        <p:cTn id="96" dur="1" fill="hold">
                                          <p:stCondLst>
                                            <p:cond delay="0"/>
                                          </p:stCondLst>
                                        </p:cTn>
                                        <p:tgtEl>
                                          <p:spTgt spid="9221">
                                            <p:txEl>
                                              <p:pRg st="9" end="9"/>
                                            </p:txEl>
                                          </p:spTgt>
                                        </p:tgtEl>
                                        <p:attrNameLst>
                                          <p:attrName>style.visibility</p:attrName>
                                        </p:attrNameLst>
                                      </p:cBhvr>
                                      <p:to>
                                        <p:strVal val="visible"/>
                                      </p:to>
                                    </p:set>
                                    <p:anim calcmode="discrete" valueType="clr">
                                      <p:cBhvr override="childStyle">
                                        <p:cTn id="97" dur="80"/>
                                        <p:tgtEl>
                                          <p:spTgt spid="9221">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8" dur="80"/>
                                        <p:tgtEl>
                                          <p:spTgt spid="9221">
                                            <p:txEl>
                                              <p:pRg st="9" end="9"/>
                                            </p:txEl>
                                          </p:spTgt>
                                        </p:tgtEl>
                                        <p:attrNameLst>
                                          <p:attrName>fillcolor</p:attrName>
                                        </p:attrNameLst>
                                      </p:cBhvr>
                                      <p:tavLst>
                                        <p:tav tm="0">
                                          <p:val>
                                            <p:clrVal>
                                              <a:schemeClr val="accent2"/>
                                            </p:clrVal>
                                          </p:val>
                                        </p:tav>
                                        <p:tav tm="50000">
                                          <p:val>
                                            <p:clrVal>
                                              <a:schemeClr val="hlink"/>
                                            </p:clrVal>
                                          </p:val>
                                        </p:tav>
                                      </p:tavLst>
                                    </p:anim>
                                    <p:set>
                                      <p:cBhvr>
                                        <p:cTn id="99" dur="80"/>
                                        <p:tgtEl>
                                          <p:spTgt spid="9221">
                                            <p:txEl>
                                              <p:pRg st="9" end="9"/>
                                            </p:txEl>
                                          </p:spTgt>
                                        </p:tgtEl>
                                        <p:attrNameLst>
                                          <p:attrName>fill.type</p:attrName>
                                        </p:attrNameLst>
                                      </p:cBhvr>
                                      <p:to>
                                        <p:strVal val="solid"/>
                                      </p:to>
                                    </p:set>
                                  </p:childTnLst>
                                </p:cTn>
                              </p:par>
                            </p:childTnLst>
                          </p:cTn>
                        </p:par>
                      </p:childTnLst>
                    </p:cTn>
                  </p:par>
                  <p:par>
                    <p:cTn id="100" fill="hold">
                      <p:stCondLst>
                        <p:cond delay="indefinite"/>
                      </p:stCondLst>
                      <p:childTnLst>
                        <p:par>
                          <p:cTn id="101" fill="hold">
                            <p:stCondLst>
                              <p:cond delay="0"/>
                            </p:stCondLst>
                            <p:childTnLst>
                              <p:par>
                                <p:cTn id="102" presetID="27" presetClass="entr" presetSubtype="0" fill="hold" grpId="0" nodeType="clickEffect">
                                  <p:stCondLst>
                                    <p:cond delay="0"/>
                                  </p:stCondLst>
                                  <p:iterate type="lt">
                                    <p:tmPct val="50000"/>
                                  </p:iterate>
                                  <p:childTnLst>
                                    <p:set>
                                      <p:cBhvr>
                                        <p:cTn id="103" dur="1" fill="hold">
                                          <p:stCondLst>
                                            <p:cond delay="0"/>
                                          </p:stCondLst>
                                        </p:cTn>
                                        <p:tgtEl>
                                          <p:spTgt spid="9221">
                                            <p:txEl>
                                              <p:pRg st="10" end="10"/>
                                            </p:txEl>
                                          </p:spTgt>
                                        </p:tgtEl>
                                        <p:attrNameLst>
                                          <p:attrName>style.visibility</p:attrName>
                                        </p:attrNameLst>
                                      </p:cBhvr>
                                      <p:to>
                                        <p:strVal val="visible"/>
                                      </p:to>
                                    </p:set>
                                    <p:anim calcmode="discrete" valueType="clr">
                                      <p:cBhvr override="childStyle">
                                        <p:cTn id="104" dur="80"/>
                                        <p:tgtEl>
                                          <p:spTgt spid="9221">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05" dur="80"/>
                                        <p:tgtEl>
                                          <p:spTgt spid="9221">
                                            <p:txEl>
                                              <p:pRg st="10" end="10"/>
                                            </p:txEl>
                                          </p:spTgt>
                                        </p:tgtEl>
                                        <p:attrNameLst>
                                          <p:attrName>fillcolor</p:attrName>
                                        </p:attrNameLst>
                                      </p:cBhvr>
                                      <p:tavLst>
                                        <p:tav tm="0">
                                          <p:val>
                                            <p:clrVal>
                                              <a:schemeClr val="accent2"/>
                                            </p:clrVal>
                                          </p:val>
                                        </p:tav>
                                        <p:tav tm="50000">
                                          <p:val>
                                            <p:clrVal>
                                              <a:schemeClr val="hlink"/>
                                            </p:clrVal>
                                          </p:val>
                                        </p:tav>
                                      </p:tavLst>
                                    </p:anim>
                                    <p:set>
                                      <p:cBhvr>
                                        <p:cTn id="106" dur="80"/>
                                        <p:tgtEl>
                                          <p:spTgt spid="9221">
                                            <p:txEl>
                                              <p:pRg st="10" end="10"/>
                                            </p:txEl>
                                          </p:spTgt>
                                        </p:tgtEl>
                                        <p:attrNameLst>
                                          <p:attrName>fill.type</p:attrName>
                                        </p:attrNameLst>
                                      </p:cBhvr>
                                      <p:to>
                                        <p:strVal val="solid"/>
                                      </p:to>
                                    </p:set>
                                  </p:childTnLst>
                                </p:cTn>
                              </p:par>
                            </p:childTnLst>
                          </p:cTn>
                        </p:par>
                      </p:childTnLst>
                    </p:cTn>
                  </p:par>
                  <p:par>
                    <p:cTn id="107" fill="hold">
                      <p:stCondLst>
                        <p:cond delay="indefinite"/>
                      </p:stCondLst>
                      <p:childTnLst>
                        <p:par>
                          <p:cTn id="108" fill="hold">
                            <p:stCondLst>
                              <p:cond delay="0"/>
                            </p:stCondLst>
                            <p:childTnLst>
                              <p:par>
                                <p:cTn id="109" presetID="27" presetClass="entr" presetSubtype="0" fill="hold" grpId="0" nodeType="clickEffect">
                                  <p:stCondLst>
                                    <p:cond delay="0"/>
                                  </p:stCondLst>
                                  <p:iterate type="lt">
                                    <p:tmPct val="50000"/>
                                  </p:iterate>
                                  <p:childTnLst>
                                    <p:set>
                                      <p:cBhvr>
                                        <p:cTn id="110" dur="1" fill="hold">
                                          <p:stCondLst>
                                            <p:cond delay="0"/>
                                          </p:stCondLst>
                                        </p:cTn>
                                        <p:tgtEl>
                                          <p:spTgt spid="9221">
                                            <p:txEl>
                                              <p:pRg st="11" end="11"/>
                                            </p:txEl>
                                          </p:spTgt>
                                        </p:tgtEl>
                                        <p:attrNameLst>
                                          <p:attrName>style.visibility</p:attrName>
                                        </p:attrNameLst>
                                      </p:cBhvr>
                                      <p:to>
                                        <p:strVal val="visible"/>
                                      </p:to>
                                    </p:set>
                                    <p:anim calcmode="discrete" valueType="clr">
                                      <p:cBhvr override="childStyle">
                                        <p:cTn id="111" dur="80"/>
                                        <p:tgtEl>
                                          <p:spTgt spid="9221">
                                            <p:txEl>
                                              <p:pRg st="11" end="1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12" dur="80"/>
                                        <p:tgtEl>
                                          <p:spTgt spid="9221">
                                            <p:txEl>
                                              <p:pRg st="11" end="11"/>
                                            </p:txEl>
                                          </p:spTgt>
                                        </p:tgtEl>
                                        <p:attrNameLst>
                                          <p:attrName>fillcolor</p:attrName>
                                        </p:attrNameLst>
                                      </p:cBhvr>
                                      <p:tavLst>
                                        <p:tav tm="0">
                                          <p:val>
                                            <p:clrVal>
                                              <a:schemeClr val="accent2"/>
                                            </p:clrVal>
                                          </p:val>
                                        </p:tav>
                                        <p:tav tm="50000">
                                          <p:val>
                                            <p:clrVal>
                                              <a:schemeClr val="hlink"/>
                                            </p:clrVal>
                                          </p:val>
                                        </p:tav>
                                      </p:tavLst>
                                    </p:anim>
                                    <p:set>
                                      <p:cBhvr>
                                        <p:cTn id="113" dur="80"/>
                                        <p:tgtEl>
                                          <p:spTgt spid="9221">
                                            <p:txEl>
                                              <p:pRg st="11" end="11"/>
                                            </p:txEl>
                                          </p:spTgt>
                                        </p:tgtEl>
                                        <p:attrNameLst>
                                          <p:attrName>fill.type</p:attrName>
                                        </p:attrNameLst>
                                      </p:cBhvr>
                                      <p:to>
                                        <p:strVal val="solid"/>
                                      </p:to>
                                    </p:set>
                                  </p:childTnLst>
                                </p:cTn>
                              </p:par>
                            </p:childTnLst>
                          </p:cTn>
                        </p:par>
                      </p:childTnLst>
                    </p:cTn>
                  </p:par>
                  <p:par>
                    <p:cTn id="114" fill="hold">
                      <p:stCondLst>
                        <p:cond delay="indefinite"/>
                      </p:stCondLst>
                      <p:childTnLst>
                        <p:par>
                          <p:cTn id="115" fill="hold">
                            <p:stCondLst>
                              <p:cond delay="0"/>
                            </p:stCondLst>
                            <p:childTnLst>
                              <p:par>
                                <p:cTn id="116" presetID="31" presetClass="entr" presetSubtype="0" fill="hold" nodeType="clickEffect">
                                  <p:stCondLst>
                                    <p:cond delay="0"/>
                                  </p:stCondLst>
                                  <p:iterate type="lt">
                                    <p:tmPct val="5000"/>
                                  </p:iterate>
                                  <p:childTnLst>
                                    <p:set>
                                      <p:cBhvr>
                                        <p:cTn id="117" dur="1" fill="hold">
                                          <p:stCondLst>
                                            <p:cond delay="0"/>
                                          </p:stCondLst>
                                        </p:cTn>
                                        <p:tgtEl>
                                          <p:spTgt spid="9227"/>
                                        </p:tgtEl>
                                        <p:attrNameLst>
                                          <p:attrName>style.visibility</p:attrName>
                                        </p:attrNameLst>
                                      </p:cBhvr>
                                      <p:to>
                                        <p:strVal val="visible"/>
                                      </p:to>
                                    </p:set>
                                    <p:anim calcmode="lin" valueType="num">
                                      <p:cBhvr>
                                        <p:cTn id="118" dur="1000" fill="hold"/>
                                        <p:tgtEl>
                                          <p:spTgt spid="9227"/>
                                        </p:tgtEl>
                                        <p:attrNameLst>
                                          <p:attrName>ppt_w</p:attrName>
                                        </p:attrNameLst>
                                      </p:cBhvr>
                                      <p:tavLst>
                                        <p:tav tm="0">
                                          <p:val>
                                            <p:fltVal val="0"/>
                                          </p:val>
                                        </p:tav>
                                        <p:tav tm="100000">
                                          <p:val>
                                            <p:strVal val="#ppt_w"/>
                                          </p:val>
                                        </p:tav>
                                      </p:tavLst>
                                    </p:anim>
                                    <p:anim calcmode="lin" valueType="num">
                                      <p:cBhvr>
                                        <p:cTn id="119" dur="1000" fill="hold"/>
                                        <p:tgtEl>
                                          <p:spTgt spid="9227"/>
                                        </p:tgtEl>
                                        <p:attrNameLst>
                                          <p:attrName>ppt_h</p:attrName>
                                        </p:attrNameLst>
                                      </p:cBhvr>
                                      <p:tavLst>
                                        <p:tav tm="0">
                                          <p:val>
                                            <p:fltVal val="0"/>
                                          </p:val>
                                        </p:tav>
                                        <p:tav tm="100000">
                                          <p:val>
                                            <p:strVal val="#ppt_h"/>
                                          </p:val>
                                        </p:tav>
                                      </p:tavLst>
                                    </p:anim>
                                    <p:anim calcmode="lin" valueType="num">
                                      <p:cBhvr>
                                        <p:cTn id="120" dur="1000" fill="hold"/>
                                        <p:tgtEl>
                                          <p:spTgt spid="9227"/>
                                        </p:tgtEl>
                                        <p:attrNameLst>
                                          <p:attrName>style.rotation</p:attrName>
                                        </p:attrNameLst>
                                      </p:cBhvr>
                                      <p:tavLst>
                                        <p:tav tm="0">
                                          <p:val>
                                            <p:fltVal val="90"/>
                                          </p:val>
                                        </p:tav>
                                        <p:tav tm="100000">
                                          <p:val>
                                            <p:fltVal val="0"/>
                                          </p:val>
                                        </p:tav>
                                      </p:tavLst>
                                    </p:anim>
                                    <p:animEffect transition="in" filter="fade">
                                      <p:cBhvr>
                                        <p:cTn id="121" dur="1000"/>
                                        <p:tgtEl>
                                          <p:spTgt spid="9227"/>
                                        </p:tgtEl>
                                      </p:cBhvr>
                                    </p:animEffect>
                                  </p:childTnLst>
                                </p:cTn>
                              </p:par>
                            </p:childTnLst>
                          </p:cTn>
                        </p:par>
                      </p:childTnLst>
                    </p:cTn>
                  </p:par>
                  <p:par>
                    <p:cTn id="122" fill="hold">
                      <p:stCondLst>
                        <p:cond delay="indefinite"/>
                      </p:stCondLst>
                      <p:childTnLst>
                        <p:par>
                          <p:cTn id="123" fill="hold">
                            <p:stCondLst>
                              <p:cond delay="0"/>
                            </p:stCondLst>
                            <p:childTnLst>
                              <p:par>
                                <p:cTn id="124" presetID="31" presetClass="entr" presetSubtype="0" fill="hold" grpId="0" nodeType="clickEffect">
                                  <p:stCondLst>
                                    <p:cond delay="0"/>
                                  </p:stCondLst>
                                  <p:iterate type="lt">
                                    <p:tmPct val="5000"/>
                                  </p:iterate>
                                  <p:childTnLst>
                                    <p:set>
                                      <p:cBhvr>
                                        <p:cTn id="125" dur="1" fill="hold">
                                          <p:stCondLst>
                                            <p:cond delay="0"/>
                                          </p:stCondLst>
                                        </p:cTn>
                                        <p:tgtEl>
                                          <p:spTgt spid="9222">
                                            <p:txEl>
                                              <p:pRg st="0" end="0"/>
                                            </p:txEl>
                                          </p:spTgt>
                                        </p:tgtEl>
                                        <p:attrNameLst>
                                          <p:attrName>style.visibility</p:attrName>
                                        </p:attrNameLst>
                                      </p:cBhvr>
                                      <p:to>
                                        <p:strVal val="visible"/>
                                      </p:to>
                                    </p:set>
                                    <p:anim calcmode="lin" valueType="num">
                                      <p:cBhvr>
                                        <p:cTn id="126" dur="1000" fill="hold"/>
                                        <p:tgtEl>
                                          <p:spTgt spid="9222">
                                            <p:txEl>
                                              <p:pRg st="0" end="0"/>
                                            </p:txEl>
                                          </p:spTgt>
                                        </p:tgtEl>
                                        <p:attrNameLst>
                                          <p:attrName>ppt_w</p:attrName>
                                        </p:attrNameLst>
                                      </p:cBhvr>
                                      <p:tavLst>
                                        <p:tav tm="0">
                                          <p:val>
                                            <p:fltVal val="0"/>
                                          </p:val>
                                        </p:tav>
                                        <p:tav tm="100000">
                                          <p:val>
                                            <p:strVal val="#ppt_w"/>
                                          </p:val>
                                        </p:tav>
                                      </p:tavLst>
                                    </p:anim>
                                    <p:anim calcmode="lin" valueType="num">
                                      <p:cBhvr>
                                        <p:cTn id="127" dur="1000" fill="hold"/>
                                        <p:tgtEl>
                                          <p:spTgt spid="9222">
                                            <p:txEl>
                                              <p:pRg st="0" end="0"/>
                                            </p:txEl>
                                          </p:spTgt>
                                        </p:tgtEl>
                                        <p:attrNameLst>
                                          <p:attrName>ppt_h</p:attrName>
                                        </p:attrNameLst>
                                      </p:cBhvr>
                                      <p:tavLst>
                                        <p:tav tm="0">
                                          <p:val>
                                            <p:fltVal val="0"/>
                                          </p:val>
                                        </p:tav>
                                        <p:tav tm="100000">
                                          <p:val>
                                            <p:strVal val="#ppt_h"/>
                                          </p:val>
                                        </p:tav>
                                      </p:tavLst>
                                    </p:anim>
                                    <p:anim calcmode="lin" valueType="num">
                                      <p:cBhvr>
                                        <p:cTn id="128" dur="1000" fill="hold"/>
                                        <p:tgtEl>
                                          <p:spTgt spid="9222">
                                            <p:txEl>
                                              <p:pRg st="0" end="0"/>
                                            </p:txEl>
                                          </p:spTgt>
                                        </p:tgtEl>
                                        <p:attrNameLst>
                                          <p:attrName>style.rotation</p:attrName>
                                        </p:attrNameLst>
                                      </p:cBhvr>
                                      <p:tavLst>
                                        <p:tav tm="0">
                                          <p:val>
                                            <p:fltVal val="90"/>
                                          </p:val>
                                        </p:tav>
                                        <p:tav tm="100000">
                                          <p:val>
                                            <p:fltVal val="0"/>
                                          </p:val>
                                        </p:tav>
                                      </p:tavLst>
                                    </p:anim>
                                    <p:animEffect transition="in" filter="fade">
                                      <p:cBhvr>
                                        <p:cTn id="129" dur="1000"/>
                                        <p:tgtEl>
                                          <p:spTgt spid="9222">
                                            <p:txEl>
                                              <p:pRg st="0" end="0"/>
                                            </p:txEl>
                                          </p:spTgt>
                                        </p:tgtEl>
                                      </p:cBhvr>
                                    </p:animEffect>
                                  </p:childTnLst>
                                </p:cTn>
                              </p:par>
                            </p:childTnLst>
                          </p:cTn>
                        </p:par>
                      </p:childTnLst>
                    </p:cTn>
                  </p:par>
                  <p:par>
                    <p:cTn id="130" fill="hold">
                      <p:stCondLst>
                        <p:cond delay="indefinite"/>
                      </p:stCondLst>
                      <p:childTnLst>
                        <p:par>
                          <p:cTn id="131" fill="hold">
                            <p:stCondLst>
                              <p:cond delay="0"/>
                            </p:stCondLst>
                            <p:childTnLst>
                              <p:par>
                                <p:cTn id="132" presetID="31" presetClass="entr" presetSubtype="0" fill="hold" grpId="0" nodeType="clickEffect">
                                  <p:stCondLst>
                                    <p:cond delay="0"/>
                                  </p:stCondLst>
                                  <p:iterate type="lt">
                                    <p:tmPct val="5000"/>
                                  </p:iterate>
                                  <p:childTnLst>
                                    <p:set>
                                      <p:cBhvr>
                                        <p:cTn id="133" dur="1" fill="hold">
                                          <p:stCondLst>
                                            <p:cond delay="0"/>
                                          </p:stCondLst>
                                        </p:cTn>
                                        <p:tgtEl>
                                          <p:spTgt spid="9222">
                                            <p:txEl>
                                              <p:pRg st="1" end="1"/>
                                            </p:txEl>
                                          </p:spTgt>
                                        </p:tgtEl>
                                        <p:attrNameLst>
                                          <p:attrName>style.visibility</p:attrName>
                                        </p:attrNameLst>
                                      </p:cBhvr>
                                      <p:to>
                                        <p:strVal val="visible"/>
                                      </p:to>
                                    </p:set>
                                    <p:anim calcmode="lin" valueType="num">
                                      <p:cBhvr>
                                        <p:cTn id="134" dur="1000" fill="hold"/>
                                        <p:tgtEl>
                                          <p:spTgt spid="9222">
                                            <p:txEl>
                                              <p:pRg st="1" end="1"/>
                                            </p:txEl>
                                          </p:spTgt>
                                        </p:tgtEl>
                                        <p:attrNameLst>
                                          <p:attrName>ppt_w</p:attrName>
                                        </p:attrNameLst>
                                      </p:cBhvr>
                                      <p:tavLst>
                                        <p:tav tm="0">
                                          <p:val>
                                            <p:fltVal val="0"/>
                                          </p:val>
                                        </p:tav>
                                        <p:tav tm="100000">
                                          <p:val>
                                            <p:strVal val="#ppt_w"/>
                                          </p:val>
                                        </p:tav>
                                      </p:tavLst>
                                    </p:anim>
                                    <p:anim calcmode="lin" valueType="num">
                                      <p:cBhvr>
                                        <p:cTn id="135" dur="1000" fill="hold"/>
                                        <p:tgtEl>
                                          <p:spTgt spid="9222">
                                            <p:txEl>
                                              <p:pRg st="1" end="1"/>
                                            </p:txEl>
                                          </p:spTgt>
                                        </p:tgtEl>
                                        <p:attrNameLst>
                                          <p:attrName>ppt_h</p:attrName>
                                        </p:attrNameLst>
                                      </p:cBhvr>
                                      <p:tavLst>
                                        <p:tav tm="0">
                                          <p:val>
                                            <p:fltVal val="0"/>
                                          </p:val>
                                        </p:tav>
                                        <p:tav tm="100000">
                                          <p:val>
                                            <p:strVal val="#ppt_h"/>
                                          </p:val>
                                        </p:tav>
                                      </p:tavLst>
                                    </p:anim>
                                    <p:anim calcmode="lin" valueType="num">
                                      <p:cBhvr>
                                        <p:cTn id="136" dur="1000" fill="hold"/>
                                        <p:tgtEl>
                                          <p:spTgt spid="9222">
                                            <p:txEl>
                                              <p:pRg st="1" end="1"/>
                                            </p:txEl>
                                          </p:spTgt>
                                        </p:tgtEl>
                                        <p:attrNameLst>
                                          <p:attrName>style.rotation</p:attrName>
                                        </p:attrNameLst>
                                      </p:cBhvr>
                                      <p:tavLst>
                                        <p:tav tm="0">
                                          <p:val>
                                            <p:fltVal val="90"/>
                                          </p:val>
                                        </p:tav>
                                        <p:tav tm="100000">
                                          <p:val>
                                            <p:fltVal val="0"/>
                                          </p:val>
                                        </p:tav>
                                      </p:tavLst>
                                    </p:anim>
                                    <p:animEffect transition="in" filter="fade">
                                      <p:cBhvr>
                                        <p:cTn id="137" dur="1000"/>
                                        <p:tgtEl>
                                          <p:spTgt spid="9222">
                                            <p:txEl>
                                              <p:pRg st="1" end="1"/>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31" presetClass="entr" presetSubtype="0" fill="hold" grpId="0" nodeType="clickEffect">
                                  <p:stCondLst>
                                    <p:cond delay="0"/>
                                  </p:stCondLst>
                                  <p:iterate type="lt">
                                    <p:tmPct val="5000"/>
                                  </p:iterate>
                                  <p:childTnLst>
                                    <p:set>
                                      <p:cBhvr>
                                        <p:cTn id="141" dur="1" fill="hold">
                                          <p:stCondLst>
                                            <p:cond delay="0"/>
                                          </p:stCondLst>
                                        </p:cTn>
                                        <p:tgtEl>
                                          <p:spTgt spid="9222">
                                            <p:txEl>
                                              <p:pRg st="2" end="2"/>
                                            </p:txEl>
                                          </p:spTgt>
                                        </p:tgtEl>
                                        <p:attrNameLst>
                                          <p:attrName>style.visibility</p:attrName>
                                        </p:attrNameLst>
                                      </p:cBhvr>
                                      <p:to>
                                        <p:strVal val="visible"/>
                                      </p:to>
                                    </p:set>
                                    <p:anim calcmode="lin" valueType="num">
                                      <p:cBhvr>
                                        <p:cTn id="142" dur="1000" fill="hold"/>
                                        <p:tgtEl>
                                          <p:spTgt spid="9222">
                                            <p:txEl>
                                              <p:pRg st="2" end="2"/>
                                            </p:txEl>
                                          </p:spTgt>
                                        </p:tgtEl>
                                        <p:attrNameLst>
                                          <p:attrName>ppt_w</p:attrName>
                                        </p:attrNameLst>
                                      </p:cBhvr>
                                      <p:tavLst>
                                        <p:tav tm="0">
                                          <p:val>
                                            <p:fltVal val="0"/>
                                          </p:val>
                                        </p:tav>
                                        <p:tav tm="100000">
                                          <p:val>
                                            <p:strVal val="#ppt_w"/>
                                          </p:val>
                                        </p:tav>
                                      </p:tavLst>
                                    </p:anim>
                                    <p:anim calcmode="lin" valueType="num">
                                      <p:cBhvr>
                                        <p:cTn id="143" dur="1000" fill="hold"/>
                                        <p:tgtEl>
                                          <p:spTgt spid="9222">
                                            <p:txEl>
                                              <p:pRg st="2" end="2"/>
                                            </p:txEl>
                                          </p:spTgt>
                                        </p:tgtEl>
                                        <p:attrNameLst>
                                          <p:attrName>ppt_h</p:attrName>
                                        </p:attrNameLst>
                                      </p:cBhvr>
                                      <p:tavLst>
                                        <p:tav tm="0">
                                          <p:val>
                                            <p:fltVal val="0"/>
                                          </p:val>
                                        </p:tav>
                                        <p:tav tm="100000">
                                          <p:val>
                                            <p:strVal val="#ppt_h"/>
                                          </p:val>
                                        </p:tav>
                                      </p:tavLst>
                                    </p:anim>
                                    <p:anim calcmode="lin" valueType="num">
                                      <p:cBhvr>
                                        <p:cTn id="144" dur="1000" fill="hold"/>
                                        <p:tgtEl>
                                          <p:spTgt spid="9222">
                                            <p:txEl>
                                              <p:pRg st="2" end="2"/>
                                            </p:txEl>
                                          </p:spTgt>
                                        </p:tgtEl>
                                        <p:attrNameLst>
                                          <p:attrName>style.rotation</p:attrName>
                                        </p:attrNameLst>
                                      </p:cBhvr>
                                      <p:tavLst>
                                        <p:tav tm="0">
                                          <p:val>
                                            <p:fltVal val="90"/>
                                          </p:val>
                                        </p:tav>
                                        <p:tav tm="100000">
                                          <p:val>
                                            <p:fltVal val="0"/>
                                          </p:val>
                                        </p:tav>
                                      </p:tavLst>
                                    </p:anim>
                                    <p:animEffect transition="in" filter="fade">
                                      <p:cBhvr>
                                        <p:cTn id="145" dur="1000"/>
                                        <p:tgtEl>
                                          <p:spTgt spid="9222">
                                            <p:txEl>
                                              <p:pRg st="2" end="2"/>
                                            </p:txEl>
                                          </p:spTgt>
                                        </p:tgtEl>
                                      </p:cBhvr>
                                    </p:animEffect>
                                  </p:childTnLst>
                                </p:cTn>
                              </p:par>
                            </p:childTnLst>
                          </p:cTn>
                        </p:par>
                      </p:childTnLst>
                    </p:cTn>
                  </p:par>
                  <p:par>
                    <p:cTn id="146" fill="hold">
                      <p:stCondLst>
                        <p:cond delay="indefinite"/>
                      </p:stCondLst>
                      <p:childTnLst>
                        <p:par>
                          <p:cTn id="147" fill="hold">
                            <p:stCondLst>
                              <p:cond delay="0"/>
                            </p:stCondLst>
                            <p:childTnLst>
                              <p:par>
                                <p:cTn id="148" presetID="31" presetClass="entr" presetSubtype="0" fill="hold" grpId="0" nodeType="clickEffect">
                                  <p:stCondLst>
                                    <p:cond delay="0"/>
                                  </p:stCondLst>
                                  <p:iterate type="lt">
                                    <p:tmPct val="5000"/>
                                  </p:iterate>
                                  <p:childTnLst>
                                    <p:set>
                                      <p:cBhvr>
                                        <p:cTn id="149" dur="1" fill="hold">
                                          <p:stCondLst>
                                            <p:cond delay="0"/>
                                          </p:stCondLst>
                                        </p:cTn>
                                        <p:tgtEl>
                                          <p:spTgt spid="9222">
                                            <p:txEl>
                                              <p:pRg st="3" end="3"/>
                                            </p:txEl>
                                          </p:spTgt>
                                        </p:tgtEl>
                                        <p:attrNameLst>
                                          <p:attrName>style.visibility</p:attrName>
                                        </p:attrNameLst>
                                      </p:cBhvr>
                                      <p:to>
                                        <p:strVal val="visible"/>
                                      </p:to>
                                    </p:set>
                                    <p:anim calcmode="lin" valueType="num">
                                      <p:cBhvr>
                                        <p:cTn id="150" dur="1000" fill="hold"/>
                                        <p:tgtEl>
                                          <p:spTgt spid="9222">
                                            <p:txEl>
                                              <p:pRg st="3" end="3"/>
                                            </p:txEl>
                                          </p:spTgt>
                                        </p:tgtEl>
                                        <p:attrNameLst>
                                          <p:attrName>ppt_w</p:attrName>
                                        </p:attrNameLst>
                                      </p:cBhvr>
                                      <p:tavLst>
                                        <p:tav tm="0">
                                          <p:val>
                                            <p:fltVal val="0"/>
                                          </p:val>
                                        </p:tav>
                                        <p:tav tm="100000">
                                          <p:val>
                                            <p:strVal val="#ppt_w"/>
                                          </p:val>
                                        </p:tav>
                                      </p:tavLst>
                                    </p:anim>
                                    <p:anim calcmode="lin" valueType="num">
                                      <p:cBhvr>
                                        <p:cTn id="151" dur="1000" fill="hold"/>
                                        <p:tgtEl>
                                          <p:spTgt spid="9222">
                                            <p:txEl>
                                              <p:pRg st="3" end="3"/>
                                            </p:txEl>
                                          </p:spTgt>
                                        </p:tgtEl>
                                        <p:attrNameLst>
                                          <p:attrName>ppt_h</p:attrName>
                                        </p:attrNameLst>
                                      </p:cBhvr>
                                      <p:tavLst>
                                        <p:tav tm="0">
                                          <p:val>
                                            <p:fltVal val="0"/>
                                          </p:val>
                                        </p:tav>
                                        <p:tav tm="100000">
                                          <p:val>
                                            <p:strVal val="#ppt_h"/>
                                          </p:val>
                                        </p:tav>
                                      </p:tavLst>
                                    </p:anim>
                                    <p:anim calcmode="lin" valueType="num">
                                      <p:cBhvr>
                                        <p:cTn id="152" dur="1000" fill="hold"/>
                                        <p:tgtEl>
                                          <p:spTgt spid="9222">
                                            <p:txEl>
                                              <p:pRg st="3" end="3"/>
                                            </p:txEl>
                                          </p:spTgt>
                                        </p:tgtEl>
                                        <p:attrNameLst>
                                          <p:attrName>style.rotation</p:attrName>
                                        </p:attrNameLst>
                                      </p:cBhvr>
                                      <p:tavLst>
                                        <p:tav tm="0">
                                          <p:val>
                                            <p:fltVal val="90"/>
                                          </p:val>
                                        </p:tav>
                                        <p:tav tm="100000">
                                          <p:val>
                                            <p:fltVal val="0"/>
                                          </p:val>
                                        </p:tav>
                                      </p:tavLst>
                                    </p:anim>
                                    <p:animEffect transition="in" filter="fade">
                                      <p:cBhvr>
                                        <p:cTn id="153" dur="1000"/>
                                        <p:tgtEl>
                                          <p:spTgt spid="9222">
                                            <p:txEl>
                                              <p:pRg st="3" end="3"/>
                                            </p:txEl>
                                          </p:spTgt>
                                        </p:tgtEl>
                                      </p:cBhvr>
                                    </p:animEffect>
                                  </p:childTnLst>
                                </p:cTn>
                              </p:par>
                            </p:childTnLst>
                          </p:cTn>
                        </p:par>
                      </p:childTnLst>
                    </p:cTn>
                  </p:par>
                  <p:par>
                    <p:cTn id="154" fill="hold">
                      <p:stCondLst>
                        <p:cond delay="indefinite"/>
                      </p:stCondLst>
                      <p:childTnLst>
                        <p:par>
                          <p:cTn id="155" fill="hold">
                            <p:stCondLst>
                              <p:cond delay="0"/>
                            </p:stCondLst>
                            <p:childTnLst>
                              <p:par>
                                <p:cTn id="156" presetID="56" presetClass="entr" presetSubtype="0" fill="hold" grpId="0" nodeType="clickEffect">
                                  <p:stCondLst>
                                    <p:cond delay="0"/>
                                  </p:stCondLst>
                                  <p:iterate type="lt">
                                    <p:tmPct val="10000"/>
                                  </p:iterate>
                                  <p:childTnLst>
                                    <p:set>
                                      <p:cBhvr>
                                        <p:cTn id="157" dur="1" fill="hold">
                                          <p:stCondLst>
                                            <p:cond delay="0"/>
                                          </p:stCondLst>
                                        </p:cTn>
                                        <p:tgtEl>
                                          <p:spTgt spid="9224"/>
                                        </p:tgtEl>
                                        <p:attrNameLst>
                                          <p:attrName>style.visibility</p:attrName>
                                        </p:attrNameLst>
                                      </p:cBhvr>
                                      <p:to>
                                        <p:strVal val="visible"/>
                                      </p:to>
                                    </p:set>
                                    <p:anim by="(-#ppt_w*2)" calcmode="lin" valueType="num">
                                      <p:cBhvr rctx="PPT">
                                        <p:cTn id="158" dur="500" autoRev="1" fill="hold">
                                          <p:stCondLst>
                                            <p:cond delay="0"/>
                                          </p:stCondLst>
                                        </p:cTn>
                                        <p:tgtEl>
                                          <p:spTgt spid="9224"/>
                                        </p:tgtEl>
                                        <p:attrNameLst>
                                          <p:attrName>ppt_w</p:attrName>
                                        </p:attrNameLst>
                                      </p:cBhvr>
                                    </p:anim>
                                    <p:anim by="(#ppt_w*0.50)" calcmode="lin" valueType="num">
                                      <p:cBhvr>
                                        <p:cTn id="159" dur="500" decel="50000" autoRev="1" fill="hold">
                                          <p:stCondLst>
                                            <p:cond delay="0"/>
                                          </p:stCondLst>
                                        </p:cTn>
                                        <p:tgtEl>
                                          <p:spTgt spid="9224"/>
                                        </p:tgtEl>
                                        <p:attrNameLst>
                                          <p:attrName>ppt_x</p:attrName>
                                        </p:attrNameLst>
                                      </p:cBhvr>
                                    </p:anim>
                                    <p:anim from="(-#ppt_h/2)" to="(#ppt_y)" calcmode="lin" valueType="num">
                                      <p:cBhvr>
                                        <p:cTn id="160" dur="1000" fill="hold">
                                          <p:stCondLst>
                                            <p:cond delay="0"/>
                                          </p:stCondLst>
                                        </p:cTn>
                                        <p:tgtEl>
                                          <p:spTgt spid="9224"/>
                                        </p:tgtEl>
                                        <p:attrNameLst>
                                          <p:attrName>ppt_y</p:attrName>
                                        </p:attrNameLst>
                                      </p:cBhvr>
                                    </p:anim>
                                    <p:animRot by="21600000">
                                      <p:cBhvr>
                                        <p:cTn id="161" dur="1000" fill="hold">
                                          <p:stCondLst>
                                            <p:cond delay="0"/>
                                          </p:stCondLst>
                                        </p:cTn>
                                        <p:tgtEl>
                                          <p:spTgt spid="92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P spid="9221" grpId="0" build="p"/>
      <p:bldP spid="9222" grpId="0" build="p"/>
      <p:bldP spid="9223" grpId="0"/>
      <p:bldP spid="9224" grpId="0"/>
      <p:bldP spid="92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naissance Man ('Blister in the Sun' by the Violent Femm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0"/>
            <a:ext cx="9144000" cy="5943600"/>
          </a:xfrm>
          <a:prstGeom prst="rect">
            <a:avLst/>
          </a:prstGeom>
        </p:spPr>
      </p:pic>
    </p:spTree>
    <p:extLst>
      <p:ext uri="{BB962C8B-B14F-4D97-AF65-F5344CB8AC3E}">
        <p14:creationId xmlns:p14="http://schemas.microsoft.com/office/powerpoint/2010/main" val="1939408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270" name="WordArt 6"/>
          <p:cNvSpPr>
            <a:spLocks noChangeArrowheads="1" noChangeShapeType="1" noTextEdit="1"/>
          </p:cNvSpPr>
          <p:nvPr/>
        </p:nvSpPr>
        <p:spPr bwMode="auto">
          <a:xfrm>
            <a:off x="0" y="0"/>
            <a:ext cx="9144000"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A Revolution in Art</a:t>
            </a:r>
          </a:p>
        </p:txBody>
      </p:sp>
      <p:sp>
        <p:nvSpPr>
          <p:cNvPr id="11275" name="Text Box 11"/>
          <p:cNvSpPr txBox="1">
            <a:spLocks noChangeArrowheads="1"/>
          </p:cNvSpPr>
          <p:nvPr/>
        </p:nvSpPr>
        <p:spPr bwMode="auto">
          <a:xfrm>
            <a:off x="0" y="874713"/>
            <a:ext cx="9144000" cy="641350"/>
          </a:xfrm>
          <a:prstGeom prst="rect">
            <a:avLst/>
          </a:prstGeom>
          <a:noFill/>
          <a:ln w="9525">
            <a:noFill/>
            <a:miter lim="800000"/>
            <a:headEnd/>
            <a:tailEnd/>
          </a:ln>
        </p:spPr>
        <p:txBody>
          <a:bodyPr>
            <a:spAutoFit/>
          </a:bodyPr>
          <a:lstStyle/>
          <a:p>
            <a:pPr algn="ctr"/>
            <a:r>
              <a:rPr lang="en-US"/>
              <a:t>In the Middle Ages, art was primarily Religious in nature, or after the Bubonic Plague, dealt with death</a:t>
            </a:r>
          </a:p>
        </p:txBody>
      </p:sp>
      <p:pic>
        <p:nvPicPr>
          <p:cNvPr id="11276" name="Picture 12" descr="DanceODeath"/>
          <p:cNvPicPr>
            <a:picLocks noChangeAspect="1" noChangeArrowheads="1"/>
          </p:cNvPicPr>
          <p:nvPr/>
        </p:nvPicPr>
        <p:blipFill>
          <a:blip r:embed="rId3" cstate="print"/>
          <a:srcRect/>
          <a:stretch>
            <a:fillRect/>
          </a:stretch>
        </p:blipFill>
        <p:spPr bwMode="auto">
          <a:xfrm>
            <a:off x="4711700" y="1447800"/>
            <a:ext cx="4432300" cy="5257800"/>
          </a:xfrm>
          <a:prstGeom prst="rect">
            <a:avLst/>
          </a:prstGeom>
          <a:noFill/>
          <a:ln w="9525">
            <a:noFill/>
            <a:miter lim="800000"/>
            <a:headEnd/>
            <a:tailEnd/>
          </a:ln>
        </p:spPr>
      </p:pic>
      <p:sp>
        <p:nvSpPr>
          <p:cNvPr id="11277" name="Text Box 13"/>
          <p:cNvSpPr txBox="1">
            <a:spLocks noChangeArrowheads="1"/>
          </p:cNvSpPr>
          <p:nvPr/>
        </p:nvSpPr>
        <p:spPr bwMode="auto">
          <a:xfrm>
            <a:off x="3962400" y="6208713"/>
            <a:ext cx="5181600" cy="366712"/>
          </a:xfrm>
          <a:prstGeom prst="rect">
            <a:avLst/>
          </a:prstGeom>
          <a:solidFill>
            <a:schemeClr val="bg1"/>
          </a:solidFill>
          <a:ln w="9525">
            <a:noFill/>
            <a:miter lim="800000"/>
            <a:headEnd/>
            <a:tailEnd/>
          </a:ln>
        </p:spPr>
        <p:txBody>
          <a:bodyPr>
            <a:spAutoFit/>
          </a:bodyPr>
          <a:lstStyle/>
          <a:p>
            <a:r>
              <a:rPr lang="en-US"/>
              <a:t>The Dance of Death: Hans Holbein the Younger</a:t>
            </a:r>
          </a:p>
        </p:txBody>
      </p:sp>
      <p:pic>
        <p:nvPicPr>
          <p:cNvPr id="11278" name="Picture 14" descr="mary and jesus"/>
          <p:cNvPicPr>
            <a:picLocks noChangeAspect="1" noChangeArrowheads="1"/>
          </p:cNvPicPr>
          <p:nvPr/>
        </p:nvPicPr>
        <p:blipFill>
          <a:blip r:embed="rId4" cstate="print"/>
          <a:srcRect/>
          <a:stretch>
            <a:fillRect/>
          </a:stretch>
        </p:blipFill>
        <p:spPr bwMode="auto">
          <a:xfrm>
            <a:off x="304800" y="1676400"/>
            <a:ext cx="2698750" cy="3886200"/>
          </a:xfrm>
          <a:prstGeom prst="rect">
            <a:avLst/>
          </a:prstGeom>
          <a:noFill/>
          <a:ln w="9525">
            <a:noFill/>
            <a:miter lim="800000"/>
            <a:headEnd/>
            <a:tailEnd/>
          </a:ln>
        </p:spPr>
      </p:pic>
      <p:sp>
        <p:nvSpPr>
          <p:cNvPr id="11279" name="Text Box 15"/>
          <p:cNvSpPr txBox="1">
            <a:spLocks noChangeArrowheads="1"/>
          </p:cNvSpPr>
          <p:nvPr/>
        </p:nvSpPr>
        <p:spPr bwMode="auto">
          <a:xfrm>
            <a:off x="212725" y="5599113"/>
            <a:ext cx="3397250" cy="366712"/>
          </a:xfrm>
          <a:prstGeom prst="rect">
            <a:avLst/>
          </a:prstGeom>
          <a:noFill/>
          <a:ln w="9525">
            <a:noFill/>
            <a:miter lim="800000"/>
            <a:headEnd/>
            <a:tailEnd/>
          </a:ln>
        </p:spPr>
        <p:txBody>
          <a:bodyPr wrap="none">
            <a:spAutoFit/>
          </a:bodyPr>
          <a:lstStyle/>
          <a:p>
            <a:r>
              <a:rPr lang="en-US"/>
              <a:t>Mary and Jesus: artist unknown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270"/>
                                        </p:tgtEl>
                                        <p:attrNameLst>
                                          <p:attrName>style.visibility</p:attrName>
                                        </p:attrNameLst>
                                      </p:cBhvr>
                                      <p:to>
                                        <p:strVal val="visible"/>
                                      </p:to>
                                    </p:set>
                                    <p:animEffect transition="in" filter="wipe(down)">
                                      <p:cBhvr>
                                        <p:cTn id="7" dur="580">
                                          <p:stCondLst>
                                            <p:cond delay="0"/>
                                          </p:stCondLst>
                                        </p:cTn>
                                        <p:tgtEl>
                                          <p:spTgt spid="11270"/>
                                        </p:tgtEl>
                                      </p:cBhvr>
                                    </p:animEffect>
                                    <p:anim calcmode="lin" valueType="num">
                                      <p:cBhvr>
                                        <p:cTn id="8" dur="1822" tmFilter="0,0; 0.14,0.36; 0.43,0.73; 0.71,0.91; 1.0,1.0">
                                          <p:stCondLst>
                                            <p:cond delay="0"/>
                                          </p:stCondLst>
                                        </p:cTn>
                                        <p:tgtEl>
                                          <p:spTgt spid="1127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27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27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27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270"/>
                                        </p:tgtEl>
                                        <p:attrNameLst>
                                          <p:attrName>ppt_y</p:attrName>
                                        </p:attrNameLst>
                                      </p:cBhvr>
                                      <p:tavLst>
                                        <p:tav tm="0" fmla="#ppt_y-sin(pi*$)/81">
                                          <p:val>
                                            <p:fltVal val="0"/>
                                          </p:val>
                                        </p:tav>
                                        <p:tav tm="100000">
                                          <p:val>
                                            <p:fltVal val="1"/>
                                          </p:val>
                                        </p:tav>
                                      </p:tavLst>
                                    </p:anim>
                                    <p:animScale>
                                      <p:cBhvr>
                                        <p:cTn id="13" dur="26">
                                          <p:stCondLst>
                                            <p:cond delay="650"/>
                                          </p:stCondLst>
                                        </p:cTn>
                                        <p:tgtEl>
                                          <p:spTgt spid="11270"/>
                                        </p:tgtEl>
                                      </p:cBhvr>
                                      <p:to x="100000" y="60000"/>
                                    </p:animScale>
                                    <p:animScale>
                                      <p:cBhvr>
                                        <p:cTn id="14" dur="166" decel="50000">
                                          <p:stCondLst>
                                            <p:cond delay="676"/>
                                          </p:stCondLst>
                                        </p:cTn>
                                        <p:tgtEl>
                                          <p:spTgt spid="11270"/>
                                        </p:tgtEl>
                                      </p:cBhvr>
                                      <p:to x="100000" y="100000"/>
                                    </p:animScale>
                                    <p:animScale>
                                      <p:cBhvr>
                                        <p:cTn id="15" dur="26">
                                          <p:stCondLst>
                                            <p:cond delay="1312"/>
                                          </p:stCondLst>
                                        </p:cTn>
                                        <p:tgtEl>
                                          <p:spTgt spid="11270"/>
                                        </p:tgtEl>
                                      </p:cBhvr>
                                      <p:to x="100000" y="80000"/>
                                    </p:animScale>
                                    <p:animScale>
                                      <p:cBhvr>
                                        <p:cTn id="16" dur="166" decel="50000">
                                          <p:stCondLst>
                                            <p:cond delay="1338"/>
                                          </p:stCondLst>
                                        </p:cTn>
                                        <p:tgtEl>
                                          <p:spTgt spid="11270"/>
                                        </p:tgtEl>
                                      </p:cBhvr>
                                      <p:to x="100000" y="100000"/>
                                    </p:animScale>
                                    <p:animScale>
                                      <p:cBhvr>
                                        <p:cTn id="17" dur="26">
                                          <p:stCondLst>
                                            <p:cond delay="1642"/>
                                          </p:stCondLst>
                                        </p:cTn>
                                        <p:tgtEl>
                                          <p:spTgt spid="11270"/>
                                        </p:tgtEl>
                                      </p:cBhvr>
                                      <p:to x="100000" y="90000"/>
                                    </p:animScale>
                                    <p:animScale>
                                      <p:cBhvr>
                                        <p:cTn id="18" dur="166" decel="50000">
                                          <p:stCondLst>
                                            <p:cond delay="1668"/>
                                          </p:stCondLst>
                                        </p:cTn>
                                        <p:tgtEl>
                                          <p:spTgt spid="11270"/>
                                        </p:tgtEl>
                                      </p:cBhvr>
                                      <p:to x="100000" y="100000"/>
                                    </p:animScale>
                                    <p:animScale>
                                      <p:cBhvr>
                                        <p:cTn id="19" dur="26">
                                          <p:stCondLst>
                                            <p:cond delay="1808"/>
                                          </p:stCondLst>
                                        </p:cTn>
                                        <p:tgtEl>
                                          <p:spTgt spid="11270"/>
                                        </p:tgtEl>
                                      </p:cBhvr>
                                      <p:to x="100000" y="95000"/>
                                    </p:animScale>
                                    <p:animScale>
                                      <p:cBhvr>
                                        <p:cTn id="20" dur="166" decel="50000">
                                          <p:stCondLst>
                                            <p:cond delay="1834"/>
                                          </p:stCondLst>
                                        </p:cTn>
                                        <p:tgtEl>
                                          <p:spTgt spid="1127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7" presetClass="entr" presetSubtype="0" fill="hold" grpId="0" nodeType="clickEffect">
                                  <p:stCondLst>
                                    <p:cond delay="0"/>
                                  </p:stCondLst>
                                  <p:iterate type="lt">
                                    <p:tmPct val="50000"/>
                                  </p:iterate>
                                  <p:childTnLst>
                                    <p:set>
                                      <p:cBhvr>
                                        <p:cTn id="24" dur="1" fill="hold">
                                          <p:stCondLst>
                                            <p:cond delay="0"/>
                                          </p:stCondLst>
                                        </p:cTn>
                                        <p:tgtEl>
                                          <p:spTgt spid="11275"/>
                                        </p:tgtEl>
                                        <p:attrNameLst>
                                          <p:attrName>style.visibility</p:attrName>
                                        </p:attrNameLst>
                                      </p:cBhvr>
                                      <p:to>
                                        <p:strVal val="visible"/>
                                      </p:to>
                                    </p:set>
                                    <p:anim calcmode="discrete" valueType="clr">
                                      <p:cBhvr override="childStyle">
                                        <p:cTn id="25" dur="80"/>
                                        <p:tgtEl>
                                          <p:spTgt spid="11275"/>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1275"/>
                                        </p:tgtEl>
                                        <p:attrNameLst>
                                          <p:attrName>fillcolor</p:attrName>
                                        </p:attrNameLst>
                                      </p:cBhvr>
                                      <p:tavLst>
                                        <p:tav tm="0">
                                          <p:val>
                                            <p:clrVal>
                                              <a:schemeClr val="accent2"/>
                                            </p:clrVal>
                                          </p:val>
                                        </p:tav>
                                        <p:tav tm="50000">
                                          <p:val>
                                            <p:clrVal>
                                              <a:schemeClr val="hlink"/>
                                            </p:clrVal>
                                          </p:val>
                                        </p:tav>
                                      </p:tavLst>
                                    </p:anim>
                                    <p:set>
                                      <p:cBhvr>
                                        <p:cTn id="27" dur="80"/>
                                        <p:tgtEl>
                                          <p:spTgt spid="11275"/>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35" presetClass="entr" presetSubtype="0" fill="hold" nodeType="clickEffect">
                                  <p:stCondLst>
                                    <p:cond delay="0"/>
                                  </p:stCondLst>
                                  <p:childTnLst>
                                    <p:set>
                                      <p:cBhvr>
                                        <p:cTn id="31" dur="1" fill="hold">
                                          <p:stCondLst>
                                            <p:cond delay="0"/>
                                          </p:stCondLst>
                                        </p:cTn>
                                        <p:tgtEl>
                                          <p:spTgt spid="11278"/>
                                        </p:tgtEl>
                                        <p:attrNameLst>
                                          <p:attrName>style.visibility</p:attrName>
                                        </p:attrNameLst>
                                      </p:cBhvr>
                                      <p:to>
                                        <p:strVal val="visible"/>
                                      </p:to>
                                    </p:set>
                                    <p:animEffect transition="in" filter="fade">
                                      <p:cBhvr>
                                        <p:cTn id="32" dur="2000"/>
                                        <p:tgtEl>
                                          <p:spTgt spid="11278"/>
                                        </p:tgtEl>
                                      </p:cBhvr>
                                    </p:animEffect>
                                    <p:anim calcmode="lin" valueType="num">
                                      <p:cBhvr>
                                        <p:cTn id="33" dur="2000" fill="hold"/>
                                        <p:tgtEl>
                                          <p:spTgt spid="11278"/>
                                        </p:tgtEl>
                                        <p:attrNameLst>
                                          <p:attrName>style.rotation</p:attrName>
                                        </p:attrNameLst>
                                      </p:cBhvr>
                                      <p:tavLst>
                                        <p:tav tm="0">
                                          <p:val>
                                            <p:fltVal val="720"/>
                                          </p:val>
                                        </p:tav>
                                        <p:tav tm="100000">
                                          <p:val>
                                            <p:fltVal val="0"/>
                                          </p:val>
                                        </p:tav>
                                      </p:tavLst>
                                    </p:anim>
                                    <p:anim calcmode="lin" valueType="num">
                                      <p:cBhvr>
                                        <p:cTn id="34" dur="2000" fill="hold"/>
                                        <p:tgtEl>
                                          <p:spTgt spid="11278"/>
                                        </p:tgtEl>
                                        <p:attrNameLst>
                                          <p:attrName>ppt_h</p:attrName>
                                        </p:attrNameLst>
                                      </p:cBhvr>
                                      <p:tavLst>
                                        <p:tav tm="0">
                                          <p:val>
                                            <p:fltVal val="0"/>
                                          </p:val>
                                        </p:tav>
                                        <p:tav tm="100000">
                                          <p:val>
                                            <p:strVal val="#ppt_h"/>
                                          </p:val>
                                        </p:tav>
                                      </p:tavLst>
                                    </p:anim>
                                    <p:anim calcmode="lin" valueType="num">
                                      <p:cBhvr>
                                        <p:cTn id="35" dur="2000" fill="hold"/>
                                        <p:tgtEl>
                                          <p:spTgt spid="11278"/>
                                        </p:tgtEl>
                                        <p:attrNameLst>
                                          <p:attrName>ppt_w</p:attrName>
                                        </p:attrNameLst>
                                      </p:cBhvr>
                                      <p:tavLst>
                                        <p:tav tm="0">
                                          <p:val>
                                            <p:fltVal val="0"/>
                                          </p:val>
                                        </p:tav>
                                        <p:tav tm="100000">
                                          <p:val>
                                            <p:strVal val="#ppt_w"/>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1279"/>
                                        </p:tgtEl>
                                        <p:attrNameLst>
                                          <p:attrName>style.visibility</p:attrName>
                                        </p:attrNameLst>
                                      </p:cBhvr>
                                      <p:to>
                                        <p:strVal val="visible"/>
                                      </p:to>
                                    </p:set>
                                    <p:anim calcmode="lin" valueType="num">
                                      <p:cBhvr additive="base">
                                        <p:cTn id="40" dur="500" fill="hold"/>
                                        <p:tgtEl>
                                          <p:spTgt spid="11279"/>
                                        </p:tgtEl>
                                        <p:attrNameLst>
                                          <p:attrName>ppt_x</p:attrName>
                                        </p:attrNameLst>
                                      </p:cBhvr>
                                      <p:tavLst>
                                        <p:tav tm="0">
                                          <p:val>
                                            <p:strVal val="#ppt_x"/>
                                          </p:val>
                                        </p:tav>
                                        <p:tav tm="100000">
                                          <p:val>
                                            <p:strVal val="#ppt_x"/>
                                          </p:val>
                                        </p:tav>
                                      </p:tavLst>
                                    </p:anim>
                                    <p:anim calcmode="lin" valueType="num">
                                      <p:cBhvr additive="base">
                                        <p:cTn id="41" dur="500" fill="hold"/>
                                        <p:tgtEl>
                                          <p:spTgt spid="11279"/>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iterate type="lt">
                                    <p:tmPct val="5000"/>
                                  </p:iterate>
                                  <p:childTnLst>
                                    <p:set>
                                      <p:cBhvr>
                                        <p:cTn id="45" dur="1" fill="hold">
                                          <p:stCondLst>
                                            <p:cond delay="0"/>
                                          </p:stCondLst>
                                        </p:cTn>
                                        <p:tgtEl>
                                          <p:spTgt spid="11276"/>
                                        </p:tgtEl>
                                        <p:attrNameLst>
                                          <p:attrName>style.visibility</p:attrName>
                                        </p:attrNameLst>
                                      </p:cBhvr>
                                      <p:to>
                                        <p:strVal val="visible"/>
                                      </p:to>
                                    </p:set>
                                    <p:anim calcmode="lin" valueType="num">
                                      <p:cBhvr>
                                        <p:cTn id="46" dur="1000" fill="hold"/>
                                        <p:tgtEl>
                                          <p:spTgt spid="11276"/>
                                        </p:tgtEl>
                                        <p:attrNameLst>
                                          <p:attrName>ppt_w</p:attrName>
                                        </p:attrNameLst>
                                      </p:cBhvr>
                                      <p:tavLst>
                                        <p:tav tm="0">
                                          <p:val>
                                            <p:fltVal val="0"/>
                                          </p:val>
                                        </p:tav>
                                        <p:tav tm="100000">
                                          <p:val>
                                            <p:strVal val="#ppt_w"/>
                                          </p:val>
                                        </p:tav>
                                      </p:tavLst>
                                    </p:anim>
                                    <p:anim calcmode="lin" valueType="num">
                                      <p:cBhvr>
                                        <p:cTn id="47" dur="1000" fill="hold"/>
                                        <p:tgtEl>
                                          <p:spTgt spid="11276"/>
                                        </p:tgtEl>
                                        <p:attrNameLst>
                                          <p:attrName>ppt_h</p:attrName>
                                        </p:attrNameLst>
                                      </p:cBhvr>
                                      <p:tavLst>
                                        <p:tav tm="0">
                                          <p:val>
                                            <p:fltVal val="0"/>
                                          </p:val>
                                        </p:tav>
                                        <p:tav tm="100000">
                                          <p:val>
                                            <p:strVal val="#ppt_h"/>
                                          </p:val>
                                        </p:tav>
                                      </p:tavLst>
                                    </p:anim>
                                    <p:anim calcmode="lin" valueType="num">
                                      <p:cBhvr>
                                        <p:cTn id="48" dur="1000" fill="hold"/>
                                        <p:tgtEl>
                                          <p:spTgt spid="11276"/>
                                        </p:tgtEl>
                                        <p:attrNameLst>
                                          <p:attrName>style.rotation</p:attrName>
                                        </p:attrNameLst>
                                      </p:cBhvr>
                                      <p:tavLst>
                                        <p:tav tm="0">
                                          <p:val>
                                            <p:fltVal val="90"/>
                                          </p:val>
                                        </p:tav>
                                        <p:tav tm="100000">
                                          <p:val>
                                            <p:fltVal val="0"/>
                                          </p:val>
                                        </p:tav>
                                      </p:tavLst>
                                    </p:anim>
                                    <p:animEffect transition="in" filter="fade">
                                      <p:cBhvr>
                                        <p:cTn id="49" dur="1000"/>
                                        <p:tgtEl>
                                          <p:spTgt spid="11276"/>
                                        </p:tgtEl>
                                      </p:cBhvr>
                                    </p:animEffect>
                                  </p:childTnLst>
                                </p:cTn>
                              </p:par>
                            </p:childTnLst>
                          </p:cTn>
                        </p:par>
                      </p:childTnLst>
                    </p:cTn>
                  </p:par>
                  <p:par>
                    <p:cTn id="50" fill="hold">
                      <p:stCondLst>
                        <p:cond delay="indefinite"/>
                      </p:stCondLst>
                      <p:childTnLst>
                        <p:par>
                          <p:cTn id="51" fill="hold">
                            <p:stCondLst>
                              <p:cond delay="0"/>
                            </p:stCondLst>
                            <p:childTnLst>
                              <p:par>
                                <p:cTn id="52" presetID="56" presetClass="entr" presetSubtype="0" fill="hold" grpId="0" nodeType="clickEffect">
                                  <p:stCondLst>
                                    <p:cond delay="0"/>
                                  </p:stCondLst>
                                  <p:iterate type="lt">
                                    <p:tmPct val="10000"/>
                                  </p:iterate>
                                  <p:childTnLst>
                                    <p:set>
                                      <p:cBhvr>
                                        <p:cTn id="53" dur="1" fill="hold">
                                          <p:stCondLst>
                                            <p:cond delay="0"/>
                                          </p:stCondLst>
                                        </p:cTn>
                                        <p:tgtEl>
                                          <p:spTgt spid="11277"/>
                                        </p:tgtEl>
                                        <p:attrNameLst>
                                          <p:attrName>style.visibility</p:attrName>
                                        </p:attrNameLst>
                                      </p:cBhvr>
                                      <p:to>
                                        <p:strVal val="visible"/>
                                      </p:to>
                                    </p:set>
                                    <p:anim by="(-#ppt_w*2)" calcmode="lin" valueType="num">
                                      <p:cBhvr rctx="PPT">
                                        <p:cTn id="54" dur="500" autoRev="1" fill="hold">
                                          <p:stCondLst>
                                            <p:cond delay="0"/>
                                          </p:stCondLst>
                                        </p:cTn>
                                        <p:tgtEl>
                                          <p:spTgt spid="11277"/>
                                        </p:tgtEl>
                                        <p:attrNameLst>
                                          <p:attrName>ppt_w</p:attrName>
                                        </p:attrNameLst>
                                      </p:cBhvr>
                                    </p:anim>
                                    <p:anim by="(#ppt_w*0.50)" calcmode="lin" valueType="num">
                                      <p:cBhvr>
                                        <p:cTn id="55" dur="500" decel="50000" autoRev="1" fill="hold">
                                          <p:stCondLst>
                                            <p:cond delay="0"/>
                                          </p:stCondLst>
                                        </p:cTn>
                                        <p:tgtEl>
                                          <p:spTgt spid="11277"/>
                                        </p:tgtEl>
                                        <p:attrNameLst>
                                          <p:attrName>ppt_x</p:attrName>
                                        </p:attrNameLst>
                                      </p:cBhvr>
                                    </p:anim>
                                    <p:anim from="(-#ppt_h/2)" to="(#ppt_y)" calcmode="lin" valueType="num">
                                      <p:cBhvr>
                                        <p:cTn id="56" dur="1000" fill="hold">
                                          <p:stCondLst>
                                            <p:cond delay="0"/>
                                          </p:stCondLst>
                                        </p:cTn>
                                        <p:tgtEl>
                                          <p:spTgt spid="11277"/>
                                        </p:tgtEl>
                                        <p:attrNameLst>
                                          <p:attrName>ppt_y</p:attrName>
                                        </p:attrNameLst>
                                      </p:cBhvr>
                                    </p:anim>
                                    <p:animRot by="21600000">
                                      <p:cBhvr>
                                        <p:cTn id="57" dur="1000" fill="hold">
                                          <p:stCondLst>
                                            <p:cond delay="0"/>
                                          </p:stCondLst>
                                        </p:cTn>
                                        <p:tgtEl>
                                          <p:spTgt spid="1127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animBg="1"/>
      <p:bldP spid="11275" grpId="0"/>
      <p:bldP spid="11277" grpId="0" animBg="1"/>
      <p:bldP spid="1127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WordArt 4"/>
          <p:cNvSpPr>
            <a:spLocks noChangeArrowheads="1" noChangeShapeType="1" noTextEdit="1"/>
          </p:cNvSpPr>
          <p:nvPr/>
        </p:nvSpPr>
        <p:spPr bwMode="auto">
          <a:xfrm>
            <a:off x="0" y="0"/>
            <a:ext cx="9144000"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A Revolution in Art, Continued</a:t>
            </a:r>
          </a:p>
        </p:txBody>
      </p:sp>
      <p:sp>
        <p:nvSpPr>
          <p:cNvPr id="15365" name="Text Box 5"/>
          <p:cNvSpPr txBox="1">
            <a:spLocks noChangeArrowheads="1"/>
          </p:cNvSpPr>
          <p:nvPr/>
        </p:nvSpPr>
        <p:spPr bwMode="auto">
          <a:xfrm>
            <a:off x="0" y="646113"/>
            <a:ext cx="9144000" cy="366712"/>
          </a:xfrm>
          <a:prstGeom prst="rect">
            <a:avLst/>
          </a:prstGeom>
          <a:noFill/>
          <a:ln w="9525">
            <a:noFill/>
            <a:miter lim="800000"/>
            <a:headEnd/>
            <a:tailEnd/>
          </a:ln>
        </p:spPr>
        <p:txBody>
          <a:bodyPr>
            <a:spAutoFit/>
          </a:bodyPr>
          <a:lstStyle/>
          <a:p>
            <a:pPr algn="ctr"/>
            <a:r>
              <a:rPr lang="en-US"/>
              <a:t>In the Renaissance, art was primarily done of wealthy people, for wealthy people</a:t>
            </a:r>
          </a:p>
        </p:txBody>
      </p:sp>
      <p:sp>
        <p:nvSpPr>
          <p:cNvPr id="15366" name="WordArt 6"/>
          <p:cNvSpPr>
            <a:spLocks noChangeArrowheads="1" noChangeShapeType="1" noTextEdit="1"/>
          </p:cNvSpPr>
          <p:nvPr/>
        </p:nvSpPr>
        <p:spPr bwMode="auto">
          <a:xfrm>
            <a:off x="76200" y="1676400"/>
            <a:ext cx="1981200" cy="571500"/>
          </a:xfrm>
          <a:prstGeom prst="rect">
            <a:avLst/>
          </a:prstGeom>
        </p:spPr>
        <p:txBody>
          <a:bodyPr wrap="none" fromWordArt="1">
            <a:prstTxWarp prst="textPlain">
              <a:avLst>
                <a:gd name="adj" fmla="val 50000"/>
              </a:avLst>
            </a:prstTxWarp>
          </a:bodyPr>
          <a:lstStyle/>
          <a:p>
            <a:pPr algn="ctr"/>
            <a:r>
              <a:rPr lang="en-US" sz="3600" kern="1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Donatello</a:t>
            </a:r>
          </a:p>
        </p:txBody>
      </p:sp>
      <p:sp>
        <p:nvSpPr>
          <p:cNvPr id="15367" name="Text Box 7"/>
          <p:cNvSpPr txBox="1">
            <a:spLocks noChangeArrowheads="1"/>
          </p:cNvSpPr>
          <p:nvPr/>
        </p:nvSpPr>
        <p:spPr bwMode="auto">
          <a:xfrm>
            <a:off x="457200" y="2322513"/>
            <a:ext cx="8610600" cy="641350"/>
          </a:xfrm>
          <a:prstGeom prst="rect">
            <a:avLst/>
          </a:prstGeom>
          <a:noFill/>
          <a:ln w="9525">
            <a:noFill/>
            <a:miter lim="800000"/>
            <a:headEnd/>
            <a:tailEnd/>
          </a:ln>
        </p:spPr>
        <p:txBody>
          <a:bodyPr>
            <a:spAutoFit/>
          </a:bodyPr>
          <a:lstStyle/>
          <a:p>
            <a:r>
              <a:rPr lang="en-US"/>
              <a:t>A humanist sculptor who glorified the human body.  He used natural poses and expressions to show movement and personality</a:t>
            </a:r>
          </a:p>
        </p:txBody>
      </p:sp>
      <p:sp>
        <p:nvSpPr>
          <p:cNvPr id="15368" name="Text Box 8"/>
          <p:cNvSpPr txBox="1">
            <a:spLocks noChangeArrowheads="1"/>
          </p:cNvSpPr>
          <p:nvPr/>
        </p:nvSpPr>
        <p:spPr bwMode="auto">
          <a:xfrm>
            <a:off x="152400" y="3276600"/>
            <a:ext cx="6191250" cy="366713"/>
          </a:xfrm>
          <a:prstGeom prst="rect">
            <a:avLst/>
          </a:prstGeom>
          <a:noFill/>
          <a:ln w="9525">
            <a:noFill/>
            <a:miter lim="800000"/>
            <a:headEnd/>
            <a:tailEnd/>
          </a:ln>
        </p:spPr>
        <p:txBody>
          <a:bodyPr wrap="none">
            <a:spAutoFit/>
          </a:bodyPr>
          <a:lstStyle/>
          <a:p>
            <a:r>
              <a:rPr lang="en-US"/>
              <a:t>His most famous work is David…a large free standing nude</a:t>
            </a:r>
          </a:p>
        </p:txBody>
      </p:sp>
      <p:pic>
        <p:nvPicPr>
          <p:cNvPr id="15369" name="Picture 9" descr="Donatello- Portrait"/>
          <p:cNvPicPr>
            <a:picLocks noChangeAspect="1" noChangeArrowheads="1"/>
          </p:cNvPicPr>
          <p:nvPr/>
        </p:nvPicPr>
        <p:blipFill>
          <a:blip r:embed="rId3" cstate="print"/>
          <a:srcRect/>
          <a:stretch>
            <a:fillRect/>
          </a:stretch>
        </p:blipFill>
        <p:spPr bwMode="auto">
          <a:xfrm>
            <a:off x="2209800" y="990600"/>
            <a:ext cx="992188" cy="1371600"/>
          </a:xfrm>
          <a:prstGeom prst="rect">
            <a:avLst/>
          </a:prstGeom>
          <a:noFill/>
          <a:ln w="9525">
            <a:noFill/>
            <a:miter lim="800000"/>
            <a:headEnd/>
            <a:tailEnd/>
          </a:ln>
        </p:spPr>
      </p:pic>
      <p:sp>
        <p:nvSpPr>
          <p:cNvPr id="15371" name="Text Box 11"/>
          <p:cNvSpPr txBox="1">
            <a:spLocks noChangeArrowheads="1"/>
          </p:cNvSpPr>
          <p:nvPr/>
        </p:nvSpPr>
        <p:spPr bwMode="auto">
          <a:xfrm>
            <a:off x="2346325" y="3694113"/>
            <a:ext cx="2889250" cy="366712"/>
          </a:xfrm>
          <a:prstGeom prst="rect">
            <a:avLst/>
          </a:prstGeom>
          <a:noFill/>
          <a:ln w="9525">
            <a:noFill/>
            <a:miter lim="800000"/>
            <a:headEnd/>
            <a:tailEnd/>
          </a:ln>
        </p:spPr>
        <p:txBody>
          <a:bodyPr wrap="none">
            <a:spAutoFit/>
          </a:bodyPr>
          <a:lstStyle/>
          <a:p>
            <a:r>
              <a:rPr lang="en-US"/>
              <a:t>But that isn’t his only work:</a:t>
            </a:r>
          </a:p>
        </p:txBody>
      </p:sp>
      <p:pic>
        <p:nvPicPr>
          <p:cNvPr id="15372" name="Picture 12" descr="Donatello- Equestrian monument of Gattamelata"/>
          <p:cNvPicPr>
            <a:picLocks noChangeAspect="1" noChangeArrowheads="1"/>
          </p:cNvPicPr>
          <p:nvPr/>
        </p:nvPicPr>
        <p:blipFill>
          <a:blip r:embed="rId4" cstate="print"/>
          <a:srcRect/>
          <a:stretch>
            <a:fillRect/>
          </a:stretch>
        </p:blipFill>
        <p:spPr bwMode="auto">
          <a:xfrm>
            <a:off x="3429000" y="4114800"/>
            <a:ext cx="2362200" cy="2376488"/>
          </a:xfrm>
          <a:prstGeom prst="rect">
            <a:avLst/>
          </a:prstGeom>
          <a:noFill/>
          <a:ln w="9525">
            <a:noFill/>
            <a:miter lim="800000"/>
            <a:headEnd/>
            <a:tailEnd/>
          </a:ln>
        </p:spPr>
      </p:pic>
      <p:pic>
        <p:nvPicPr>
          <p:cNvPr id="15373" name="Picture 13" descr="Donatello- Habbakuk (Lo Zuccone)"/>
          <p:cNvPicPr>
            <a:picLocks noChangeAspect="1" noChangeArrowheads="1"/>
          </p:cNvPicPr>
          <p:nvPr/>
        </p:nvPicPr>
        <p:blipFill>
          <a:blip r:embed="rId5" cstate="print"/>
          <a:srcRect/>
          <a:stretch>
            <a:fillRect/>
          </a:stretch>
        </p:blipFill>
        <p:spPr bwMode="auto">
          <a:xfrm>
            <a:off x="6324600" y="3962400"/>
            <a:ext cx="955675" cy="2543175"/>
          </a:xfrm>
          <a:prstGeom prst="rect">
            <a:avLst/>
          </a:prstGeom>
          <a:noFill/>
          <a:ln w="9525">
            <a:noFill/>
            <a:miter lim="800000"/>
            <a:headEnd/>
            <a:tailEnd/>
          </a:ln>
        </p:spPr>
      </p:pic>
      <p:pic>
        <p:nvPicPr>
          <p:cNvPr id="15374" name="Picture 14" descr="crucifix-Donatello"/>
          <p:cNvPicPr>
            <a:picLocks noChangeAspect="1" noChangeArrowheads="1"/>
          </p:cNvPicPr>
          <p:nvPr/>
        </p:nvPicPr>
        <p:blipFill>
          <a:blip r:embed="rId6" cstate="print"/>
          <a:srcRect/>
          <a:stretch>
            <a:fillRect/>
          </a:stretch>
        </p:blipFill>
        <p:spPr bwMode="auto">
          <a:xfrm>
            <a:off x="7419975" y="4191000"/>
            <a:ext cx="1724025" cy="2324100"/>
          </a:xfrm>
          <a:prstGeom prst="rect">
            <a:avLst/>
          </a:prstGeom>
          <a:noFill/>
          <a:ln w="9525">
            <a:noFill/>
            <a:miter lim="800000"/>
            <a:headEnd/>
            <a:tailEnd/>
          </a:ln>
        </p:spPr>
      </p:pic>
      <p:pic>
        <p:nvPicPr>
          <p:cNvPr id="15375" name="Picture 15" descr="2david"/>
          <p:cNvPicPr>
            <a:picLocks noChangeAspect="1" noChangeArrowheads="1"/>
          </p:cNvPicPr>
          <p:nvPr/>
        </p:nvPicPr>
        <p:blipFill>
          <a:blip r:embed="rId7" cstate="print"/>
          <a:srcRect r="51793"/>
          <a:stretch>
            <a:fillRect/>
          </a:stretch>
        </p:blipFill>
        <p:spPr bwMode="auto">
          <a:xfrm>
            <a:off x="533400" y="3962400"/>
            <a:ext cx="1600200" cy="2743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wipe(down)">
                                      <p:cBhvr>
                                        <p:cTn id="7" dur="580">
                                          <p:stCondLst>
                                            <p:cond delay="0"/>
                                          </p:stCondLst>
                                        </p:cTn>
                                        <p:tgtEl>
                                          <p:spTgt spid="15365"/>
                                        </p:tgtEl>
                                      </p:cBhvr>
                                    </p:animEffect>
                                    <p:anim calcmode="lin" valueType="num">
                                      <p:cBhvr>
                                        <p:cTn id="8" dur="1822" tmFilter="0,0; 0.14,0.36; 0.43,0.73; 0.71,0.91; 1.0,1.0">
                                          <p:stCondLst>
                                            <p:cond delay="0"/>
                                          </p:stCondLst>
                                        </p:cTn>
                                        <p:tgtEl>
                                          <p:spTgt spid="1536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36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36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36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36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365"/>
                                        </p:tgtEl>
                                      </p:cBhvr>
                                      <p:to x="100000" y="60000"/>
                                    </p:animScale>
                                    <p:animScale>
                                      <p:cBhvr>
                                        <p:cTn id="14" dur="166" decel="50000">
                                          <p:stCondLst>
                                            <p:cond delay="676"/>
                                          </p:stCondLst>
                                        </p:cTn>
                                        <p:tgtEl>
                                          <p:spTgt spid="15365"/>
                                        </p:tgtEl>
                                      </p:cBhvr>
                                      <p:to x="100000" y="100000"/>
                                    </p:animScale>
                                    <p:animScale>
                                      <p:cBhvr>
                                        <p:cTn id="15" dur="26">
                                          <p:stCondLst>
                                            <p:cond delay="1312"/>
                                          </p:stCondLst>
                                        </p:cTn>
                                        <p:tgtEl>
                                          <p:spTgt spid="15365"/>
                                        </p:tgtEl>
                                      </p:cBhvr>
                                      <p:to x="100000" y="80000"/>
                                    </p:animScale>
                                    <p:animScale>
                                      <p:cBhvr>
                                        <p:cTn id="16" dur="166" decel="50000">
                                          <p:stCondLst>
                                            <p:cond delay="1338"/>
                                          </p:stCondLst>
                                        </p:cTn>
                                        <p:tgtEl>
                                          <p:spTgt spid="15365"/>
                                        </p:tgtEl>
                                      </p:cBhvr>
                                      <p:to x="100000" y="100000"/>
                                    </p:animScale>
                                    <p:animScale>
                                      <p:cBhvr>
                                        <p:cTn id="17" dur="26">
                                          <p:stCondLst>
                                            <p:cond delay="1642"/>
                                          </p:stCondLst>
                                        </p:cTn>
                                        <p:tgtEl>
                                          <p:spTgt spid="15365"/>
                                        </p:tgtEl>
                                      </p:cBhvr>
                                      <p:to x="100000" y="90000"/>
                                    </p:animScale>
                                    <p:animScale>
                                      <p:cBhvr>
                                        <p:cTn id="18" dur="166" decel="50000">
                                          <p:stCondLst>
                                            <p:cond delay="1668"/>
                                          </p:stCondLst>
                                        </p:cTn>
                                        <p:tgtEl>
                                          <p:spTgt spid="15365"/>
                                        </p:tgtEl>
                                      </p:cBhvr>
                                      <p:to x="100000" y="100000"/>
                                    </p:animScale>
                                    <p:animScale>
                                      <p:cBhvr>
                                        <p:cTn id="19" dur="26">
                                          <p:stCondLst>
                                            <p:cond delay="1808"/>
                                          </p:stCondLst>
                                        </p:cTn>
                                        <p:tgtEl>
                                          <p:spTgt spid="15365"/>
                                        </p:tgtEl>
                                      </p:cBhvr>
                                      <p:to x="100000" y="95000"/>
                                    </p:animScale>
                                    <p:animScale>
                                      <p:cBhvr>
                                        <p:cTn id="20" dur="166" decel="50000">
                                          <p:stCondLst>
                                            <p:cond delay="1834"/>
                                          </p:stCondLst>
                                        </p:cTn>
                                        <p:tgtEl>
                                          <p:spTgt spid="1536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5366"/>
                                        </p:tgtEl>
                                        <p:attrNameLst>
                                          <p:attrName>style.visibility</p:attrName>
                                        </p:attrNameLst>
                                      </p:cBhvr>
                                      <p:to>
                                        <p:strVal val="visible"/>
                                      </p:to>
                                    </p:set>
                                    <p:anim calcmode="lin" valueType="num">
                                      <p:cBhvr>
                                        <p:cTn id="25" dur="500" fill="hold"/>
                                        <p:tgtEl>
                                          <p:spTgt spid="15366"/>
                                        </p:tgtEl>
                                        <p:attrNameLst>
                                          <p:attrName>ppt_w</p:attrName>
                                        </p:attrNameLst>
                                      </p:cBhvr>
                                      <p:tavLst>
                                        <p:tav tm="0">
                                          <p:val>
                                            <p:fltVal val="0"/>
                                          </p:val>
                                        </p:tav>
                                        <p:tav tm="100000">
                                          <p:val>
                                            <p:strVal val="#ppt_w"/>
                                          </p:val>
                                        </p:tav>
                                      </p:tavLst>
                                    </p:anim>
                                    <p:anim calcmode="lin" valueType="num">
                                      <p:cBhvr>
                                        <p:cTn id="26" dur="500" fill="hold"/>
                                        <p:tgtEl>
                                          <p:spTgt spid="15366"/>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9" presetClass="entr" presetSubtype="10" fill="hold" nodeType="clickEffect">
                                  <p:stCondLst>
                                    <p:cond delay="0"/>
                                  </p:stCondLst>
                                  <p:childTnLst>
                                    <p:set>
                                      <p:cBhvr>
                                        <p:cTn id="30" dur="1" fill="hold">
                                          <p:stCondLst>
                                            <p:cond delay="0"/>
                                          </p:stCondLst>
                                        </p:cTn>
                                        <p:tgtEl>
                                          <p:spTgt spid="15369"/>
                                        </p:tgtEl>
                                        <p:attrNameLst>
                                          <p:attrName>style.visibility</p:attrName>
                                        </p:attrNameLst>
                                      </p:cBhvr>
                                      <p:to>
                                        <p:strVal val="visible"/>
                                      </p:to>
                                    </p:set>
                                    <p:anim calcmode="lin" valueType="num">
                                      <p:cBhvr>
                                        <p:cTn id="31" dur="5000" fill="hold"/>
                                        <p:tgtEl>
                                          <p:spTgt spid="15369"/>
                                        </p:tgtEl>
                                        <p:attrNameLst>
                                          <p:attrName>ppt_w</p:attrName>
                                        </p:attrNameLst>
                                      </p:cBhvr>
                                      <p:tavLst>
                                        <p:tav tm="0" fmla="#ppt_w*sin(2.5*pi*$)">
                                          <p:val>
                                            <p:fltVal val="0"/>
                                          </p:val>
                                        </p:tav>
                                        <p:tav tm="100000">
                                          <p:val>
                                            <p:fltVal val="1"/>
                                          </p:val>
                                        </p:tav>
                                      </p:tavLst>
                                    </p:anim>
                                    <p:anim calcmode="lin" valueType="num">
                                      <p:cBhvr>
                                        <p:cTn id="32" dur="5000" fill="hold"/>
                                        <p:tgtEl>
                                          <p:spTgt spid="15369"/>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40" presetClass="entr" presetSubtype="0" fill="hold" grpId="0" nodeType="clickEffect">
                                  <p:stCondLst>
                                    <p:cond delay="0"/>
                                  </p:stCondLst>
                                  <p:iterate type="lt">
                                    <p:tmPct val="10000"/>
                                  </p:iterate>
                                  <p:childTnLst>
                                    <p:set>
                                      <p:cBhvr>
                                        <p:cTn id="36" dur="1" fill="hold">
                                          <p:stCondLst>
                                            <p:cond delay="0"/>
                                          </p:stCondLst>
                                        </p:cTn>
                                        <p:tgtEl>
                                          <p:spTgt spid="15367"/>
                                        </p:tgtEl>
                                        <p:attrNameLst>
                                          <p:attrName>style.visibility</p:attrName>
                                        </p:attrNameLst>
                                      </p:cBhvr>
                                      <p:to>
                                        <p:strVal val="visible"/>
                                      </p:to>
                                    </p:set>
                                    <p:animEffect transition="in" filter="fade">
                                      <p:cBhvr>
                                        <p:cTn id="37" dur="1000"/>
                                        <p:tgtEl>
                                          <p:spTgt spid="15367"/>
                                        </p:tgtEl>
                                      </p:cBhvr>
                                    </p:animEffect>
                                    <p:anim calcmode="lin" valueType="num">
                                      <p:cBhvr>
                                        <p:cTn id="38" dur="1000" fill="hold"/>
                                        <p:tgtEl>
                                          <p:spTgt spid="15367"/>
                                        </p:tgtEl>
                                        <p:attrNameLst>
                                          <p:attrName>ppt_x</p:attrName>
                                        </p:attrNameLst>
                                      </p:cBhvr>
                                      <p:tavLst>
                                        <p:tav tm="0">
                                          <p:val>
                                            <p:strVal val="#ppt_x-.1"/>
                                          </p:val>
                                        </p:tav>
                                        <p:tav tm="100000">
                                          <p:val>
                                            <p:strVal val="#ppt_x"/>
                                          </p:val>
                                        </p:tav>
                                      </p:tavLst>
                                    </p:anim>
                                    <p:anim calcmode="lin" valueType="num">
                                      <p:cBhvr>
                                        <p:cTn id="39" dur="1000" fill="hold"/>
                                        <p:tgtEl>
                                          <p:spTgt spid="15367"/>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6" presetClass="entr" presetSubtype="0" fill="hold" grpId="0" nodeType="clickEffect">
                                  <p:stCondLst>
                                    <p:cond delay="0"/>
                                  </p:stCondLst>
                                  <p:iterate type="lt">
                                    <p:tmPct val="10000"/>
                                  </p:iterate>
                                  <p:childTnLst>
                                    <p:set>
                                      <p:cBhvr>
                                        <p:cTn id="43" dur="1" fill="hold">
                                          <p:stCondLst>
                                            <p:cond delay="0"/>
                                          </p:stCondLst>
                                        </p:cTn>
                                        <p:tgtEl>
                                          <p:spTgt spid="15368"/>
                                        </p:tgtEl>
                                        <p:attrNameLst>
                                          <p:attrName>style.visibility</p:attrName>
                                        </p:attrNameLst>
                                      </p:cBhvr>
                                      <p:to>
                                        <p:strVal val="visible"/>
                                      </p:to>
                                    </p:set>
                                    <p:anim by="(-#ppt_w*2)" calcmode="lin" valueType="num">
                                      <p:cBhvr rctx="PPT">
                                        <p:cTn id="44" dur="500" autoRev="1" fill="hold">
                                          <p:stCondLst>
                                            <p:cond delay="0"/>
                                          </p:stCondLst>
                                        </p:cTn>
                                        <p:tgtEl>
                                          <p:spTgt spid="15368"/>
                                        </p:tgtEl>
                                        <p:attrNameLst>
                                          <p:attrName>ppt_w</p:attrName>
                                        </p:attrNameLst>
                                      </p:cBhvr>
                                    </p:anim>
                                    <p:anim by="(#ppt_w*0.50)" calcmode="lin" valueType="num">
                                      <p:cBhvr>
                                        <p:cTn id="45" dur="500" decel="50000" autoRev="1" fill="hold">
                                          <p:stCondLst>
                                            <p:cond delay="0"/>
                                          </p:stCondLst>
                                        </p:cTn>
                                        <p:tgtEl>
                                          <p:spTgt spid="15368"/>
                                        </p:tgtEl>
                                        <p:attrNameLst>
                                          <p:attrName>ppt_x</p:attrName>
                                        </p:attrNameLst>
                                      </p:cBhvr>
                                    </p:anim>
                                    <p:anim from="(-#ppt_h/2)" to="(#ppt_y)" calcmode="lin" valueType="num">
                                      <p:cBhvr>
                                        <p:cTn id="46" dur="1000" fill="hold">
                                          <p:stCondLst>
                                            <p:cond delay="0"/>
                                          </p:stCondLst>
                                        </p:cTn>
                                        <p:tgtEl>
                                          <p:spTgt spid="15368"/>
                                        </p:tgtEl>
                                        <p:attrNameLst>
                                          <p:attrName>ppt_y</p:attrName>
                                        </p:attrNameLst>
                                      </p:cBhvr>
                                    </p:anim>
                                    <p:animRot by="21600000">
                                      <p:cBhvr>
                                        <p:cTn id="47" dur="1000" fill="hold">
                                          <p:stCondLst>
                                            <p:cond delay="0"/>
                                          </p:stCondLst>
                                        </p:cTn>
                                        <p:tgtEl>
                                          <p:spTgt spid="15368"/>
                                        </p:tgtEl>
                                        <p:attrNameLst>
                                          <p:attrName>r</p:attrName>
                                        </p:attrNameLst>
                                      </p:cBhvr>
                                    </p:animRo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nodeType="clickEffect">
                                  <p:stCondLst>
                                    <p:cond delay="0"/>
                                  </p:stCondLst>
                                  <p:childTnLst>
                                    <p:set>
                                      <p:cBhvr>
                                        <p:cTn id="51" dur="1" fill="hold">
                                          <p:stCondLst>
                                            <p:cond delay="0"/>
                                          </p:stCondLst>
                                        </p:cTn>
                                        <p:tgtEl>
                                          <p:spTgt spid="15375"/>
                                        </p:tgtEl>
                                        <p:attrNameLst>
                                          <p:attrName>style.visibility</p:attrName>
                                        </p:attrNameLst>
                                      </p:cBhvr>
                                      <p:to>
                                        <p:strVal val="visible"/>
                                      </p:to>
                                    </p:set>
                                    <p:animEffect transition="in" filter="fade">
                                      <p:cBhvr>
                                        <p:cTn id="52" dur="1000"/>
                                        <p:tgtEl>
                                          <p:spTgt spid="15375"/>
                                        </p:tgtEl>
                                      </p:cBhvr>
                                    </p:animEffect>
                                    <p:anim calcmode="lin" valueType="num">
                                      <p:cBhvr>
                                        <p:cTn id="53" dur="1000" fill="hold"/>
                                        <p:tgtEl>
                                          <p:spTgt spid="15375"/>
                                        </p:tgtEl>
                                        <p:attrNameLst>
                                          <p:attrName>ppt_x</p:attrName>
                                        </p:attrNameLst>
                                      </p:cBhvr>
                                      <p:tavLst>
                                        <p:tav tm="0">
                                          <p:val>
                                            <p:strVal val="#ppt_x"/>
                                          </p:val>
                                        </p:tav>
                                        <p:tav tm="100000">
                                          <p:val>
                                            <p:strVal val="#ppt_x"/>
                                          </p:val>
                                        </p:tav>
                                      </p:tavLst>
                                    </p:anim>
                                    <p:anim calcmode="lin" valueType="num">
                                      <p:cBhvr>
                                        <p:cTn id="54" dur="1000" fill="hold"/>
                                        <p:tgtEl>
                                          <p:spTgt spid="1537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15371"/>
                                        </p:tgtEl>
                                        <p:attrNameLst>
                                          <p:attrName>style.visibility</p:attrName>
                                        </p:attrNameLst>
                                      </p:cBhvr>
                                      <p:to>
                                        <p:strVal val="visible"/>
                                      </p:to>
                                    </p:set>
                                    <p:animEffect transition="in" filter="fade">
                                      <p:cBhvr>
                                        <p:cTn id="59" dur="1000"/>
                                        <p:tgtEl>
                                          <p:spTgt spid="15371"/>
                                        </p:tgtEl>
                                      </p:cBhvr>
                                    </p:animEffect>
                                    <p:anim calcmode="lin" valueType="num">
                                      <p:cBhvr>
                                        <p:cTn id="60" dur="1000" fill="hold"/>
                                        <p:tgtEl>
                                          <p:spTgt spid="15371"/>
                                        </p:tgtEl>
                                        <p:attrNameLst>
                                          <p:attrName>ppt_x</p:attrName>
                                        </p:attrNameLst>
                                      </p:cBhvr>
                                      <p:tavLst>
                                        <p:tav tm="0">
                                          <p:val>
                                            <p:strVal val="#ppt_x"/>
                                          </p:val>
                                        </p:tav>
                                        <p:tav tm="100000">
                                          <p:val>
                                            <p:strVal val="#ppt_x"/>
                                          </p:val>
                                        </p:tav>
                                      </p:tavLst>
                                    </p:anim>
                                    <p:anim calcmode="lin" valueType="num">
                                      <p:cBhvr>
                                        <p:cTn id="61" dur="1000" fill="hold"/>
                                        <p:tgtEl>
                                          <p:spTgt spid="15371"/>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15372"/>
                                        </p:tgtEl>
                                        <p:attrNameLst>
                                          <p:attrName>style.visibility</p:attrName>
                                        </p:attrNameLst>
                                      </p:cBhvr>
                                      <p:to>
                                        <p:strVal val="visible"/>
                                      </p:to>
                                    </p:set>
                                    <p:anim calcmode="lin" valueType="num">
                                      <p:cBhvr additive="base">
                                        <p:cTn id="66" dur="500" fill="hold"/>
                                        <p:tgtEl>
                                          <p:spTgt spid="15372"/>
                                        </p:tgtEl>
                                        <p:attrNameLst>
                                          <p:attrName>ppt_x</p:attrName>
                                        </p:attrNameLst>
                                      </p:cBhvr>
                                      <p:tavLst>
                                        <p:tav tm="0">
                                          <p:val>
                                            <p:strVal val="#ppt_x"/>
                                          </p:val>
                                        </p:tav>
                                        <p:tav tm="100000">
                                          <p:val>
                                            <p:strVal val="#ppt_x"/>
                                          </p:val>
                                        </p:tav>
                                      </p:tavLst>
                                    </p:anim>
                                    <p:anim calcmode="lin" valueType="num">
                                      <p:cBhvr additive="base">
                                        <p:cTn id="67" dur="500" fill="hold"/>
                                        <p:tgtEl>
                                          <p:spTgt spid="1537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6" presetClass="entr" presetSubtype="0" fill="hold" nodeType="clickEffect">
                                  <p:stCondLst>
                                    <p:cond delay="0"/>
                                  </p:stCondLst>
                                  <p:childTnLst>
                                    <p:set>
                                      <p:cBhvr>
                                        <p:cTn id="71" dur="1" fill="hold">
                                          <p:stCondLst>
                                            <p:cond delay="0"/>
                                          </p:stCondLst>
                                        </p:cTn>
                                        <p:tgtEl>
                                          <p:spTgt spid="15373"/>
                                        </p:tgtEl>
                                        <p:attrNameLst>
                                          <p:attrName>style.visibility</p:attrName>
                                        </p:attrNameLst>
                                      </p:cBhvr>
                                      <p:to>
                                        <p:strVal val="visible"/>
                                      </p:to>
                                    </p:set>
                                    <p:animEffect transition="in" filter="wipe(down)">
                                      <p:cBhvr>
                                        <p:cTn id="72" dur="580">
                                          <p:stCondLst>
                                            <p:cond delay="0"/>
                                          </p:stCondLst>
                                        </p:cTn>
                                        <p:tgtEl>
                                          <p:spTgt spid="15373"/>
                                        </p:tgtEl>
                                      </p:cBhvr>
                                    </p:animEffect>
                                    <p:anim calcmode="lin" valueType="num">
                                      <p:cBhvr>
                                        <p:cTn id="73" dur="1822" tmFilter="0,0; 0.14,0.36; 0.43,0.73; 0.71,0.91; 1.0,1.0">
                                          <p:stCondLst>
                                            <p:cond delay="0"/>
                                          </p:stCondLst>
                                        </p:cTn>
                                        <p:tgtEl>
                                          <p:spTgt spid="15373"/>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15373"/>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15373"/>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15373"/>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15373"/>
                                        </p:tgtEl>
                                        <p:attrNameLst>
                                          <p:attrName>ppt_y</p:attrName>
                                        </p:attrNameLst>
                                      </p:cBhvr>
                                      <p:tavLst>
                                        <p:tav tm="0" fmla="#ppt_y-sin(pi*$)/81">
                                          <p:val>
                                            <p:fltVal val="0"/>
                                          </p:val>
                                        </p:tav>
                                        <p:tav tm="100000">
                                          <p:val>
                                            <p:fltVal val="1"/>
                                          </p:val>
                                        </p:tav>
                                      </p:tavLst>
                                    </p:anim>
                                    <p:animScale>
                                      <p:cBhvr>
                                        <p:cTn id="78" dur="26">
                                          <p:stCondLst>
                                            <p:cond delay="650"/>
                                          </p:stCondLst>
                                        </p:cTn>
                                        <p:tgtEl>
                                          <p:spTgt spid="15373"/>
                                        </p:tgtEl>
                                      </p:cBhvr>
                                      <p:to x="100000" y="60000"/>
                                    </p:animScale>
                                    <p:animScale>
                                      <p:cBhvr>
                                        <p:cTn id="79" dur="166" decel="50000">
                                          <p:stCondLst>
                                            <p:cond delay="676"/>
                                          </p:stCondLst>
                                        </p:cTn>
                                        <p:tgtEl>
                                          <p:spTgt spid="15373"/>
                                        </p:tgtEl>
                                      </p:cBhvr>
                                      <p:to x="100000" y="100000"/>
                                    </p:animScale>
                                    <p:animScale>
                                      <p:cBhvr>
                                        <p:cTn id="80" dur="26">
                                          <p:stCondLst>
                                            <p:cond delay="1312"/>
                                          </p:stCondLst>
                                        </p:cTn>
                                        <p:tgtEl>
                                          <p:spTgt spid="15373"/>
                                        </p:tgtEl>
                                      </p:cBhvr>
                                      <p:to x="100000" y="80000"/>
                                    </p:animScale>
                                    <p:animScale>
                                      <p:cBhvr>
                                        <p:cTn id="81" dur="166" decel="50000">
                                          <p:stCondLst>
                                            <p:cond delay="1338"/>
                                          </p:stCondLst>
                                        </p:cTn>
                                        <p:tgtEl>
                                          <p:spTgt spid="15373"/>
                                        </p:tgtEl>
                                      </p:cBhvr>
                                      <p:to x="100000" y="100000"/>
                                    </p:animScale>
                                    <p:animScale>
                                      <p:cBhvr>
                                        <p:cTn id="82" dur="26">
                                          <p:stCondLst>
                                            <p:cond delay="1642"/>
                                          </p:stCondLst>
                                        </p:cTn>
                                        <p:tgtEl>
                                          <p:spTgt spid="15373"/>
                                        </p:tgtEl>
                                      </p:cBhvr>
                                      <p:to x="100000" y="90000"/>
                                    </p:animScale>
                                    <p:animScale>
                                      <p:cBhvr>
                                        <p:cTn id="83" dur="166" decel="50000">
                                          <p:stCondLst>
                                            <p:cond delay="1668"/>
                                          </p:stCondLst>
                                        </p:cTn>
                                        <p:tgtEl>
                                          <p:spTgt spid="15373"/>
                                        </p:tgtEl>
                                      </p:cBhvr>
                                      <p:to x="100000" y="100000"/>
                                    </p:animScale>
                                    <p:animScale>
                                      <p:cBhvr>
                                        <p:cTn id="84" dur="26">
                                          <p:stCondLst>
                                            <p:cond delay="1808"/>
                                          </p:stCondLst>
                                        </p:cTn>
                                        <p:tgtEl>
                                          <p:spTgt spid="15373"/>
                                        </p:tgtEl>
                                      </p:cBhvr>
                                      <p:to x="100000" y="95000"/>
                                    </p:animScale>
                                    <p:animScale>
                                      <p:cBhvr>
                                        <p:cTn id="85" dur="166" decel="50000">
                                          <p:stCondLst>
                                            <p:cond delay="1834"/>
                                          </p:stCondLst>
                                        </p:cTn>
                                        <p:tgtEl>
                                          <p:spTgt spid="15373"/>
                                        </p:tgtEl>
                                      </p:cBhvr>
                                      <p:to x="100000" y="100000"/>
                                    </p:animScale>
                                  </p:childTnLst>
                                </p:cTn>
                              </p:par>
                            </p:childTnLst>
                          </p:cTn>
                        </p:par>
                      </p:childTnLst>
                    </p:cTn>
                  </p:par>
                  <p:par>
                    <p:cTn id="86" fill="hold">
                      <p:stCondLst>
                        <p:cond delay="indefinite"/>
                      </p:stCondLst>
                      <p:childTnLst>
                        <p:par>
                          <p:cTn id="87" fill="hold">
                            <p:stCondLst>
                              <p:cond delay="0"/>
                            </p:stCondLst>
                            <p:childTnLst>
                              <p:par>
                                <p:cTn id="88" presetID="50" presetClass="entr" presetSubtype="0" decel="100000" fill="hold" nodeType="clickEffect">
                                  <p:stCondLst>
                                    <p:cond delay="0"/>
                                  </p:stCondLst>
                                  <p:childTnLst>
                                    <p:set>
                                      <p:cBhvr>
                                        <p:cTn id="89" dur="1" fill="hold">
                                          <p:stCondLst>
                                            <p:cond delay="0"/>
                                          </p:stCondLst>
                                        </p:cTn>
                                        <p:tgtEl>
                                          <p:spTgt spid="15374"/>
                                        </p:tgtEl>
                                        <p:attrNameLst>
                                          <p:attrName>style.visibility</p:attrName>
                                        </p:attrNameLst>
                                      </p:cBhvr>
                                      <p:to>
                                        <p:strVal val="visible"/>
                                      </p:to>
                                    </p:set>
                                    <p:anim calcmode="lin" valueType="num">
                                      <p:cBhvr>
                                        <p:cTn id="90" dur="1000" fill="hold"/>
                                        <p:tgtEl>
                                          <p:spTgt spid="15374"/>
                                        </p:tgtEl>
                                        <p:attrNameLst>
                                          <p:attrName>ppt_w</p:attrName>
                                        </p:attrNameLst>
                                      </p:cBhvr>
                                      <p:tavLst>
                                        <p:tav tm="0">
                                          <p:val>
                                            <p:strVal val="#ppt_w+.3"/>
                                          </p:val>
                                        </p:tav>
                                        <p:tav tm="100000">
                                          <p:val>
                                            <p:strVal val="#ppt_w"/>
                                          </p:val>
                                        </p:tav>
                                      </p:tavLst>
                                    </p:anim>
                                    <p:anim calcmode="lin" valueType="num">
                                      <p:cBhvr>
                                        <p:cTn id="91" dur="1000" fill="hold"/>
                                        <p:tgtEl>
                                          <p:spTgt spid="15374"/>
                                        </p:tgtEl>
                                        <p:attrNameLst>
                                          <p:attrName>ppt_h</p:attrName>
                                        </p:attrNameLst>
                                      </p:cBhvr>
                                      <p:tavLst>
                                        <p:tav tm="0">
                                          <p:val>
                                            <p:strVal val="#ppt_h"/>
                                          </p:val>
                                        </p:tav>
                                        <p:tav tm="100000">
                                          <p:val>
                                            <p:strVal val="#ppt_h"/>
                                          </p:val>
                                        </p:tav>
                                      </p:tavLst>
                                    </p:anim>
                                    <p:animEffect transition="in" filter="fade">
                                      <p:cBhvr>
                                        <p:cTn id="92" dur="1000"/>
                                        <p:tgtEl>
                                          <p:spTgt spid="153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15366" grpId="0" animBg="1"/>
      <p:bldP spid="15367" grpId="0"/>
      <p:bldP spid="15368" grpId="0"/>
      <p:bldP spid="1537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96" name="Picture 12" descr="pieta"/>
          <p:cNvPicPr>
            <a:picLocks noChangeAspect="1" noChangeArrowheads="1"/>
          </p:cNvPicPr>
          <p:nvPr/>
        </p:nvPicPr>
        <p:blipFill>
          <a:blip r:embed="rId3" cstate="print"/>
          <a:srcRect/>
          <a:stretch>
            <a:fillRect/>
          </a:stretch>
        </p:blipFill>
        <p:spPr bwMode="auto">
          <a:xfrm>
            <a:off x="5334000" y="3200400"/>
            <a:ext cx="3389313" cy="3524250"/>
          </a:xfrm>
          <a:prstGeom prst="rect">
            <a:avLst/>
          </a:prstGeom>
          <a:noFill/>
          <a:ln w="9525">
            <a:noFill/>
            <a:miter lim="800000"/>
            <a:headEnd/>
            <a:tailEnd/>
          </a:ln>
        </p:spPr>
      </p:pic>
      <p:pic>
        <p:nvPicPr>
          <p:cNvPr id="16389" name="Picture 5" descr="michelangelo"/>
          <p:cNvPicPr>
            <a:picLocks noChangeAspect="1" noChangeArrowheads="1"/>
          </p:cNvPicPr>
          <p:nvPr/>
        </p:nvPicPr>
        <p:blipFill>
          <a:blip r:embed="rId4" cstate="print">
            <a:lum bright="52000" contrast="-44000"/>
          </a:blip>
          <a:srcRect/>
          <a:stretch>
            <a:fillRect/>
          </a:stretch>
        </p:blipFill>
        <p:spPr bwMode="auto">
          <a:xfrm>
            <a:off x="0" y="0"/>
            <a:ext cx="3810000" cy="6858000"/>
          </a:xfrm>
          <a:prstGeom prst="rect">
            <a:avLst/>
          </a:prstGeom>
          <a:noFill/>
          <a:ln w="9525">
            <a:noFill/>
            <a:miter lim="800000"/>
            <a:headEnd/>
            <a:tailEnd/>
          </a:ln>
        </p:spPr>
      </p:pic>
      <p:sp>
        <p:nvSpPr>
          <p:cNvPr id="16386" name="Rectangle 2"/>
          <p:cNvSpPr>
            <a:spLocks noGrp="1" noChangeArrowheads="1"/>
          </p:cNvSpPr>
          <p:nvPr>
            <p:ph type="title"/>
          </p:nvPr>
        </p:nvSpPr>
        <p:spPr>
          <a:xfrm>
            <a:off x="0" y="0"/>
            <a:ext cx="9144000" cy="762000"/>
          </a:xfrm>
        </p:spPr>
        <p:txBody>
          <a:bodyPr/>
          <a:lstStyle/>
          <a:p>
            <a:pPr eaLnBrk="1" hangingPunct="1"/>
            <a:r>
              <a:rPr lang="en-US" smtClean="0">
                <a:solidFill>
                  <a:srgbClr val="FF0000"/>
                </a:solidFill>
              </a:rPr>
              <a:t>Michelangelo</a:t>
            </a:r>
          </a:p>
        </p:txBody>
      </p:sp>
      <p:sp>
        <p:nvSpPr>
          <p:cNvPr id="16387" name="Rectangle 3"/>
          <p:cNvSpPr>
            <a:spLocks noGrp="1" noChangeArrowheads="1"/>
          </p:cNvSpPr>
          <p:nvPr>
            <p:ph type="body" sz="half" idx="1"/>
          </p:nvPr>
        </p:nvSpPr>
        <p:spPr>
          <a:xfrm>
            <a:off x="76200" y="1295400"/>
            <a:ext cx="4038600" cy="914400"/>
          </a:xfrm>
        </p:spPr>
        <p:txBody>
          <a:bodyPr/>
          <a:lstStyle/>
          <a:p>
            <a:pPr eaLnBrk="1" hangingPunct="1"/>
            <a:r>
              <a:rPr lang="en-US" sz="2000" smtClean="0">
                <a:solidFill>
                  <a:srgbClr val="660066"/>
                </a:solidFill>
              </a:rPr>
              <a:t>Michelangelo was also a sculptor and painter</a:t>
            </a:r>
          </a:p>
        </p:txBody>
      </p:sp>
      <p:sp>
        <p:nvSpPr>
          <p:cNvPr id="16388" name="Rectangle 4"/>
          <p:cNvSpPr>
            <a:spLocks noGrp="1" noChangeArrowheads="1"/>
          </p:cNvSpPr>
          <p:nvPr>
            <p:ph type="body" sz="half" idx="2"/>
          </p:nvPr>
        </p:nvSpPr>
        <p:spPr>
          <a:xfrm>
            <a:off x="0" y="2667000"/>
            <a:ext cx="4419600" cy="838200"/>
          </a:xfrm>
        </p:spPr>
        <p:txBody>
          <a:bodyPr/>
          <a:lstStyle/>
          <a:p>
            <a:pPr eaLnBrk="1" hangingPunct="1"/>
            <a:r>
              <a:rPr lang="en-US" sz="2000" smtClean="0">
                <a:solidFill>
                  <a:srgbClr val="660066"/>
                </a:solidFill>
              </a:rPr>
              <a:t>Like other artists of his time, he glorified the human form</a:t>
            </a:r>
          </a:p>
        </p:txBody>
      </p:sp>
      <p:sp>
        <p:nvSpPr>
          <p:cNvPr id="16391" name="Rectangle 7"/>
          <p:cNvSpPr>
            <a:spLocks noChangeArrowheads="1"/>
          </p:cNvSpPr>
          <p:nvPr/>
        </p:nvSpPr>
        <p:spPr bwMode="auto">
          <a:xfrm>
            <a:off x="0" y="4267200"/>
            <a:ext cx="4419600" cy="381000"/>
          </a:xfrm>
          <a:prstGeom prst="rect">
            <a:avLst/>
          </a:prstGeom>
          <a:noFill/>
          <a:ln w="9525">
            <a:noFill/>
            <a:miter lim="800000"/>
            <a:headEnd/>
            <a:tailEnd/>
          </a:ln>
        </p:spPr>
        <p:txBody>
          <a:bodyPr/>
          <a:lstStyle/>
          <a:p>
            <a:pPr marL="342900" indent="-342900">
              <a:spcBef>
                <a:spcPct val="20000"/>
              </a:spcBef>
              <a:buFontTx/>
              <a:buChar char="•"/>
            </a:pPr>
            <a:r>
              <a:rPr lang="en-US" sz="2000">
                <a:solidFill>
                  <a:srgbClr val="660066"/>
                </a:solidFill>
              </a:rPr>
              <a:t>His most famous works are David</a:t>
            </a:r>
          </a:p>
        </p:txBody>
      </p:sp>
      <p:sp>
        <p:nvSpPr>
          <p:cNvPr id="16392" name="Text Box 8"/>
          <p:cNvSpPr txBox="1">
            <a:spLocks noChangeArrowheads="1"/>
          </p:cNvSpPr>
          <p:nvPr/>
        </p:nvSpPr>
        <p:spPr bwMode="auto">
          <a:xfrm>
            <a:off x="381000" y="4572000"/>
            <a:ext cx="2114550" cy="366713"/>
          </a:xfrm>
          <a:prstGeom prst="rect">
            <a:avLst/>
          </a:prstGeom>
          <a:noFill/>
          <a:ln w="9525">
            <a:noFill/>
            <a:miter lim="800000"/>
            <a:headEnd/>
            <a:tailEnd/>
          </a:ln>
        </p:spPr>
        <p:txBody>
          <a:bodyPr wrap="none">
            <a:spAutoFit/>
          </a:bodyPr>
          <a:lstStyle/>
          <a:p>
            <a:r>
              <a:rPr lang="en-US">
                <a:solidFill>
                  <a:srgbClr val="660066"/>
                </a:solidFill>
              </a:rPr>
              <a:t>The Sistine Chapel</a:t>
            </a:r>
          </a:p>
        </p:txBody>
      </p:sp>
      <p:sp>
        <p:nvSpPr>
          <p:cNvPr id="16393" name="Text Box 9"/>
          <p:cNvSpPr txBox="1">
            <a:spLocks noChangeArrowheads="1"/>
          </p:cNvSpPr>
          <p:nvPr/>
        </p:nvSpPr>
        <p:spPr bwMode="auto">
          <a:xfrm>
            <a:off x="381000" y="4876800"/>
            <a:ext cx="1606550" cy="366713"/>
          </a:xfrm>
          <a:prstGeom prst="rect">
            <a:avLst/>
          </a:prstGeom>
          <a:noFill/>
          <a:ln w="9525">
            <a:noFill/>
            <a:miter lim="800000"/>
            <a:headEnd/>
            <a:tailEnd/>
          </a:ln>
        </p:spPr>
        <p:txBody>
          <a:bodyPr wrap="none">
            <a:spAutoFit/>
          </a:bodyPr>
          <a:lstStyle/>
          <a:p>
            <a:r>
              <a:rPr lang="en-US">
                <a:solidFill>
                  <a:srgbClr val="660066"/>
                </a:solidFill>
              </a:rPr>
              <a:t>and The Pieta</a:t>
            </a:r>
          </a:p>
        </p:txBody>
      </p:sp>
      <p:pic>
        <p:nvPicPr>
          <p:cNvPr id="16394" name="Picture 10" descr="David"/>
          <p:cNvPicPr>
            <a:picLocks noChangeAspect="1" noChangeArrowheads="1"/>
          </p:cNvPicPr>
          <p:nvPr/>
        </p:nvPicPr>
        <p:blipFill>
          <a:blip r:embed="rId5" cstate="print"/>
          <a:srcRect/>
          <a:stretch>
            <a:fillRect/>
          </a:stretch>
        </p:blipFill>
        <p:spPr bwMode="auto">
          <a:xfrm>
            <a:off x="4343400" y="1295400"/>
            <a:ext cx="1395413" cy="3048000"/>
          </a:xfrm>
          <a:prstGeom prst="rect">
            <a:avLst/>
          </a:prstGeom>
          <a:noFill/>
          <a:ln w="9525">
            <a:noFill/>
            <a:miter lim="800000"/>
            <a:headEnd/>
            <a:tailEnd/>
          </a:ln>
        </p:spPr>
      </p:pic>
      <p:pic>
        <p:nvPicPr>
          <p:cNvPr id="16397" name="Picture 13" descr="sistine chapel"/>
          <p:cNvPicPr>
            <a:picLocks noChangeAspect="1" noChangeArrowheads="1"/>
          </p:cNvPicPr>
          <p:nvPr/>
        </p:nvPicPr>
        <p:blipFill>
          <a:blip r:embed="rId6" cstate="print"/>
          <a:srcRect/>
          <a:stretch>
            <a:fillRect/>
          </a:stretch>
        </p:blipFill>
        <p:spPr bwMode="auto">
          <a:xfrm>
            <a:off x="6019800" y="1143000"/>
            <a:ext cx="2895600" cy="21717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500" fill="hold"/>
                                        <p:tgtEl>
                                          <p:spTgt spid="16386"/>
                                        </p:tgtEl>
                                        <p:attrNameLst>
                                          <p:attrName>ppt_w</p:attrName>
                                        </p:attrNameLst>
                                      </p:cBhvr>
                                      <p:tavLst>
                                        <p:tav tm="0">
                                          <p:val>
                                            <p:fltVal val="0"/>
                                          </p:val>
                                        </p:tav>
                                        <p:tav tm="100000">
                                          <p:val>
                                            <p:strVal val="#ppt_w"/>
                                          </p:val>
                                        </p:tav>
                                      </p:tavLst>
                                    </p:anim>
                                    <p:anim calcmode="lin" valueType="num">
                                      <p:cBhvr>
                                        <p:cTn id="8" dur="500" fill="hold"/>
                                        <p:tgtEl>
                                          <p:spTgt spid="1638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6389"/>
                                        </p:tgtEl>
                                        <p:attrNameLst>
                                          <p:attrName>style.visibility</p:attrName>
                                        </p:attrNameLst>
                                      </p:cBhvr>
                                      <p:to>
                                        <p:strVal val="visible"/>
                                      </p:to>
                                    </p:set>
                                    <p:animEffect transition="in" filter="circle(in)">
                                      <p:cBhvr>
                                        <p:cTn id="13" dur="2000"/>
                                        <p:tgtEl>
                                          <p:spTgt spid="16389"/>
                                        </p:tgtEl>
                                      </p:cBhvr>
                                    </p:animEffect>
                                  </p:childTnLst>
                                </p:cTn>
                              </p:par>
                            </p:childTnLst>
                          </p:cTn>
                        </p:par>
                      </p:childTnLst>
                    </p:cTn>
                  </p:par>
                  <p:par>
                    <p:cTn id="14" fill="hold">
                      <p:stCondLst>
                        <p:cond delay="indefinite"/>
                      </p:stCondLst>
                      <p:childTnLst>
                        <p:par>
                          <p:cTn id="15" fill="hold">
                            <p:stCondLst>
                              <p:cond delay="0"/>
                            </p:stCondLst>
                            <p:childTnLst>
                              <p:par>
                                <p:cTn id="16" presetID="56" presetClass="entr" presetSubtype="0" fill="hold" grpId="0" nodeType="clickEffect">
                                  <p:stCondLst>
                                    <p:cond delay="0"/>
                                  </p:stCondLst>
                                  <p:iterate type="lt">
                                    <p:tmPct val="10000"/>
                                  </p:iterate>
                                  <p:childTnLst>
                                    <p:set>
                                      <p:cBhvr>
                                        <p:cTn id="17" dur="1" fill="hold">
                                          <p:stCondLst>
                                            <p:cond delay="0"/>
                                          </p:stCondLst>
                                        </p:cTn>
                                        <p:tgtEl>
                                          <p:spTgt spid="16387">
                                            <p:txEl>
                                              <p:pRg st="0" end="0"/>
                                            </p:txEl>
                                          </p:spTgt>
                                        </p:tgtEl>
                                        <p:attrNameLst>
                                          <p:attrName>style.visibility</p:attrName>
                                        </p:attrNameLst>
                                      </p:cBhvr>
                                      <p:to>
                                        <p:strVal val="visible"/>
                                      </p:to>
                                    </p:set>
                                    <p:anim by="(-#ppt_w*2)" calcmode="lin" valueType="num">
                                      <p:cBhvr rctx="PPT">
                                        <p:cTn id="18" dur="500" autoRev="1" fill="hold">
                                          <p:stCondLst>
                                            <p:cond delay="0"/>
                                          </p:stCondLst>
                                        </p:cTn>
                                        <p:tgtEl>
                                          <p:spTgt spid="16387">
                                            <p:txEl>
                                              <p:pRg st="0" end="0"/>
                                            </p:txEl>
                                          </p:spTgt>
                                        </p:tgtEl>
                                        <p:attrNameLst>
                                          <p:attrName>ppt_w</p:attrName>
                                        </p:attrNameLst>
                                      </p:cBhvr>
                                    </p:anim>
                                    <p:anim by="(#ppt_w*0.50)" calcmode="lin" valueType="num">
                                      <p:cBhvr>
                                        <p:cTn id="19" dur="500" decel="50000" autoRev="1" fill="hold">
                                          <p:stCondLst>
                                            <p:cond delay="0"/>
                                          </p:stCondLst>
                                        </p:cTn>
                                        <p:tgtEl>
                                          <p:spTgt spid="16387">
                                            <p:txEl>
                                              <p:pRg st="0" end="0"/>
                                            </p:txEl>
                                          </p:spTgt>
                                        </p:tgtEl>
                                        <p:attrNameLst>
                                          <p:attrName>ppt_x</p:attrName>
                                        </p:attrNameLst>
                                      </p:cBhvr>
                                    </p:anim>
                                    <p:anim from="(-#ppt_h/2)" to="(#ppt_y)" calcmode="lin" valueType="num">
                                      <p:cBhvr>
                                        <p:cTn id="20" dur="1000" fill="hold">
                                          <p:stCondLst>
                                            <p:cond delay="0"/>
                                          </p:stCondLst>
                                        </p:cTn>
                                        <p:tgtEl>
                                          <p:spTgt spid="16387">
                                            <p:txEl>
                                              <p:pRg st="0" end="0"/>
                                            </p:txEl>
                                          </p:spTgt>
                                        </p:tgtEl>
                                        <p:attrNameLst>
                                          <p:attrName>ppt_y</p:attrName>
                                        </p:attrNameLst>
                                      </p:cBhvr>
                                    </p:anim>
                                    <p:animRot by="21600000">
                                      <p:cBhvr>
                                        <p:cTn id="21" dur="1000" fill="hold">
                                          <p:stCondLst>
                                            <p:cond delay="0"/>
                                          </p:stCondLst>
                                        </p:cTn>
                                        <p:tgtEl>
                                          <p:spTgt spid="16387">
                                            <p:txEl>
                                              <p:pRg st="0" end="0"/>
                                            </p:txEl>
                                          </p:spTgt>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35" presetClass="entr" presetSubtype="0" fill="hold" grpId="0" nodeType="clickEffect">
                                  <p:stCondLst>
                                    <p:cond delay="0"/>
                                  </p:stCondLst>
                                  <p:childTnLst>
                                    <p:set>
                                      <p:cBhvr>
                                        <p:cTn id="25" dur="1" fill="hold">
                                          <p:stCondLst>
                                            <p:cond delay="0"/>
                                          </p:stCondLst>
                                        </p:cTn>
                                        <p:tgtEl>
                                          <p:spTgt spid="16388">
                                            <p:txEl>
                                              <p:pRg st="0" end="0"/>
                                            </p:txEl>
                                          </p:spTgt>
                                        </p:tgtEl>
                                        <p:attrNameLst>
                                          <p:attrName>style.visibility</p:attrName>
                                        </p:attrNameLst>
                                      </p:cBhvr>
                                      <p:to>
                                        <p:strVal val="visible"/>
                                      </p:to>
                                    </p:set>
                                    <p:animEffect transition="in" filter="fade">
                                      <p:cBhvr>
                                        <p:cTn id="26" dur="2000"/>
                                        <p:tgtEl>
                                          <p:spTgt spid="16388">
                                            <p:txEl>
                                              <p:pRg st="0" end="0"/>
                                            </p:txEl>
                                          </p:spTgt>
                                        </p:tgtEl>
                                      </p:cBhvr>
                                    </p:animEffect>
                                    <p:anim calcmode="lin" valueType="num">
                                      <p:cBhvr>
                                        <p:cTn id="27" dur="2000" fill="hold"/>
                                        <p:tgtEl>
                                          <p:spTgt spid="16388">
                                            <p:txEl>
                                              <p:pRg st="0" end="0"/>
                                            </p:txEl>
                                          </p:spTgt>
                                        </p:tgtEl>
                                        <p:attrNameLst>
                                          <p:attrName>style.rotation</p:attrName>
                                        </p:attrNameLst>
                                      </p:cBhvr>
                                      <p:tavLst>
                                        <p:tav tm="0">
                                          <p:val>
                                            <p:fltVal val="720"/>
                                          </p:val>
                                        </p:tav>
                                        <p:tav tm="100000">
                                          <p:val>
                                            <p:fltVal val="0"/>
                                          </p:val>
                                        </p:tav>
                                      </p:tavLst>
                                    </p:anim>
                                    <p:anim calcmode="lin" valueType="num">
                                      <p:cBhvr>
                                        <p:cTn id="28" dur="2000" fill="hold"/>
                                        <p:tgtEl>
                                          <p:spTgt spid="16388">
                                            <p:txEl>
                                              <p:pRg st="0" end="0"/>
                                            </p:txEl>
                                          </p:spTgt>
                                        </p:tgtEl>
                                        <p:attrNameLst>
                                          <p:attrName>ppt_h</p:attrName>
                                        </p:attrNameLst>
                                      </p:cBhvr>
                                      <p:tavLst>
                                        <p:tav tm="0">
                                          <p:val>
                                            <p:fltVal val="0"/>
                                          </p:val>
                                        </p:tav>
                                        <p:tav tm="100000">
                                          <p:val>
                                            <p:strVal val="#ppt_h"/>
                                          </p:val>
                                        </p:tav>
                                      </p:tavLst>
                                    </p:anim>
                                    <p:anim calcmode="lin" valueType="num">
                                      <p:cBhvr>
                                        <p:cTn id="29" dur="2000" fill="hold"/>
                                        <p:tgtEl>
                                          <p:spTgt spid="16388">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30" fill="hold">
                      <p:stCondLst>
                        <p:cond delay="indefinite"/>
                      </p:stCondLst>
                      <p:childTnLst>
                        <p:par>
                          <p:cTn id="31" fill="hold">
                            <p:stCondLst>
                              <p:cond delay="0"/>
                            </p:stCondLst>
                            <p:childTnLst>
                              <p:par>
                                <p:cTn id="32" presetID="50" presetClass="entr" presetSubtype="0" decel="100000" fill="hold" grpId="0" nodeType="clickEffect">
                                  <p:stCondLst>
                                    <p:cond delay="0"/>
                                  </p:stCondLst>
                                  <p:childTnLst>
                                    <p:set>
                                      <p:cBhvr>
                                        <p:cTn id="33" dur="1" fill="hold">
                                          <p:stCondLst>
                                            <p:cond delay="0"/>
                                          </p:stCondLst>
                                        </p:cTn>
                                        <p:tgtEl>
                                          <p:spTgt spid="16391"/>
                                        </p:tgtEl>
                                        <p:attrNameLst>
                                          <p:attrName>style.visibility</p:attrName>
                                        </p:attrNameLst>
                                      </p:cBhvr>
                                      <p:to>
                                        <p:strVal val="visible"/>
                                      </p:to>
                                    </p:set>
                                    <p:anim calcmode="lin" valueType="num">
                                      <p:cBhvr>
                                        <p:cTn id="34" dur="1000" fill="hold"/>
                                        <p:tgtEl>
                                          <p:spTgt spid="16391"/>
                                        </p:tgtEl>
                                        <p:attrNameLst>
                                          <p:attrName>ppt_w</p:attrName>
                                        </p:attrNameLst>
                                      </p:cBhvr>
                                      <p:tavLst>
                                        <p:tav tm="0">
                                          <p:val>
                                            <p:strVal val="#ppt_w+.3"/>
                                          </p:val>
                                        </p:tav>
                                        <p:tav tm="100000">
                                          <p:val>
                                            <p:strVal val="#ppt_w"/>
                                          </p:val>
                                        </p:tav>
                                      </p:tavLst>
                                    </p:anim>
                                    <p:anim calcmode="lin" valueType="num">
                                      <p:cBhvr>
                                        <p:cTn id="35" dur="1000" fill="hold"/>
                                        <p:tgtEl>
                                          <p:spTgt spid="16391"/>
                                        </p:tgtEl>
                                        <p:attrNameLst>
                                          <p:attrName>ppt_h</p:attrName>
                                        </p:attrNameLst>
                                      </p:cBhvr>
                                      <p:tavLst>
                                        <p:tav tm="0">
                                          <p:val>
                                            <p:strVal val="#ppt_h"/>
                                          </p:val>
                                        </p:tav>
                                        <p:tav tm="100000">
                                          <p:val>
                                            <p:strVal val="#ppt_h"/>
                                          </p:val>
                                        </p:tav>
                                      </p:tavLst>
                                    </p:anim>
                                    <p:animEffect transition="in" filter="fade">
                                      <p:cBhvr>
                                        <p:cTn id="36" dur="1000"/>
                                        <p:tgtEl>
                                          <p:spTgt spid="16391"/>
                                        </p:tgtEl>
                                      </p:cBhvr>
                                    </p:animEffect>
                                  </p:childTnLst>
                                </p:cTn>
                              </p:par>
                            </p:childTnLst>
                          </p:cTn>
                        </p:par>
                      </p:childTnLst>
                    </p:cTn>
                  </p:par>
                  <p:par>
                    <p:cTn id="37" fill="hold">
                      <p:stCondLst>
                        <p:cond delay="indefinite"/>
                      </p:stCondLst>
                      <p:childTnLst>
                        <p:par>
                          <p:cTn id="38" fill="hold">
                            <p:stCondLst>
                              <p:cond delay="0"/>
                            </p:stCondLst>
                            <p:childTnLst>
                              <p:par>
                                <p:cTn id="39" presetID="15" presetClass="entr" presetSubtype="0" fill="hold" nodeType="clickEffect">
                                  <p:stCondLst>
                                    <p:cond delay="0"/>
                                  </p:stCondLst>
                                  <p:childTnLst>
                                    <p:set>
                                      <p:cBhvr>
                                        <p:cTn id="40" dur="1" fill="hold">
                                          <p:stCondLst>
                                            <p:cond delay="0"/>
                                          </p:stCondLst>
                                        </p:cTn>
                                        <p:tgtEl>
                                          <p:spTgt spid="16394"/>
                                        </p:tgtEl>
                                        <p:attrNameLst>
                                          <p:attrName>style.visibility</p:attrName>
                                        </p:attrNameLst>
                                      </p:cBhvr>
                                      <p:to>
                                        <p:strVal val="visible"/>
                                      </p:to>
                                    </p:set>
                                    <p:anim calcmode="lin" valueType="num">
                                      <p:cBhvr>
                                        <p:cTn id="41" dur="1000" fill="hold"/>
                                        <p:tgtEl>
                                          <p:spTgt spid="16394"/>
                                        </p:tgtEl>
                                        <p:attrNameLst>
                                          <p:attrName>ppt_w</p:attrName>
                                        </p:attrNameLst>
                                      </p:cBhvr>
                                      <p:tavLst>
                                        <p:tav tm="0">
                                          <p:val>
                                            <p:fltVal val="0"/>
                                          </p:val>
                                        </p:tav>
                                        <p:tav tm="100000">
                                          <p:val>
                                            <p:strVal val="#ppt_w"/>
                                          </p:val>
                                        </p:tav>
                                      </p:tavLst>
                                    </p:anim>
                                    <p:anim calcmode="lin" valueType="num">
                                      <p:cBhvr>
                                        <p:cTn id="42" dur="1000" fill="hold"/>
                                        <p:tgtEl>
                                          <p:spTgt spid="16394"/>
                                        </p:tgtEl>
                                        <p:attrNameLst>
                                          <p:attrName>ppt_h</p:attrName>
                                        </p:attrNameLst>
                                      </p:cBhvr>
                                      <p:tavLst>
                                        <p:tav tm="0">
                                          <p:val>
                                            <p:fltVal val="0"/>
                                          </p:val>
                                        </p:tav>
                                        <p:tav tm="100000">
                                          <p:val>
                                            <p:strVal val="#ppt_h"/>
                                          </p:val>
                                        </p:tav>
                                      </p:tavLst>
                                    </p:anim>
                                    <p:anim calcmode="lin" valueType="num">
                                      <p:cBhvr>
                                        <p:cTn id="43" dur="1000" fill="hold"/>
                                        <p:tgtEl>
                                          <p:spTgt spid="16394"/>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1639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6392"/>
                                        </p:tgtEl>
                                        <p:attrNameLst>
                                          <p:attrName>style.visibility</p:attrName>
                                        </p:attrNameLst>
                                      </p:cBhvr>
                                      <p:to>
                                        <p:strVal val="visible"/>
                                      </p:to>
                                    </p:set>
                                    <p:anim calcmode="lin" valueType="num">
                                      <p:cBhvr additive="base">
                                        <p:cTn id="49" dur="500" fill="hold"/>
                                        <p:tgtEl>
                                          <p:spTgt spid="16392"/>
                                        </p:tgtEl>
                                        <p:attrNameLst>
                                          <p:attrName>ppt_x</p:attrName>
                                        </p:attrNameLst>
                                      </p:cBhvr>
                                      <p:tavLst>
                                        <p:tav tm="0">
                                          <p:val>
                                            <p:strVal val="#ppt_x"/>
                                          </p:val>
                                        </p:tav>
                                        <p:tav tm="100000">
                                          <p:val>
                                            <p:strVal val="#ppt_x"/>
                                          </p:val>
                                        </p:tav>
                                      </p:tavLst>
                                    </p:anim>
                                    <p:anim calcmode="lin" valueType="num">
                                      <p:cBhvr additive="base">
                                        <p:cTn id="50" dur="500" fill="hold"/>
                                        <p:tgtEl>
                                          <p:spTgt spid="1639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5" presetClass="entr" presetSubtype="0" fill="hold" nodeType="clickEffect">
                                  <p:stCondLst>
                                    <p:cond delay="0"/>
                                  </p:stCondLst>
                                  <p:childTnLst>
                                    <p:set>
                                      <p:cBhvr>
                                        <p:cTn id="54" dur="1" fill="hold">
                                          <p:stCondLst>
                                            <p:cond delay="0"/>
                                          </p:stCondLst>
                                        </p:cTn>
                                        <p:tgtEl>
                                          <p:spTgt spid="16397"/>
                                        </p:tgtEl>
                                        <p:attrNameLst>
                                          <p:attrName>style.visibility</p:attrName>
                                        </p:attrNameLst>
                                      </p:cBhvr>
                                      <p:to>
                                        <p:strVal val="visible"/>
                                      </p:to>
                                    </p:set>
                                    <p:anim calcmode="lin" valueType="num">
                                      <p:cBhvr>
                                        <p:cTn id="55" dur="1000" fill="hold"/>
                                        <p:tgtEl>
                                          <p:spTgt spid="16397"/>
                                        </p:tgtEl>
                                        <p:attrNameLst>
                                          <p:attrName>ppt_w</p:attrName>
                                        </p:attrNameLst>
                                      </p:cBhvr>
                                      <p:tavLst>
                                        <p:tav tm="0">
                                          <p:val>
                                            <p:fltVal val="0"/>
                                          </p:val>
                                        </p:tav>
                                        <p:tav tm="100000">
                                          <p:val>
                                            <p:strVal val="#ppt_w"/>
                                          </p:val>
                                        </p:tav>
                                      </p:tavLst>
                                    </p:anim>
                                    <p:anim calcmode="lin" valueType="num">
                                      <p:cBhvr>
                                        <p:cTn id="56" dur="1000" fill="hold"/>
                                        <p:tgtEl>
                                          <p:spTgt spid="16397"/>
                                        </p:tgtEl>
                                        <p:attrNameLst>
                                          <p:attrName>ppt_h</p:attrName>
                                        </p:attrNameLst>
                                      </p:cBhvr>
                                      <p:tavLst>
                                        <p:tav tm="0">
                                          <p:val>
                                            <p:fltVal val="0"/>
                                          </p:val>
                                        </p:tav>
                                        <p:tav tm="100000">
                                          <p:val>
                                            <p:strVal val="#ppt_h"/>
                                          </p:val>
                                        </p:tav>
                                      </p:tavLst>
                                    </p:anim>
                                    <p:anim calcmode="lin" valueType="num">
                                      <p:cBhvr>
                                        <p:cTn id="57" dur="1000" fill="hold"/>
                                        <p:tgtEl>
                                          <p:spTgt spid="16397"/>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1639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16393"/>
                                        </p:tgtEl>
                                        <p:attrNameLst>
                                          <p:attrName>style.visibility</p:attrName>
                                        </p:attrNameLst>
                                      </p:cBhvr>
                                      <p:to>
                                        <p:strVal val="visible"/>
                                      </p:to>
                                    </p:set>
                                    <p:animEffect transition="in" filter="fade">
                                      <p:cBhvr>
                                        <p:cTn id="63" dur="1000"/>
                                        <p:tgtEl>
                                          <p:spTgt spid="16393"/>
                                        </p:tgtEl>
                                      </p:cBhvr>
                                    </p:animEffect>
                                    <p:anim calcmode="lin" valueType="num">
                                      <p:cBhvr>
                                        <p:cTn id="64" dur="1000" fill="hold"/>
                                        <p:tgtEl>
                                          <p:spTgt spid="16393"/>
                                        </p:tgtEl>
                                        <p:attrNameLst>
                                          <p:attrName>ppt_x</p:attrName>
                                        </p:attrNameLst>
                                      </p:cBhvr>
                                      <p:tavLst>
                                        <p:tav tm="0">
                                          <p:val>
                                            <p:strVal val="#ppt_x"/>
                                          </p:val>
                                        </p:tav>
                                        <p:tav tm="100000">
                                          <p:val>
                                            <p:strVal val="#ppt_x"/>
                                          </p:val>
                                        </p:tav>
                                      </p:tavLst>
                                    </p:anim>
                                    <p:anim calcmode="lin" valueType="num">
                                      <p:cBhvr>
                                        <p:cTn id="65" dur="1000" fill="hold"/>
                                        <p:tgtEl>
                                          <p:spTgt spid="16393"/>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5" presetClass="entr" presetSubtype="0" fill="hold" nodeType="clickEffect">
                                  <p:stCondLst>
                                    <p:cond delay="0"/>
                                  </p:stCondLst>
                                  <p:childTnLst>
                                    <p:set>
                                      <p:cBhvr>
                                        <p:cTn id="69" dur="1" fill="hold">
                                          <p:stCondLst>
                                            <p:cond delay="0"/>
                                          </p:stCondLst>
                                        </p:cTn>
                                        <p:tgtEl>
                                          <p:spTgt spid="16396"/>
                                        </p:tgtEl>
                                        <p:attrNameLst>
                                          <p:attrName>style.visibility</p:attrName>
                                        </p:attrNameLst>
                                      </p:cBhvr>
                                      <p:to>
                                        <p:strVal val="visible"/>
                                      </p:to>
                                    </p:set>
                                    <p:anim calcmode="lin" valueType="num">
                                      <p:cBhvr>
                                        <p:cTn id="70" dur="1000" fill="hold"/>
                                        <p:tgtEl>
                                          <p:spTgt spid="16396"/>
                                        </p:tgtEl>
                                        <p:attrNameLst>
                                          <p:attrName>ppt_w</p:attrName>
                                        </p:attrNameLst>
                                      </p:cBhvr>
                                      <p:tavLst>
                                        <p:tav tm="0">
                                          <p:val>
                                            <p:fltVal val="0"/>
                                          </p:val>
                                        </p:tav>
                                        <p:tav tm="100000">
                                          <p:val>
                                            <p:strVal val="#ppt_w"/>
                                          </p:val>
                                        </p:tav>
                                      </p:tavLst>
                                    </p:anim>
                                    <p:anim calcmode="lin" valueType="num">
                                      <p:cBhvr>
                                        <p:cTn id="71" dur="1000" fill="hold"/>
                                        <p:tgtEl>
                                          <p:spTgt spid="16396"/>
                                        </p:tgtEl>
                                        <p:attrNameLst>
                                          <p:attrName>ppt_h</p:attrName>
                                        </p:attrNameLst>
                                      </p:cBhvr>
                                      <p:tavLst>
                                        <p:tav tm="0">
                                          <p:val>
                                            <p:fltVal val="0"/>
                                          </p:val>
                                        </p:tav>
                                        <p:tav tm="100000">
                                          <p:val>
                                            <p:strVal val="#ppt_h"/>
                                          </p:val>
                                        </p:tav>
                                      </p:tavLst>
                                    </p:anim>
                                    <p:anim calcmode="lin" valueType="num">
                                      <p:cBhvr>
                                        <p:cTn id="72" dur="1000" fill="hold"/>
                                        <p:tgtEl>
                                          <p:spTgt spid="16396"/>
                                        </p:tgtEl>
                                        <p:attrNameLst>
                                          <p:attrName>ppt_x</p:attrName>
                                        </p:attrNameLst>
                                      </p:cBhvr>
                                      <p:tavLst>
                                        <p:tav tm="0" fmla="#ppt_x+(cos(-2*pi*(1-$))*-#ppt_x-sin(-2*pi*(1-$))*(1-#ppt_y))*(1-$)">
                                          <p:val>
                                            <p:fltVal val="0"/>
                                          </p:val>
                                        </p:tav>
                                        <p:tav tm="100000">
                                          <p:val>
                                            <p:fltVal val="1"/>
                                          </p:val>
                                        </p:tav>
                                      </p:tavLst>
                                    </p:anim>
                                    <p:anim calcmode="lin" valueType="num">
                                      <p:cBhvr>
                                        <p:cTn id="73" dur="1000" fill="hold"/>
                                        <p:tgtEl>
                                          <p:spTgt spid="1639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P spid="16388" grpId="0" build="p"/>
      <p:bldP spid="16391" grpId="0"/>
      <p:bldP spid="16392" grpId="0"/>
      <p:bldP spid="1639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9" name="Picture 7" descr="leonardo"/>
          <p:cNvPicPr>
            <a:picLocks noChangeAspect="1" noChangeArrowheads="1"/>
          </p:cNvPicPr>
          <p:nvPr/>
        </p:nvPicPr>
        <p:blipFill>
          <a:blip r:embed="rId3" cstate="print"/>
          <a:srcRect l="8824" t="4979" r="8824"/>
          <a:stretch>
            <a:fillRect/>
          </a:stretch>
        </p:blipFill>
        <p:spPr bwMode="auto">
          <a:xfrm>
            <a:off x="228600" y="457200"/>
            <a:ext cx="1620838" cy="2209800"/>
          </a:xfrm>
          <a:prstGeom prst="rect">
            <a:avLst/>
          </a:prstGeom>
          <a:noFill/>
          <a:ln w="9525">
            <a:noFill/>
            <a:miter lim="800000"/>
            <a:headEnd/>
            <a:tailEnd/>
          </a:ln>
        </p:spPr>
      </p:pic>
      <p:sp>
        <p:nvSpPr>
          <p:cNvPr id="18434" name="Rectangle 2"/>
          <p:cNvSpPr>
            <a:spLocks noGrp="1" noChangeArrowheads="1"/>
          </p:cNvSpPr>
          <p:nvPr>
            <p:ph type="title"/>
          </p:nvPr>
        </p:nvSpPr>
        <p:spPr>
          <a:xfrm>
            <a:off x="0" y="0"/>
            <a:ext cx="9144000" cy="685800"/>
          </a:xfrm>
        </p:spPr>
        <p:txBody>
          <a:bodyPr/>
          <a:lstStyle/>
          <a:p>
            <a:pPr eaLnBrk="1" hangingPunct="1"/>
            <a:r>
              <a:rPr lang="en-US" sz="4000" smtClean="0">
                <a:solidFill>
                  <a:schemeClr val="accent2"/>
                </a:solidFill>
              </a:rPr>
              <a:t>Leonardo da Vinci</a:t>
            </a:r>
          </a:p>
        </p:txBody>
      </p:sp>
      <p:sp>
        <p:nvSpPr>
          <p:cNvPr id="18436" name="Rectangle 4"/>
          <p:cNvSpPr>
            <a:spLocks noGrp="1" noChangeArrowheads="1"/>
          </p:cNvSpPr>
          <p:nvPr>
            <p:ph type="body" sz="half" idx="1"/>
          </p:nvPr>
        </p:nvSpPr>
        <p:spPr>
          <a:xfrm>
            <a:off x="0" y="1600200"/>
            <a:ext cx="4267200" cy="990600"/>
          </a:xfrm>
        </p:spPr>
        <p:txBody>
          <a:bodyPr/>
          <a:lstStyle/>
          <a:p>
            <a:pPr eaLnBrk="1" hangingPunct="1">
              <a:lnSpc>
                <a:spcPct val="90000"/>
              </a:lnSpc>
            </a:pPr>
            <a:r>
              <a:rPr lang="en-US" sz="2400" smtClean="0">
                <a:solidFill>
                  <a:srgbClr val="FF0000"/>
                </a:solidFill>
              </a:rPr>
              <a:t>Sculptor, Painter, Scientist, and Inventor</a:t>
            </a:r>
          </a:p>
        </p:txBody>
      </p:sp>
      <p:sp>
        <p:nvSpPr>
          <p:cNvPr id="18437" name="Rectangle 5"/>
          <p:cNvSpPr>
            <a:spLocks noGrp="1" noChangeArrowheads="1"/>
          </p:cNvSpPr>
          <p:nvPr>
            <p:ph type="body" sz="half" idx="2"/>
          </p:nvPr>
        </p:nvSpPr>
        <p:spPr>
          <a:xfrm>
            <a:off x="152400" y="2895600"/>
            <a:ext cx="4038600" cy="838200"/>
          </a:xfrm>
        </p:spPr>
        <p:txBody>
          <a:bodyPr/>
          <a:lstStyle/>
          <a:p>
            <a:pPr eaLnBrk="1" hangingPunct="1">
              <a:lnSpc>
                <a:spcPct val="90000"/>
              </a:lnSpc>
            </a:pPr>
            <a:r>
              <a:rPr lang="en-US" sz="2400" smtClean="0"/>
              <a:t>Painted the Mona Lisa and the Last Supper</a:t>
            </a:r>
          </a:p>
        </p:txBody>
      </p:sp>
      <p:sp>
        <p:nvSpPr>
          <p:cNvPr id="18440" name="Rectangle 8"/>
          <p:cNvSpPr>
            <a:spLocks noChangeArrowheads="1"/>
          </p:cNvSpPr>
          <p:nvPr/>
        </p:nvSpPr>
        <p:spPr bwMode="auto">
          <a:xfrm>
            <a:off x="152400" y="4191000"/>
            <a:ext cx="4038600" cy="838200"/>
          </a:xfrm>
          <a:prstGeom prst="rect">
            <a:avLst/>
          </a:prstGeom>
          <a:noFill/>
          <a:ln w="9525">
            <a:noFill/>
            <a:miter lim="800000"/>
            <a:headEnd/>
            <a:tailEnd/>
          </a:ln>
        </p:spPr>
        <p:txBody>
          <a:bodyPr/>
          <a:lstStyle/>
          <a:p>
            <a:pPr marL="342900" indent="-342900">
              <a:lnSpc>
                <a:spcPct val="90000"/>
              </a:lnSpc>
              <a:spcBef>
                <a:spcPct val="20000"/>
              </a:spcBef>
              <a:buFontTx/>
              <a:buChar char="•"/>
            </a:pPr>
            <a:r>
              <a:rPr lang="en-US" sz="2400"/>
              <a:t>Also had a notebook of sketches of inventions</a:t>
            </a:r>
          </a:p>
        </p:txBody>
      </p:sp>
      <p:pic>
        <p:nvPicPr>
          <p:cNvPr id="18441" name="Picture 9" descr="mona lisa"/>
          <p:cNvPicPr>
            <a:picLocks noChangeAspect="1" noChangeArrowheads="1"/>
          </p:cNvPicPr>
          <p:nvPr/>
        </p:nvPicPr>
        <p:blipFill>
          <a:blip r:embed="rId4" cstate="print"/>
          <a:srcRect/>
          <a:stretch>
            <a:fillRect/>
          </a:stretch>
        </p:blipFill>
        <p:spPr bwMode="auto">
          <a:xfrm>
            <a:off x="4495800" y="838200"/>
            <a:ext cx="2020888" cy="2838450"/>
          </a:xfrm>
          <a:prstGeom prst="rect">
            <a:avLst/>
          </a:prstGeom>
          <a:noFill/>
          <a:ln w="9525">
            <a:noFill/>
            <a:miter lim="800000"/>
            <a:headEnd/>
            <a:tailEnd/>
          </a:ln>
        </p:spPr>
      </p:pic>
      <p:pic>
        <p:nvPicPr>
          <p:cNvPr id="18442" name="Picture 10" descr="last supper"/>
          <p:cNvPicPr>
            <a:picLocks noChangeAspect="1" noChangeArrowheads="1"/>
          </p:cNvPicPr>
          <p:nvPr/>
        </p:nvPicPr>
        <p:blipFill>
          <a:blip r:embed="rId5" cstate="print"/>
          <a:srcRect/>
          <a:stretch>
            <a:fillRect/>
          </a:stretch>
        </p:blipFill>
        <p:spPr bwMode="auto">
          <a:xfrm>
            <a:off x="3962400" y="3810000"/>
            <a:ext cx="4572000" cy="2336800"/>
          </a:xfrm>
          <a:prstGeom prst="rect">
            <a:avLst/>
          </a:prstGeom>
          <a:noFill/>
          <a:ln w="9525">
            <a:noFill/>
            <a:miter lim="800000"/>
            <a:headEnd/>
            <a:tailEnd/>
          </a:ln>
        </p:spPr>
      </p:pic>
      <p:pic>
        <p:nvPicPr>
          <p:cNvPr id="18443" name="Picture 11" descr="tank"/>
          <p:cNvPicPr>
            <a:picLocks noChangeAspect="1" noChangeArrowheads="1"/>
          </p:cNvPicPr>
          <p:nvPr/>
        </p:nvPicPr>
        <p:blipFill>
          <a:blip r:embed="rId6" cstate="print"/>
          <a:srcRect l="3999" t="4666" r="3999" b="12666"/>
          <a:stretch>
            <a:fillRect/>
          </a:stretch>
        </p:blipFill>
        <p:spPr bwMode="auto">
          <a:xfrm>
            <a:off x="381000" y="4953000"/>
            <a:ext cx="1905000" cy="1284288"/>
          </a:xfrm>
          <a:prstGeom prst="rect">
            <a:avLst/>
          </a:prstGeom>
          <a:noFill/>
          <a:ln w="9525">
            <a:noFill/>
            <a:miter lim="800000"/>
            <a:headEnd/>
            <a:tailEnd/>
          </a:ln>
        </p:spPr>
      </p:pic>
      <p:pic>
        <p:nvPicPr>
          <p:cNvPr id="18444" name="Picture 12" descr="flying machine"/>
          <p:cNvPicPr>
            <a:picLocks noChangeAspect="1" noChangeArrowheads="1"/>
          </p:cNvPicPr>
          <p:nvPr/>
        </p:nvPicPr>
        <p:blipFill>
          <a:blip r:embed="rId7" cstate="print"/>
          <a:srcRect/>
          <a:stretch>
            <a:fillRect/>
          </a:stretch>
        </p:blipFill>
        <p:spPr bwMode="auto">
          <a:xfrm>
            <a:off x="7188200" y="228600"/>
            <a:ext cx="1320800" cy="1828800"/>
          </a:xfrm>
          <a:prstGeom prst="rect">
            <a:avLst/>
          </a:prstGeom>
          <a:noFill/>
          <a:ln w="9525">
            <a:noFill/>
            <a:miter lim="800000"/>
            <a:headEnd/>
            <a:tailEnd/>
          </a:ln>
        </p:spPr>
      </p:pic>
      <p:pic>
        <p:nvPicPr>
          <p:cNvPr id="18445" name="Picture 13" descr="dvnci"/>
          <p:cNvPicPr>
            <a:picLocks noChangeAspect="1" noChangeArrowheads="1"/>
          </p:cNvPicPr>
          <p:nvPr/>
        </p:nvPicPr>
        <p:blipFill>
          <a:blip r:embed="rId8" cstate="print"/>
          <a:srcRect/>
          <a:stretch>
            <a:fillRect/>
          </a:stretch>
        </p:blipFill>
        <p:spPr bwMode="auto">
          <a:xfrm>
            <a:off x="6781800" y="2286000"/>
            <a:ext cx="1924050" cy="13890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nodeType="clickEffect">
                                  <p:stCondLst>
                                    <p:cond delay="0"/>
                                  </p:stCondLst>
                                  <p:childTnLst>
                                    <p:set>
                                      <p:cBhvr>
                                        <p:cTn id="10" dur="1" fill="hold">
                                          <p:stCondLst>
                                            <p:cond delay="0"/>
                                          </p:stCondLst>
                                        </p:cTn>
                                        <p:tgtEl>
                                          <p:spTgt spid="18439"/>
                                        </p:tgtEl>
                                        <p:attrNameLst>
                                          <p:attrName>style.visibility</p:attrName>
                                        </p:attrNameLst>
                                      </p:cBhvr>
                                      <p:to>
                                        <p:strVal val="visible"/>
                                      </p:to>
                                    </p:set>
                                    <p:animEffect transition="in" filter="fade">
                                      <p:cBhvr>
                                        <p:cTn id="11" dur="1000"/>
                                        <p:tgtEl>
                                          <p:spTgt spid="18439"/>
                                        </p:tgtEl>
                                      </p:cBhvr>
                                    </p:animEffect>
                                    <p:anim calcmode="lin" valueType="num">
                                      <p:cBhvr>
                                        <p:cTn id="12" dur="1000" fill="hold"/>
                                        <p:tgtEl>
                                          <p:spTgt spid="18439"/>
                                        </p:tgtEl>
                                        <p:attrNameLst>
                                          <p:attrName>ppt_x</p:attrName>
                                        </p:attrNameLst>
                                      </p:cBhvr>
                                      <p:tavLst>
                                        <p:tav tm="0">
                                          <p:val>
                                            <p:strVal val="#ppt_x"/>
                                          </p:val>
                                        </p:tav>
                                        <p:tav tm="100000">
                                          <p:val>
                                            <p:strVal val="#ppt_x"/>
                                          </p:val>
                                        </p:tav>
                                      </p:tavLst>
                                    </p:anim>
                                    <p:anim calcmode="lin" valueType="num">
                                      <p:cBhvr>
                                        <p:cTn id="13" dur="1000" fill="hold"/>
                                        <p:tgtEl>
                                          <p:spTgt spid="18439"/>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18436">
                                            <p:txEl>
                                              <p:pRg st="0" end="0"/>
                                            </p:txEl>
                                          </p:spTgt>
                                        </p:tgtEl>
                                        <p:attrNameLst>
                                          <p:attrName>style.visibility</p:attrName>
                                        </p:attrNameLst>
                                      </p:cBhvr>
                                      <p:to>
                                        <p:strVal val="visible"/>
                                      </p:to>
                                    </p:set>
                                    <p:animEffect transition="in" filter="fade">
                                      <p:cBhvr>
                                        <p:cTn id="18" dur="1000"/>
                                        <p:tgtEl>
                                          <p:spTgt spid="18436">
                                            <p:txEl>
                                              <p:pRg st="0" end="0"/>
                                            </p:txEl>
                                          </p:spTgt>
                                        </p:tgtEl>
                                      </p:cBhvr>
                                    </p:animEffect>
                                    <p:anim calcmode="lin" valueType="num">
                                      <p:cBhvr>
                                        <p:cTn id="19" dur="1000" fill="hold"/>
                                        <p:tgtEl>
                                          <p:spTgt spid="18436">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843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8437">
                                            <p:txEl>
                                              <p:pRg st="0" end="0"/>
                                            </p:txEl>
                                          </p:spTgt>
                                        </p:tgtEl>
                                        <p:attrNameLst>
                                          <p:attrName>style.visibility</p:attrName>
                                        </p:attrNameLst>
                                      </p:cBhvr>
                                      <p:to>
                                        <p:strVal val="visible"/>
                                      </p:to>
                                    </p:set>
                                    <p:anim calcmode="lin" valueType="num">
                                      <p:cBhvr>
                                        <p:cTn id="25" dur="500" fill="hold"/>
                                        <p:tgtEl>
                                          <p:spTgt spid="18437">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1843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18441"/>
                                        </p:tgtEl>
                                        <p:attrNameLst>
                                          <p:attrName>style.visibility</p:attrName>
                                        </p:attrNameLst>
                                      </p:cBhvr>
                                      <p:to>
                                        <p:strVal val="visible"/>
                                      </p:to>
                                    </p:set>
                                    <p:anim calcmode="lin" valueType="num">
                                      <p:cBhvr>
                                        <p:cTn id="31" dur="1000" fill="hold"/>
                                        <p:tgtEl>
                                          <p:spTgt spid="18441"/>
                                        </p:tgtEl>
                                        <p:attrNameLst>
                                          <p:attrName>ppt_w</p:attrName>
                                        </p:attrNameLst>
                                      </p:cBhvr>
                                      <p:tavLst>
                                        <p:tav tm="0">
                                          <p:val>
                                            <p:fltVal val="0"/>
                                          </p:val>
                                        </p:tav>
                                        <p:tav tm="100000">
                                          <p:val>
                                            <p:strVal val="#ppt_w"/>
                                          </p:val>
                                        </p:tav>
                                      </p:tavLst>
                                    </p:anim>
                                    <p:anim calcmode="lin" valueType="num">
                                      <p:cBhvr>
                                        <p:cTn id="32" dur="1000" fill="hold"/>
                                        <p:tgtEl>
                                          <p:spTgt spid="18441"/>
                                        </p:tgtEl>
                                        <p:attrNameLst>
                                          <p:attrName>ppt_h</p:attrName>
                                        </p:attrNameLst>
                                      </p:cBhvr>
                                      <p:tavLst>
                                        <p:tav tm="0">
                                          <p:val>
                                            <p:fltVal val="0"/>
                                          </p:val>
                                        </p:tav>
                                        <p:tav tm="100000">
                                          <p:val>
                                            <p:strVal val="#ppt_h"/>
                                          </p:val>
                                        </p:tav>
                                      </p:tavLst>
                                    </p:anim>
                                    <p:anim calcmode="lin" valueType="num">
                                      <p:cBhvr>
                                        <p:cTn id="33" dur="1000" fill="hold"/>
                                        <p:tgtEl>
                                          <p:spTgt spid="18441"/>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844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18442"/>
                                        </p:tgtEl>
                                        <p:attrNameLst>
                                          <p:attrName>style.visibility</p:attrName>
                                        </p:attrNameLst>
                                      </p:cBhvr>
                                      <p:to>
                                        <p:strVal val="visible"/>
                                      </p:to>
                                    </p:set>
                                    <p:animEffect transition="in" filter="circle(in)">
                                      <p:cBhvr>
                                        <p:cTn id="39" dur="2000"/>
                                        <p:tgtEl>
                                          <p:spTgt spid="18442"/>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18440"/>
                                        </p:tgtEl>
                                        <p:attrNameLst>
                                          <p:attrName>style.visibility</p:attrName>
                                        </p:attrNameLst>
                                      </p:cBhvr>
                                      <p:to>
                                        <p:strVal val="visible"/>
                                      </p:to>
                                    </p:set>
                                    <p:animEffect transition="in" filter="fade">
                                      <p:cBhvr>
                                        <p:cTn id="44" dur="1000"/>
                                        <p:tgtEl>
                                          <p:spTgt spid="18440"/>
                                        </p:tgtEl>
                                      </p:cBhvr>
                                    </p:animEffect>
                                    <p:anim calcmode="lin" valueType="num">
                                      <p:cBhvr>
                                        <p:cTn id="45" dur="1000" fill="hold"/>
                                        <p:tgtEl>
                                          <p:spTgt spid="18440"/>
                                        </p:tgtEl>
                                        <p:attrNameLst>
                                          <p:attrName>ppt_x</p:attrName>
                                        </p:attrNameLst>
                                      </p:cBhvr>
                                      <p:tavLst>
                                        <p:tav tm="0">
                                          <p:val>
                                            <p:strVal val="#ppt_x"/>
                                          </p:val>
                                        </p:tav>
                                        <p:tav tm="100000">
                                          <p:val>
                                            <p:strVal val="#ppt_x"/>
                                          </p:val>
                                        </p:tav>
                                      </p:tavLst>
                                    </p:anim>
                                    <p:anim calcmode="lin" valueType="num">
                                      <p:cBhvr>
                                        <p:cTn id="46" dur="1000" fill="hold"/>
                                        <p:tgtEl>
                                          <p:spTgt spid="18440"/>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5" presetClass="entr" presetSubtype="0" fill="hold" nodeType="clickEffect">
                                  <p:stCondLst>
                                    <p:cond delay="0"/>
                                  </p:stCondLst>
                                  <p:childTnLst>
                                    <p:set>
                                      <p:cBhvr>
                                        <p:cTn id="50" dur="1" fill="hold">
                                          <p:stCondLst>
                                            <p:cond delay="0"/>
                                          </p:stCondLst>
                                        </p:cTn>
                                        <p:tgtEl>
                                          <p:spTgt spid="18444"/>
                                        </p:tgtEl>
                                        <p:attrNameLst>
                                          <p:attrName>style.visibility</p:attrName>
                                        </p:attrNameLst>
                                      </p:cBhvr>
                                      <p:to>
                                        <p:strVal val="visible"/>
                                      </p:to>
                                    </p:set>
                                    <p:anim calcmode="lin" valueType="num">
                                      <p:cBhvr>
                                        <p:cTn id="51" dur="1000" fill="hold"/>
                                        <p:tgtEl>
                                          <p:spTgt spid="18444"/>
                                        </p:tgtEl>
                                        <p:attrNameLst>
                                          <p:attrName>ppt_w</p:attrName>
                                        </p:attrNameLst>
                                      </p:cBhvr>
                                      <p:tavLst>
                                        <p:tav tm="0">
                                          <p:val>
                                            <p:fltVal val="0"/>
                                          </p:val>
                                        </p:tav>
                                        <p:tav tm="100000">
                                          <p:val>
                                            <p:strVal val="#ppt_w"/>
                                          </p:val>
                                        </p:tav>
                                      </p:tavLst>
                                    </p:anim>
                                    <p:anim calcmode="lin" valueType="num">
                                      <p:cBhvr>
                                        <p:cTn id="52" dur="1000" fill="hold"/>
                                        <p:tgtEl>
                                          <p:spTgt spid="18444"/>
                                        </p:tgtEl>
                                        <p:attrNameLst>
                                          <p:attrName>ppt_h</p:attrName>
                                        </p:attrNameLst>
                                      </p:cBhvr>
                                      <p:tavLst>
                                        <p:tav tm="0">
                                          <p:val>
                                            <p:fltVal val="0"/>
                                          </p:val>
                                        </p:tav>
                                        <p:tav tm="100000">
                                          <p:val>
                                            <p:strVal val="#ppt_h"/>
                                          </p:val>
                                        </p:tav>
                                      </p:tavLst>
                                    </p:anim>
                                    <p:anim calcmode="lin" valueType="num">
                                      <p:cBhvr>
                                        <p:cTn id="53" dur="1000" fill="hold"/>
                                        <p:tgtEl>
                                          <p:spTgt spid="18444"/>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1844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5" fill="hold">
                      <p:stCondLst>
                        <p:cond delay="indefinite"/>
                      </p:stCondLst>
                      <p:childTnLst>
                        <p:par>
                          <p:cTn id="56" fill="hold">
                            <p:stCondLst>
                              <p:cond delay="0"/>
                            </p:stCondLst>
                            <p:childTnLst>
                              <p:par>
                                <p:cTn id="57" presetID="35" presetClass="entr" presetSubtype="0" fill="hold" nodeType="clickEffect">
                                  <p:stCondLst>
                                    <p:cond delay="0"/>
                                  </p:stCondLst>
                                  <p:childTnLst>
                                    <p:set>
                                      <p:cBhvr>
                                        <p:cTn id="58" dur="1" fill="hold">
                                          <p:stCondLst>
                                            <p:cond delay="0"/>
                                          </p:stCondLst>
                                        </p:cTn>
                                        <p:tgtEl>
                                          <p:spTgt spid="18443"/>
                                        </p:tgtEl>
                                        <p:attrNameLst>
                                          <p:attrName>style.visibility</p:attrName>
                                        </p:attrNameLst>
                                      </p:cBhvr>
                                      <p:to>
                                        <p:strVal val="visible"/>
                                      </p:to>
                                    </p:set>
                                    <p:animEffect transition="in" filter="fade">
                                      <p:cBhvr>
                                        <p:cTn id="59" dur="2000"/>
                                        <p:tgtEl>
                                          <p:spTgt spid="18443"/>
                                        </p:tgtEl>
                                      </p:cBhvr>
                                    </p:animEffect>
                                    <p:anim calcmode="lin" valueType="num">
                                      <p:cBhvr>
                                        <p:cTn id="60" dur="2000" fill="hold"/>
                                        <p:tgtEl>
                                          <p:spTgt spid="18443"/>
                                        </p:tgtEl>
                                        <p:attrNameLst>
                                          <p:attrName>style.rotation</p:attrName>
                                        </p:attrNameLst>
                                      </p:cBhvr>
                                      <p:tavLst>
                                        <p:tav tm="0">
                                          <p:val>
                                            <p:fltVal val="720"/>
                                          </p:val>
                                        </p:tav>
                                        <p:tav tm="100000">
                                          <p:val>
                                            <p:fltVal val="0"/>
                                          </p:val>
                                        </p:tav>
                                      </p:tavLst>
                                    </p:anim>
                                    <p:anim calcmode="lin" valueType="num">
                                      <p:cBhvr>
                                        <p:cTn id="61" dur="2000" fill="hold"/>
                                        <p:tgtEl>
                                          <p:spTgt spid="18443"/>
                                        </p:tgtEl>
                                        <p:attrNameLst>
                                          <p:attrName>ppt_h</p:attrName>
                                        </p:attrNameLst>
                                      </p:cBhvr>
                                      <p:tavLst>
                                        <p:tav tm="0">
                                          <p:val>
                                            <p:fltVal val="0"/>
                                          </p:val>
                                        </p:tav>
                                        <p:tav tm="100000">
                                          <p:val>
                                            <p:strVal val="#ppt_h"/>
                                          </p:val>
                                        </p:tav>
                                      </p:tavLst>
                                    </p:anim>
                                    <p:anim calcmode="lin" valueType="num">
                                      <p:cBhvr>
                                        <p:cTn id="62" dur="2000" fill="hold"/>
                                        <p:tgtEl>
                                          <p:spTgt spid="18443"/>
                                        </p:tgtEl>
                                        <p:attrNameLst>
                                          <p:attrName>ppt_w</p:attrName>
                                        </p:attrNameLst>
                                      </p:cBhvr>
                                      <p:tavLst>
                                        <p:tav tm="0">
                                          <p:val>
                                            <p:fltVal val="0"/>
                                          </p:val>
                                        </p:tav>
                                        <p:tav tm="100000">
                                          <p:val>
                                            <p:strVal val="#ppt_w"/>
                                          </p:val>
                                        </p:tav>
                                      </p:tavLst>
                                    </p:anim>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nodeType="clickEffect">
                                  <p:stCondLst>
                                    <p:cond delay="0"/>
                                  </p:stCondLst>
                                  <p:childTnLst>
                                    <p:set>
                                      <p:cBhvr>
                                        <p:cTn id="66" dur="1" fill="hold">
                                          <p:stCondLst>
                                            <p:cond delay="0"/>
                                          </p:stCondLst>
                                        </p:cTn>
                                        <p:tgtEl>
                                          <p:spTgt spid="18445"/>
                                        </p:tgtEl>
                                        <p:attrNameLst>
                                          <p:attrName>style.visibility</p:attrName>
                                        </p:attrNameLst>
                                      </p:cBhvr>
                                      <p:to>
                                        <p:strVal val="visible"/>
                                      </p:to>
                                    </p:set>
                                    <p:animEffect transition="in" filter="slide(fromBottom)">
                                      <p:cBhvr>
                                        <p:cTn id="67" dur="500"/>
                                        <p:tgtEl>
                                          <p:spTgt spid="18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6" grpId="0" build="p"/>
      <p:bldP spid="18437" grpId="0" build="p"/>
      <p:bldP spid="1844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8" name="Picture 10" descr="school_of_Athens"/>
          <p:cNvPicPr>
            <a:picLocks noChangeAspect="1" noChangeArrowheads="1"/>
          </p:cNvPicPr>
          <p:nvPr/>
        </p:nvPicPr>
        <p:blipFill>
          <a:blip r:embed="rId3" cstate="print"/>
          <a:srcRect/>
          <a:stretch>
            <a:fillRect/>
          </a:stretch>
        </p:blipFill>
        <p:spPr bwMode="auto">
          <a:xfrm>
            <a:off x="3733800" y="4800600"/>
            <a:ext cx="2438400" cy="1817688"/>
          </a:xfrm>
          <a:prstGeom prst="rect">
            <a:avLst/>
          </a:prstGeom>
          <a:noFill/>
          <a:ln w="9525">
            <a:noFill/>
            <a:miter lim="800000"/>
            <a:headEnd/>
            <a:tailEnd/>
          </a:ln>
        </p:spPr>
      </p:pic>
      <p:pic>
        <p:nvPicPr>
          <p:cNvPr id="22539" name="Picture 11" descr="raphaelmadonna"/>
          <p:cNvPicPr>
            <a:picLocks noChangeAspect="1" noChangeArrowheads="1"/>
          </p:cNvPicPr>
          <p:nvPr/>
        </p:nvPicPr>
        <p:blipFill>
          <a:blip r:embed="rId4" cstate="print"/>
          <a:srcRect/>
          <a:stretch>
            <a:fillRect/>
          </a:stretch>
        </p:blipFill>
        <p:spPr bwMode="auto">
          <a:xfrm>
            <a:off x="5410200" y="1752600"/>
            <a:ext cx="1971675" cy="2011363"/>
          </a:xfrm>
          <a:prstGeom prst="rect">
            <a:avLst/>
          </a:prstGeom>
          <a:noFill/>
          <a:ln w="9525">
            <a:noFill/>
            <a:miter lim="800000"/>
            <a:headEnd/>
            <a:tailEnd/>
          </a:ln>
        </p:spPr>
      </p:pic>
      <p:pic>
        <p:nvPicPr>
          <p:cNvPr id="22535" name="Picture 7" descr="raphael"/>
          <p:cNvPicPr>
            <a:picLocks noChangeAspect="1" noChangeArrowheads="1"/>
          </p:cNvPicPr>
          <p:nvPr/>
        </p:nvPicPr>
        <p:blipFill>
          <a:blip r:embed="rId5" cstate="print"/>
          <a:srcRect/>
          <a:stretch>
            <a:fillRect/>
          </a:stretch>
        </p:blipFill>
        <p:spPr bwMode="auto">
          <a:xfrm>
            <a:off x="381000" y="1524000"/>
            <a:ext cx="2574925" cy="3452813"/>
          </a:xfrm>
          <a:prstGeom prst="rect">
            <a:avLst/>
          </a:prstGeom>
          <a:noFill/>
          <a:ln w="9525">
            <a:noFill/>
            <a:miter lim="800000"/>
            <a:headEnd/>
            <a:tailEnd/>
          </a:ln>
        </p:spPr>
      </p:pic>
      <p:sp>
        <p:nvSpPr>
          <p:cNvPr id="22532" name="WordArt 4"/>
          <p:cNvSpPr>
            <a:spLocks noChangeArrowheads="1" noChangeShapeType="1" noTextEdit="1"/>
          </p:cNvSpPr>
          <p:nvPr/>
        </p:nvSpPr>
        <p:spPr bwMode="auto">
          <a:xfrm>
            <a:off x="381000" y="304800"/>
            <a:ext cx="8382000" cy="1143000"/>
          </a:xfrm>
          <a:prstGeom prst="rect">
            <a:avLst/>
          </a:prstGeom>
        </p:spPr>
        <p:txBody>
          <a:bodyPr wrap="none" fromWordArt="1">
            <a:prstTxWarp prst="textDoubleWave1">
              <a:avLst>
                <a:gd name="adj1" fmla="val 6500"/>
                <a:gd name="adj2" fmla="val 0"/>
              </a:avLst>
            </a:prstTxWarp>
          </a:bodyPr>
          <a:lstStyle/>
          <a:p>
            <a:pPr algn="ctr"/>
            <a:r>
              <a:rPr lang="en-US" sz="3600" kern="10" spc="-360">
                <a:ln w="12700">
                  <a:solidFill>
                    <a:srgbClr val="000099"/>
                  </a:solidFill>
                  <a:round/>
                  <a:headEnd/>
                  <a:tailEnd/>
                </a:ln>
                <a:solidFill>
                  <a:srgbClr val="33CCFF"/>
                </a:solidFill>
                <a:effectLst>
                  <a:outerShdw dist="125724" dir="18900000" algn="ctr" rotWithShape="0">
                    <a:srgbClr val="000099"/>
                  </a:outerShdw>
                </a:effectLst>
                <a:latin typeface="Impact"/>
              </a:rPr>
              <a:t>Raphael</a:t>
            </a:r>
          </a:p>
        </p:txBody>
      </p:sp>
      <p:sp>
        <p:nvSpPr>
          <p:cNvPr id="22533" name="Text Box 5"/>
          <p:cNvSpPr txBox="1">
            <a:spLocks noChangeArrowheads="1"/>
          </p:cNvSpPr>
          <p:nvPr/>
        </p:nvSpPr>
        <p:spPr bwMode="auto">
          <a:xfrm>
            <a:off x="0" y="4038600"/>
            <a:ext cx="4972515" cy="369332"/>
          </a:xfrm>
          <a:prstGeom prst="rect">
            <a:avLst/>
          </a:prstGeom>
          <a:noFill/>
          <a:ln w="9525">
            <a:noFill/>
            <a:miter lim="800000"/>
            <a:headEnd/>
            <a:tailEnd/>
          </a:ln>
        </p:spPr>
        <p:txBody>
          <a:bodyPr wrap="none">
            <a:spAutoFit/>
          </a:bodyPr>
          <a:lstStyle/>
          <a:p>
            <a:r>
              <a:rPr lang="en-US" dirty="0"/>
              <a:t>Yo</a:t>
            </a:r>
            <a:r>
              <a:rPr lang="en-US" dirty="0">
                <a:solidFill>
                  <a:schemeClr val="folHlink"/>
                </a:solidFill>
              </a:rPr>
              <a:t>unger than both</a:t>
            </a:r>
            <a:r>
              <a:rPr lang="en-US" dirty="0"/>
              <a:t> </a:t>
            </a:r>
            <a:r>
              <a:rPr lang="en-US" dirty="0">
                <a:solidFill>
                  <a:schemeClr val="folHlink"/>
                </a:solidFill>
              </a:rPr>
              <a:t>Michelan</a:t>
            </a:r>
            <a:r>
              <a:rPr lang="en-US" dirty="0"/>
              <a:t>gelo </a:t>
            </a:r>
            <a:r>
              <a:rPr lang="en-US" dirty="0" smtClean="0"/>
              <a:t>and </a:t>
            </a:r>
            <a:r>
              <a:rPr lang="en-US" dirty="0"/>
              <a:t>Leonardo</a:t>
            </a:r>
          </a:p>
        </p:txBody>
      </p:sp>
      <p:sp>
        <p:nvSpPr>
          <p:cNvPr id="22534" name="Text Box 6"/>
          <p:cNvSpPr txBox="1">
            <a:spLocks noChangeArrowheads="1"/>
          </p:cNvSpPr>
          <p:nvPr/>
        </p:nvSpPr>
        <p:spPr bwMode="auto">
          <a:xfrm>
            <a:off x="1219200" y="4419600"/>
            <a:ext cx="2825750" cy="366713"/>
          </a:xfrm>
          <a:prstGeom prst="rect">
            <a:avLst/>
          </a:prstGeom>
          <a:noFill/>
          <a:ln w="9525">
            <a:noFill/>
            <a:miter lim="800000"/>
            <a:headEnd/>
            <a:tailEnd/>
          </a:ln>
        </p:spPr>
        <p:txBody>
          <a:bodyPr wrap="none">
            <a:spAutoFit/>
          </a:bodyPr>
          <a:lstStyle/>
          <a:p>
            <a:r>
              <a:rPr lang="en-US">
                <a:solidFill>
                  <a:schemeClr val="folHlink"/>
                </a:solidFill>
              </a:rPr>
              <a:t>Studies their</a:t>
            </a:r>
            <a:r>
              <a:rPr lang="en-US"/>
              <a:t> </a:t>
            </a:r>
            <a:r>
              <a:rPr lang="en-US">
                <a:solidFill>
                  <a:schemeClr val="folHlink"/>
                </a:solidFill>
              </a:rPr>
              <a:t>wo</a:t>
            </a:r>
            <a:r>
              <a:rPr lang="en-US"/>
              <a:t>rk to learn</a:t>
            </a:r>
          </a:p>
        </p:txBody>
      </p:sp>
      <p:pic>
        <p:nvPicPr>
          <p:cNvPr id="22536" name="Picture 8" descr="raphael_-_Madonna_dell_Granduca"/>
          <p:cNvPicPr>
            <a:picLocks noChangeAspect="1" noChangeArrowheads="1"/>
          </p:cNvPicPr>
          <p:nvPr/>
        </p:nvPicPr>
        <p:blipFill>
          <a:blip r:embed="rId6" cstate="print"/>
          <a:srcRect/>
          <a:stretch>
            <a:fillRect/>
          </a:stretch>
        </p:blipFill>
        <p:spPr bwMode="auto">
          <a:xfrm>
            <a:off x="3962400" y="1600200"/>
            <a:ext cx="1136650" cy="1746250"/>
          </a:xfrm>
          <a:prstGeom prst="rect">
            <a:avLst/>
          </a:prstGeom>
          <a:noFill/>
          <a:ln w="9525">
            <a:noFill/>
            <a:miter lim="800000"/>
            <a:headEnd/>
            <a:tailEnd/>
          </a:ln>
        </p:spPr>
      </p:pic>
      <p:sp>
        <p:nvSpPr>
          <p:cNvPr id="22537" name="Text Box 9"/>
          <p:cNvSpPr txBox="1">
            <a:spLocks noChangeArrowheads="1"/>
          </p:cNvSpPr>
          <p:nvPr/>
        </p:nvSpPr>
        <p:spPr bwMode="auto">
          <a:xfrm>
            <a:off x="5257800" y="1447800"/>
            <a:ext cx="3352800" cy="304800"/>
          </a:xfrm>
          <a:prstGeom prst="rect">
            <a:avLst/>
          </a:prstGeom>
          <a:noFill/>
          <a:ln w="9525">
            <a:noFill/>
            <a:miter lim="800000"/>
            <a:headEnd/>
            <a:tailEnd/>
          </a:ln>
        </p:spPr>
        <p:txBody>
          <a:bodyPr>
            <a:spAutoFit/>
          </a:bodyPr>
          <a:lstStyle/>
          <a:p>
            <a:r>
              <a:rPr lang="en-US" sz="1200"/>
              <a:t>His favorite subject is the Madonna and</a:t>
            </a:r>
            <a:r>
              <a:rPr lang="en-US" sz="1400"/>
              <a:t> </a:t>
            </a:r>
            <a:r>
              <a:rPr lang="en-US" sz="1200"/>
              <a:t>child.  </a:t>
            </a:r>
            <a:endParaRPr lang="en-US"/>
          </a:p>
        </p:txBody>
      </p:sp>
      <p:pic>
        <p:nvPicPr>
          <p:cNvPr id="22540" name="Picture 12" descr="madonna and the Goldfinch Raphael"/>
          <p:cNvPicPr>
            <a:picLocks noChangeAspect="1" noChangeArrowheads="1"/>
          </p:cNvPicPr>
          <p:nvPr/>
        </p:nvPicPr>
        <p:blipFill>
          <a:blip r:embed="rId7" cstate="print"/>
          <a:srcRect/>
          <a:stretch>
            <a:fillRect/>
          </a:stretch>
        </p:blipFill>
        <p:spPr bwMode="auto">
          <a:xfrm>
            <a:off x="7772400" y="1752600"/>
            <a:ext cx="1206500" cy="1524000"/>
          </a:xfrm>
          <a:prstGeom prst="rect">
            <a:avLst/>
          </a:prstGeom>
          <a:noFill/>
          <a:ln w="9525">
            <a:noFill/>
            <a:miter lim="800000"/>
            <a:headEnd/>
            <a:tailEnd/>
          </a:ln>
        </p:spPr>
      </p:pic>
      <p:sp>
        <p:nvSpPr>
          <p:cNvPr id="22541" name="Text Box 13"/>
          <p:cNvSpPr txBox="1">
            <a:spLocks noChangeArrowheads="1"/>
          </p:cNvSpPr>
          <p:nvPr/>
        </p:nvSpPr>
        <p:spPr bwMode="auto">
          <a:xfrm>
            <a:off x="6232525" y="5943600"/>
            <a:ext cx="2911475" cy="639763"/>
          </a:xfrm>
          <a:prstGeom prst="rect">
            <a:avLst/>
          </a:prstGeom>
          <a:noFill/>
          <a:ln w="9525">
            <a:noFill/>
            <a:miter lim="800000"/>
            <a:headEnd/>
            <a:tailEnd/>
          </a:ln>
        </p:spPr>
        <p:txBody>
          <a:bodyPr>
            <a:spAutoFit/>
          </a:bodyPr>
          <a:lstStyle/>
          <a:p>
            <a:r>
              <a:rPr lang="en-US" sz="1200"/>
              <a:t>Painted “The School of Athens” which shows renaissance artists learning from the ancient philosophers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0" fill="hold" grpId="0" nodeType="clickEffect">
                                  <p:stCondLst>
                                    <p:cond delay="0"/>
                                  </p:stCondLst>
                                  <p:childTnLst>
                                    <p:set>
                                      <p:cBhvr>
                                        <p:cTn id="6" dur="1" fill="hold">
                                          <p:stCondLst>
                                            <p:cond delay="0"/>
                                          </p:stCondLst>
                                        </p:cTn>
                                        <p:tgtEl>
                                          <p:spTgt spid="225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5" presetClass="entr" presetSubtype="0" fill="hold" nodeType="clickEffect">
                                  <p:stCondLst>
                                    <p:cond delay="0"/>
                                  </p:stCondLst>
                                  <p:childTnLst>
                                    <p:set>
                                      <p:cBhvr>
                                        <p:cTn id="10" dur="1" fill="hold">
                                          <p:stCondLst>
                                            <p:cond delay="0"/>
                                          </p:stCondLst>
                                        </p:cTn>
                                        <p:tgtEl>
                                          <p:spTgt spid="22535"/>
                                        </p:tgtEl>
                                        <p:attrNameLst>
                                          <p:attrName>style.visibility</p:attrName>
                                        </p:attrNameLst>
                                      </p:cBhvr>
                                      <p:to>
                                        <p:strVal val="visible"/>
                                      </p:to>
                                    </p:set>
                                    <p:anim calcmode="lin" valueType="num">
                                      <p:cBhvr>
                                        <p:cTn id="11" dur="2000" fill="hold"/>
                                        <p:tgtEl>
                                          <p:spTgt spid="22535"/>
                                        </p:tgtEl>
                                        <p:attrNameLst>
                                          <p:attrName>ppt_w</p:attrName>
                                        </p:attrNameLst>
                                      </p:cBhvr>
                                      <p:tavLst>
                                        <p:tav tm="0">
                                          <p:val>
                                            <p:fltVal val="0"/>
                                          </p:val>
                                        </p:tav>
                                        <p:tav tm="100000">
                                          <p:val>
                                            <p:strVal val="#ppt_w"/>
                                          </p:val>
                                        </p:tav>
                                      </p:tavLst>
                                    </p:anim>
                                    <p:anim calcmode="lin" valueType="num">
                                      <p:cBhvr>
                                        <p:cTn id="12" dur="2000" fill="hold"/>
                                        <p:tgtEl>
                                          <p:spTgt spid="22535"/>
                                        </p:tgtEl>
                                        <p:attrNameLst>
                                          <p:attrName>ppt_h</p:attrName>
                                        </p:attrNameLst>
                                      </p:cBhvr>
                                      <p:tavLst>
                                        <p:tav tm="0">
                                          <p:val>
                                            <p:fltVal val="0"/>
                                          </p:val>
                                        </p:tav>
                                        <p:tav tm="100000">
                                          <p:val>
                                            <p:strVal val="#ppt_h"/>
                                          </p:val>
                                        </p:tav>
                                      </p:tavLst>
                                    </p:anim>
                                    <p:anim calcmode="lin" valueType="num">
                                      <p:cBhvr>
                                        <p:cTn id="13" dur="2000" fill="hold"/>
                                        <p:tgtEl>
                                          <p:spTgt spid="22535"/>
                                        </p:tgtEl>
                                        <p:attrNameLst>
                                          <p:attrName>ppt_x</p:attrName>
                                        </p:attrNameLst>
                                      </p:cBhvr>
                                      <p:tavLst>
                                        <p:tav tm="0" fmla="#ppt_x+(cos(-2*pi*(1-$))*-#ppt_x-sin(-2*pi*(1-$))*(1-#ppt_y))*(1-$)">
                                          <p:val>
                                            <p:fltVal val="0"/>
                                          </p:val>
                                        </p:tav>
                                        <p:tav tm="100000">
                                          <p:val>
                                            <p:fltVal val="1"/>
                                          </p:val>
                                        </p:tav>
                                      </p:tavLst>
                                    </p:anim>
                                    <p:anim calcmode="lin" valueType="num">
                                      <p:cBhvr>
                                        <p:cTn id="14" dur="2000" fill="hold"/>
                                        <p:tgtEl>
                                          <p:spTgt spid="2253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5" fill="hold">
                      <p:stCondLst>
                        <p:cond delay="indefinite"/>
                      </p:stCondLst>
                      <p:childTnLst>
                        <p:par>
                          <p:cTn id="16" fill="hold">
                            <p:stCondLst>
                              <p:cond delay="0"/>
                            </p:stCondLst>
                            <p:childTnLst>
                              <p:par>
                                <p:cTn id="17" presetID="38" presetClass="entr" presetSubtype="0" accel="50000" fill="hold" grpId="0" nodeType="clickEffect">
                                  <p:stCondLst>
                                    <p:cond delay="0"/>
                                  </p:stCondLst>
                                  <p:iterate type="lt">
                                    <p:tmPct val="50000"/>
                                  </p:iterate>
                                  <p:childTnLst>
                                    <p:set>
                                      <p:cBhvr>
                                        <p:cTn id="18" dur="1" fill="hold">
                                          <p:stCondLst>
                                            <p:cond delay="0"/>
                                          </p:stCondLst>
                                        </p:cTn>
                                        <p:tgtEl>
                                          <p:spTgt spid="22533"/>
                                        </p:tgtEl>
                                        <p:attrNameLst>
                                          <p:attrName>style.visibility</p:attrName>
                                        </p:attrNameLst>
                                      </p:cBhvr>
                                      <p:to>
                                        <p:strVal val="visible"/>
                                      </p:to>
                                    </p:set>
                                    <p:set>
                                      <p:cBhvr>
                                        <p:cTn id="19" dur="228" fill="hold">
                                          <p:stCondLst>
                                            <p:cond delay="0"/>
                                          </p:stCondLst>
                                        </p:cTn>
                                        <p:tgtEl>
                                          <p:spTgt spid="22533"/>
                                        </p:tgtEl>
                                        <p:attrNameLst>
                                          <p:attrName>style.rotation</p:attrName>
                                        </p:attrNameLst>
                                      </p:cBhvr>
                                      <p:to>
                                        <p:strVal val="-45.0"/>
                                      </p:to>
                                    </p:set>
                                    <p:anim calcmode="lin" valueType="num">
                                      <p:cBhvr>
                                        <p:cTn id="20" dur="228" fill="hold">
                                          <p:stCondLst>
                                            <p:cond delay="228"/>
                                          </p:stCondLst>
                                        </p:cTn>
                                        <p:tgtEl>
                                          <p:spTgt spid="22533"/>
                                        </p:tgtEl>
                                        <p:attrNameLst>
                                          <p:attrName>style.rotation</p:attrName>
                                        </p:attrNameLst>
                                      </p:cBhvr>
                                      <p:tavLst>
                                        <p:tav tm="0">
                                          <p:val>
                                            <p:fltVal val="-45"/>
                                          </p:val>
                                        </p:tav>
                                        <p:tav tm="69900">
                                          <p:val>
                                            <p:fltVal val="45"/>
                                          </p:val>
                                        </p:tav>
                                        <p:tav tm="100000">
                                          <p:val>
                                            <p:fltVal val="0"/>
                                          </p:val>
                                        </p:tav>
                                      </p:tavLst>
                                    </p:anim>
                                    <p:anim calcmode="lin" valueType="num">
                                      <p:cBhvr>
                                        <p:cTn id="21" dur="228" fill="hold">
                                          <p:stCondLst>
                                            <p:cond delay="0"/>
                                          </p:stCondLst>
                                        </p:cTn>
                                        <p:tgtEl>
                                          <p:spTgt spid="22533"/>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8"/>
                                          </p:stCondLst>
                                        </p:cTn>
                                        <p:tgtEl>
                                          <p:spTgt spid="22533"/>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22533"/>
                                        </p:tgtEl>
                                        <p:attrNameLst>
                                          <p:attrName>ppt_y</p:attrName>
                                        </p:attrNameLst>
                                      </p:cBhvr>
                                      <p:tavLst>
                                        <p:tav tm="0">
                                          <p:val>
                                            <p:strVal val="#ppt_y-(0.354*#ppt_w-0.172*#ppt_h)"/>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8" presetClass="entr" presetSubtype="0" accel="50000" fill="hold" grpId="0" nodeType="clickEffect">
                                  <p:stCondLst>
                                    <p:cond delay="0"/>
                                  </p:stCondLst>
                                  <p:iterate type="lt">
                                    <p:tmPct val="50000"/>
                                  </p:iterate>
                                  <p:childTnLst>
                                    <p:set>
                                      <p:cBhvr>
                                        <p:cTn id="27" dur="1" fill="hold">
                                          <p:stCondLst>
                                            <p:cond delay="0"/>
                                          </p:stCondLst>
                                        </p:cTn>
                                        <p:tgtEl>
                                          <p:spTgt spid="22534"/>
                                        </p:tgtEl>
                                        <p:attrNameLst>
                                          <p:attrName>style.visibility</p:attrName>
                                        </p:attrNameLst>
                                      </p:cBhvr>
                                      <p:to>
                                        <p:strVal val="visible"/>
                                      </p:to>
                                    </p:set>
                                    <p:set>
                                      <p:cBhvr>
                                        <p:cTn id="28" dur="455" fill="hold">
                                          <p:stCondLst>
                                            <p:cond delay="0"/>
                                          </p:stCondLst>
                                        </p:cTn>
                                        <p:tgtEl>
                                          <p:spTgt spid="22534"/>
                                        </p:tgtEl>
                                        <p:attrNameLst>
                                          <p:attrName>style.rotation</p:attrName>
                                        </p:attrNameLst>
                                      </p:cBhvr>
                                      <p:to>
                                        <p:strVal val="-45.0"/>
                                      </p:to>
                                    </p:set>
                                    <p:anim calcmode="lin" valueType="num">
                                      <p:cBhvr>
                                        <p:cTn id="29" dur="455" fill="hold">
                                          <p:stCondLst>
                                            <p:cond delay="455"/>
                                          </p:stCondLst>
                                        </p:cTn>
                                        <p:tgtEl>
                                          <p:spTgt spid="22534"/>
                                        </p:tgtEl>
                                        <p:attrNameLst>
                                          <p:attrName>style.rotation</p:attrName>
                                        </p:attrNameLst>
                                      </p:cBhvr>
                                      <p:tavLst>
                                        <p:tav tm="0">
                                          <p:val>
                                            <p:fltVal val="-45"/>
                                          </p:val>
                                        </p:tav>
                                        <p:tav tm="69900">
                                          <p:val>
                                            <p:fltVal val="45"/>
                                          </p:val>
                                        </p:tav>
                                        <p:tav tm="100000">
                                          <p:val>
                                            <p:fltVal val="0"/>
                                          </p:val>
                                        </p:tav>
                                      </p:tavLst>
                                    </p:anim>
                                    <p:anim calcmode="lin" valueType="num">
                                      <p:cBhvr>
                                        <p:cTn id="30" dur="455" fill="hold">
                                          <p:stCondLst>
                                            <p:cond delay="0"/>
                                          </p:stCondLst>
                                        </p:cTn>
                                        <p:tgtEl>
                                          <p:spTgt spid="22534"/>
                                        </p:tgtEl>
                                        <p:attrNameLst>
                                          <p:attrName>ppt_y</p:attrName>
                                        </p:attrNameLst>
                                      </p:cBhvr>
                                      <p:tavLst>
                                        <p:tav tm="0">
                                          <p:val>
                                            <p:strVal val="#ppt_y-1"/>
                                          </p:val>
                                        </p:tav>
                                        <p:tav tm="100000">
                                          <p:val>
                                            <p:strVal val="#ppt_y-(0.354*#ppt_w-0.172*#ppt_h)"/>
                                          </p:val>
                                        </p:tav>
                                      </p:tavLst>
                                    </p:anim>
                                    <p:anim calcmode="lin" valueType="num">
                                      <p:cBhvr>
                                        <p:cTn id="31" dur="156" decel="50000" autoRev="1" fill="hold">
                                          <p:stCondLst>
                                            <p:cond delay="455"/>
                                          </p:stCondLst>
                                        </p:cTn>
                                        <p:tgtEl>
                                          <p:spTgt spid="22534"/>
                                        </p:tgtEl>
                                        <p:attrNameLst>
                                          <p:attrName>ppt_y</p:attrName>
                                        </p:attrNameLst>
                                      </p:cBhvr>
                                      <p:tavLst>
                                        <p:tav tm="0">
                                          <p:val>
                                            <p:strVal val="#ppt_y-(0.354*#ppt_w-0.172*#ppt_h)"/>
                                          </p:val>
                                        </p:tav>
                                        <p:tav tm="100000">
                                          <p:val>
                                            <p:strVal val="#ppt_y-(0.354*#ppt_w-0.172*#ppt_h)-#ppt_h/2"/>
                                          </p:val>
                                        </p:tav>
                                      </p:tavLst>
                                    </p:anim>
                                    <p:anim calcmode="lin" valueType="num">
                                      <p:cBhvr>
                                        <p:cTn id="32" dur="136" fill="hold">
                                          <p:stCondLst>
                                            <p:cond delay="864"/>
                                          </p:stCondLst>
                                        </p:cTn>
                                        <p:tgtEl>
                                          <p:spTgt spid="22534"/>
                                        </p:tgtEl>
                                        <p:attrNameLst>
                                          <p:attrName>ppt_y</p:attrName>
                                        </p:attrNameLst>
                                      </p:cBhvr>
                                      <p:tavLst>
                                        <p:tav tm="0">
                                          <p:val>
                                            <p:strVal val="#ppt_y-(0.354*#ppt_w-0.172*#ppt_h)"/>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537"/>
                                        </p:tgtEl>
                                        <p:attrNameLst>
                                          <p:attrName>style.visibility</p:attrName>
                                        </p:attrNameLst>
                                      </p:cBhvr>
                                      <p:to>
                                        <p:strVal val="visible"/>
                                      </p:to>
                                    </p:set>
                                    <p:anim calcmode="lin" valueType="num">
                                      <p:cBhvr additive="base">
                                        <p:cTn id="37" dur="500" fill="hold"/>
                                        <p:tgtEl>
                                          <p:spTgt spid="22537"/>
                                        </p:tgtEl>
                                        <p:attrNameLst>
                                          <p:attrName>ppt_x</p:attrName>
                                        </p:attrNameLst>
                                      </p:cBhvr>
                                      <p:tavLst>
                                        <p:tav tm="0">
                                          <p:val>
                                            <p:strVal val="#ppt_x"/>
                                          </p:val>
                                        </p:tav>
                                        <p:tav tm="100000">
                                          <p:val>
                                            <p:strVal val="#ppt_x"/>
                                          </p:val>
                                        </p:tav>
                                      </p:tavLst>
                                    </p:anim>
                                    <p:anim calcmode="lin" valueType="num">
                                      <p:cBhvr additive="base">
                                        <p:cTn id="38" dur="500" fill="hold"/>
                                        <p:tgtEl>
                                          <p:spTgt spid="2253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1" presetClass="entr" presetSubtype="0" fill="hold" nodeType="clickEffect">
                                  <p:stCondLst>
                                    <p:cond delay="0"/>
                                  </p:stCondLst>
                                  <p:childTnLst>
                                    <p:set>
                                      <p:cBhvr>
                                        <p:cTn id="42" dur="1" fill="hold">
                                          <p:stCondLst>
                                            <p:cond delay="0"/>
                                          </p:stCondLst>
                                        </p:cTn>
                                        <p:tgtEl>
                                          <p:spTgt spid="22536"/>
                                        </p:tgtEl>
                                        <p:attrNameLst>
                                          <p:attrName>style.visibility</p:attrName>
                                        </p:attrNameLst>
                                      </p:cBhvr>
                                      <p:to>
                                        <p:strVal val="visible"/>
                                      </p:to>
                                    </p:set>
                                    <p:animEffect transition="in" filter="fade">
                                      <p:cBhvr>
                                        <p:cTn id="43" dur="770" decel="100000"/>
                                        <p:tgtEl>
                                          <p:spTgt spid="22536"/>
                                        </p:tgtEl>
                                      </p:cBhvr>
                                    </p:animEffect>
                                    <p:animScale>
                                      <p:cBhvr>
                                        <p:cTn id="44" dur="770" decel="100000"/>
                                        <p:tgtEl>
                                          <p:spTgt spid="22536"/>
                                        </p:tgtEl>
                                      </p:cBhvr>
                                      <p:from x="10000" y="10000"/>
                                      <p:to x="200000" y="450000"/>
                                    </p:animScale>
                                    <p:animScale>
                                      <p:cBhvr>
                                        <p:cTn id="45" dur="1230" accel="100000" fill="hold">
                                          <p:stCondLst>
                                            <p:cond delay="770"/>
                                          </p:stCondLst>
                                        </p:cTn>
                                        <p:tgtEl>
                                          <p:spTgt spid="22536"/>
                                        </p:tgtEl>
                                      </p:cBhvr>
                                      <p:from x="200000" y="450000"/>
                                      <p:to x="100000" y="100000"/>
                                    </p:animScale>
                                    <p:set>
                                      <p:cBhvr>
                                        <p:cTn id="46" dur="770" fill="hold"/>
                                        <p:tgtEl>
                                          <p:spTgt spid="22536"/>
                                        </p:tgtEl>
                                        <p:attrNameLst>
                                          <p:attrName>ppt_x</p:attrName>
                                        </p:attrNameLst>
                                      </p:cBhvr>
                                      <p:to>
                                        <p:strVal val="(0.5)"/>
                                      </p:to>
                                    </p:set>
                                    <p:anim from="(0.5)" to="(#ppt_x)" calcmode="lin" valueType="num">
                                      <p:cBhvr>
                                        <p:cTn id="47" dur="1230" accel="100000" fill="hold">
                                          <p:stCondLst>
                                            <p:cond delay="770"/>
                                          </p:stCondLst>
                                        </p:cTn>
                                        <p:tgtEl>
                                          <p:spTgt spid="22536"/>
                                        </p:tgtEl>
                                        <p:attrNameLst>
                                          <p:attrName>ppt_x</p:attrName>
                                        </p:attrNameLst>
                                      </p:cBhvr>
                                    </p:anim>
                                    <p:set>
                                      <p:cBhvr>
                                        <p:cTn id="48" dur="770" fill="hold"/>
                                        <p:tgtEl>
                                          <p:spTgt spid="22536"/>
                                        </p:tgtEl>
                                        <p:attrNameLst>
                                          <p:attrName>ppt_y</p:attrName>
                                        </p:attrNameLst>
                                      </p:cBhvr>
                                      <p:to>
                                        <p:strVal val="(#ppt_y+0.4)"/>
                                      </p:to>
                                    </p:set>
                                    <p:anim from="(#ppt_y+0.4)" to="(#ppt_y)" calcmode="lin" valueType="num">
                                      <p:cBhvr>
                                        <p:cTn id="49" dur="1230" accel="100000" fill="hold">
                                          <p:stCondLst>
                                            <p:cond delay="770"/>
                                          </p:stCondLst>
                                        </p:cTn>
                                        <p:tgtEl>
                                          <p:spTgt spid="22536"/>
                                        </p:tgtEl>
                                        <p:attrNameLst>
                                          <p:attrName>ppt_y</p:attrName>
                                        </p:attrNameLst>
                                      </p:cBhvr>
                                    </p:anim>
                                  </p:childTnLst>
                                </p:cTn>
                              </p:par>
                            </p:childTnLst>
                          </p:cTn>
                        </p:par>
                      </p:childTnLst>
                    </p:cTn>
                  </p:par>
                  <p:par>
                    <p:cTn id="50" fill="hold">
                      <p:stCondLst>
                        <p:cond delay="indefinite"/>
                      </p:stCondLst>
                      <p:childTnLst>
                        <p:par>
                          <p:cTn id="51" fill="hold">
                            <p:stCondLst>
                              <p:cond delay="0"/>
                            </p:stCondLst>
                            <p:childTnLst>
                              <p:par>
                                <p:cTn id="52" presetID="6" presetClass="entr" presetSubtype="32" fill="hold" nodeType="clickEffect">
                                  <p:stCondLst>
                                    <p:cond delay="0"/>
                                  </p:stCondLst>
                                  <p:childTnLst>
                                    <p:set>
                                      <p:cBhvr>
                                        <p:cTn id="53" dur="1" fill="hold">
                                          <p:stCondLst>
                                            <p:cond delay="0"/>
                                          </p:stCondLst>
                                        </p:cTn>
                                        <p:tgtEl>
                                          <p:spTgt spid="22539"/>
                                        </p:tgtEl>
                                        <p:attrNameLst>
                                          <p:attrName>style.visibility</p:attrName>
                                        </p:attrNameLst>
                                      </p:cBhvr>
                                      <p:to>
                                        <p:strVal val="visible"/>
                                      </p:to>
                                    </p:set>
                                    <p:animEffect transition="in" filter="circle(out)">
                                      <p:cBhvr>
                                        <p:cTn id="54" dur="3000"/>
                                        <p:tgtEl>
                                          <p:spTgt spid="22539"/>
                                        </p:tgtEl>
                                      </p:cBhvr>
                                    </p:animEffect>
                                  </p:childTnLst>
                                </p:cTn>
                              </p:par>
                            </p:childTnLst>
                          </p:cTn>
                        </p:par>
                      </p:childTnLst>
                    </p:cTn>
                  </p:par>
                  <p:par>
                    <p:cTn id="55" fill="hold">
                      <p:stCondLst>
                        <p:cond delay="indefinite"/>
                      </p:stCondLst>
                      <p:childTnLst>
                        <p:par>
                          <p:cTn id="56" fill="hold">
                            <p:stCondLst>
                              <p:cond delay="0"/>
                            </p:stCondLst>
                            <p:childTnLst>
                              <p:par>
                                <p:cTn id="57" presetID="51" presetClass="entr" presetSubtype="0" fill="hold" nodeType="clickEffect">
                                  <p:stCondLst>
                                    <p:cond delay="0"/>
                                  </p:stCondLst>
                                  <p:childTnLst>
                                    <p:set>
                                      <p:cBhvr>
                                        <p:cTn id="58" dur="1" fill="hold">
                                          <p:stCondLst>
                                            <p:cond delay="0"/>
                                          </p:stCondLst>
                                        </p:cTn>
                                        <p:tgtEl>
                                          <p:spTgt spid="22540"/>
                                        </p:tgtEl>
                                        <p:attrNameLst>
                                          <p:attrName>style.visibility</p:attrName>
                                        </p:attrNameLst>
                                      </p:cBhvr>
                                      <p:to>
                                        <p:strVal val="visible"/>
                                      </p:to>
                                    </p:set>
                                    <p:animEffect transition="in" filter="fade">
                                      <p:cBhvr>
                                        <p:cTn id="59" dur="770" decel="100000"/>
                                        <p:tgtEl>
                                          <p:spTgt spid="22540"/>
                                        </p:tgtEl>
                                      </p:cBhvr>
                                    </p:animEffect>
                                    <p:animScale>
                                      <p:cBhvr>
                                        <p:cTn id="60" dur="770" decel="100000"/>
                                        <p:tgtEl>
                                          <p:spTgt spid="22540"/>
                                        </p:tgtEl>
                                      </p:cBhvr>
                                      <p:from x="10000" y="10000"/>
                                      <p:to x="200000" y="450000"/>
                                    </p:animScale>
                                    <p:animScale>
                                      <p:cBhvr>
                                        <p:cTn id="61" dur="1230" accel="100000" fill="hold">
                                          <p:stCondLst>
                                            <p:cond delay="770"/>
                                          </p:stCondLst>
                                        </p:cTn>
                                        <p:tgtEl>
                                          <p:spTgt spid="22540"/>
                                        </p:tgtEl>
                                      </p:cBhvr>
                                      <p:from x="200000" y="450000"/>
                                      <p:to x="100000" y="100000"/>
                                    </p:animScale>
                                    <p:set>
                                      <p:cBhvr>
                                        <p:cTn id="62" dur="770" fill="hold"/>
                                        <p:tgtEl>
                                          <p:spTgt spid="22540"/>
                                        </p:tgtEl>
                                        <p:attrNameLst>
                                          <p:attrName>ppt_x</p:attrName>
                                        </p:attrNameLst>
                                      </p:cBhvr>
                                      <p:to>
                                        <p:strVal val="(0.5)"/>
                                      </p:to>
                                    </p:set>
                                    <p:anim from="(0.5)" to="(#ppt_x)" calcmode="lin" valueType="num">
                                      <p:cBhvr>
                                        <p:cTn id="63" dur="1230" accel="100000" fill="hold">
                                          <p:stCondLst>
                                            <p:cond delay="770"/>
                                          </p:stCondLst>
                                        </p:cTn>
                                        <p:tgtEl>
                                          <p:spTgt spid="22540"/>
                                        </p:tgtEl>
                                        <p:attrNameLst>
                                          <p:attrName>ppt_x</p:attrName>
                                        </p:attrNameLst>
                                      </p:cBhvr>
                                    </p:anim>
                                    <p:set>
                                      <p:cBhvr>
                                        <p:cTn id="64" dur="770" fill="hold"/>
                                        <p:tgtEl>
                                          <p:spTgt spid="22540"/>
                                        </p:tgtEl>
                                        <p:attrNameLst>
                                          <p:attrName>ppt_y</p:attrName>
                                        </p:attrNameLst>
                                      </p:cBhvr>
                                      <p:to>
                                        <p:strVal val="(#ppt_y+0.4)"/>
                                      </p:to>
                                    </p:set>
                                    <p:anim from="(#ppt_y+0.4)" to="(#ppt_y)" calcmode="lin" valueType="num">
                                      <p:cBhvr>
                                        <p:cTn id="65" dur="1230" accel="100000" fill="hold">
                                          <p:stCondLst>
                                            <p:cond delay="770"/>
                                          </p:stCondLst>
                                        </p:cTn>
                                        <p:tgtEl>
                                          <p:spTgt spid="22540"/>
                                        </p:tgtEl>
                                        <p:attrNameLst>
                                          <p:attrName>ppt_y</p:attrName>
                                        </p:attrNameLst>
                                      </p:cBhvr>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nodeType="clickEffect">
                                  <p:stCondLst>
                                    <p:cond delay="0"/>
                                  </p:stCondLst>
                                  <p:childTnLst>
                                    <p:set>
                                      <p:cBhvr>
                                        <p:cTn id="69" dur="1" fill="hold">
                                          <p:stCondLst>
                                            <p:cond delay="0"/>
                                          </p:stCondLst>
                                        </p:cTn>
                                        <p:tgtEl>
                                          <p:spTgt spid="22538"/>
                                        </p:tgtEl>
                                        <p:attrNameLst>
                                          <p:attrName>style.visibility</p:attrName>
                                        </p:attrNameLst>
                                      </p:cBhvr>
                                      <p:to>
                                        <p:strVal val="visible"/>
                                      </p:to>
                                    </p:set>
                                    <p:animEffect transition="in" filter="fade">
                                      <p:cBhvr>
                                        <p:cTn id="70" dur="1000"/>
                                        <p:tgtEl>
                                          <p:spTgt spid="22538"/>
                                        </p:tgtEl>
                                      </p:cBhvr>
                                    </p:animEffect>
                                    <p:anim calcmode="lin" valueType="num">
                                      <p:cBhvr>
                                        <p:cTn id="71" dur="1000" fill="hold"/>
                                        <p:tgtEl>
                                          <p:spTgt spid="22538"/>
                                        </p:tgtEl>
                                        <p:attrNameLst>
                                          <p:attrName>ppt_x</p:attrName>
                                        </p:attrNameLst>
                                      </p:cBhvr>
                                      <p:tavLst>
                                        <p:tav tm="0">
                                          <p:val>
                                            <p:strVal val="#ppt_x"/>
                                          </p:val>
                                        </p:tav>
                                        <p:tav tm="100000">
                                          <p:val>
                                            <p:strVal val="#ppt_x"/>
                                          </p:val>
                                        </p:tav>
                                      </p:tavLst>
                                    </p:anim>
                                    <p:anim calcmode="lin" valueType="num">
                                      <p:cBhvr>
                                        <p:cTn id="72" dur="1000" fill="hold"/>
                                        <p:tgtEl>
                                          <p:spTgt spid="22538"/>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1" presetClass="entr" presetSubtype="0" fill="hold" grpId="0" nodeType="clickEffect">
                                  <p:stCondLst>
                                    <p:cond delay="0"/>
                                  </p:stCondLst>
                                  <p:iterate type="lt">
                                    <p:tmPct val="10000"/>
                                  </p:iterate>
                                  <p:childTnLst>
                                    <p:set>
                                      <p:cBhvr>
                                        <p:cTn id="76" dur="1" fill="hold">
                                          <p:stCondLst>
                                            <p:cond delay="0"/>
                                          </p:stCondLst>
                                        </p:cTn>
                                        <p:tgtEl>
                                          <p:spTgt spid="22541"/>
                                        </p:tgtEl>
                                        <p:attrNameLst>
                                          <p:attrName>style.visibility</p:attrName>
                                        </p:attrNameLst>
                                      </p:cBhvr>
                                      <p:to>
                                        <p:strVal val="visible"/>
                                      </p:to>
                                    </p:set>
                                    <p:anim calcmode="lin" valueType="num">
                                      <p:cBhvr>
                                        <p:cTn id="77" dur="500" fill="hold"/>
                                        <p:tgtEl>
                                          <p:spTgt spid="22541"/>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22541"/>
                                        </p:tgtEl>
                                        <p:attrNameLst>
                                          <p:attrName>ppt_y</p:attrName>
                                        </p:attrNameLst>
                                      </p:cBhvr>
                                      <p:tavLst>
                                        <p:tav tm="0">
                                          <p:val>
                                            <p:strVal val="#ppt_y"/>
                                          </p:val>
                                        </p:tav>
                                        <p:tav tm="100000">
                                          <p:val>
                                            <p:strVal val="#ppt_y"/>
                                          </p:val>
                                        </p:tav>
                                      </p:tavLst>
                                    </p:anim>
                                    <p:anim calcmode="lin" valueType="num">
                                      <p:cBhvr>
                                        <p:cTn id="79" dur="500" fill="hold"/>
                                        <p:tgtEl>
                                          <p:spTgt spid="22541"/>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22541"/>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22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animBg="1"/>
      <p:bldP spid="22533" grpId="0"/>
      <p:bldP spid="22534" grpId="0"/>
      <p:bldP spid="22537" grpId="0"/>
      <p:bldP spid="2254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3561" name="Picture 9" descr="tribute to mone"/>
          <p:cNvPicPr>
            <a:picLocks noChangeAspect="1" noChangeArrowheads="1"/>
          </p:cNvPicPr>
          <p:nvPr/>
        </p:nvPicPr>
        <p:blipFill>
          <a:blip r:embed="rId3" cstate="print"/>
          <a:srcRect/>
          <a:stretch>
            <a:fillRect/>
          </a:stretch>
        </p:blipFill>
        <p:spPr bwMode="auto">
          <a:xfrm>
            <a:off x="609600" y="1752600"/>
            <a:ext cx="1346200" cy="1854200"/>
          </a:xfrm>
          <a:prstGeom prst="rect">
            <a:avLst/>
          </a:prstGeom>
          <a:noFill/>
          <a:ln w="9525">
            <a:noFill/>
            <a:miter lim="800000"/>
            <a:headEnd/>
            <a:tailEnd/>
          </a:ln>
        </p:spPr>
      </p:pic>
      <p:sp>
        <p:nvSpPr>
          <p:cNvPr id="23557" name="WordArt 5"/>
          <p:cNvSpPr>
            <a:spLocks noChangeArrowheads="1" noChangeShapeType="1" noTextEdit="1"/>
          </p:cNvSpPr>
          <p:nvPr/>
        </p:nvSpPr>
        <p:spPr bwMode="auto">
          <a:xfrm>
            <a:off x="0" y="0"/>
            <a:ext cx="9144000" cy="70485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Black"/>
              </a:rPr>
              <a:t>Other Artists of the Renaissance</a:t>
            </a:r>
          </a:p>
        </p:txBody>
      </p:sp>
      <p:sp>
        <p:nvSpPr>
          <p:cNvPr id="23559" name="WordArt 7"/>
          <p:cNvSpPr>
            <a:spLocks noChangeArrowheads="1" noChangeShapeType="1" noTextEdit="1"/>
          </p:cNvSpPr>
          <p:nvPr/>
        </p:nvSpPr>
        <p:spPr bwMode="auto">
          <a:xfrm>
            <a:off x="381000" y="990600"/>
            <a:ext cx="1600200" cy="609600"/>
          </a:xfrm>
          <a:prstGeom prst="rect">
            <a:avLst/>
          </a:prstGeom>
        </p:spPr>
        <p:txBody>
          <a:bodyPr wrap="none" fromWordArt="1">
            <a:prstTxWarp prst="textPlain">
              <a:avLst>
                <a:gd name="adj" fmla="val 50000"/>
              </a:avLst>
            </a:prstTxWarp>
          </a:bodyPr>
          <a:lstStyle/>
          <a:p>
            <a:pPr algn="ctr"/>
            <a:r>
              <a:rPr lang="en-US" kern="10">
                <a:ln w="9525">
                  <a:solidFill>
                    <a:srgbClr val="00FF00"/>
                  </a:solidFill>
                  <a:round/>
                  <a:headEnd/>
                  <a:tailEnd/>
                </a:ln>
                <a:solidFill>
                  <a:srgbClr val="FFFF00"/>
                </a:solidFill>
                <a:latin typeface="Arial Black"/>
              </a:rPr>
              <a:t>Masacchio</a:t>
            </a:r>
          </a:p>
        </p:txBody>
      </p:sp>
      <p:sp>
        <p:nvSpPr>
          <p:cNvPr id="23560" name="Text Box 8"/>
          <p:cNvSpPr txBox="1">
            <a:spLocks noChangeArrowheads="1"/>
          </p:cNvSpPr>
          <p:nvPr/>
        </p:nvSpPr>
        <p:spPr bwMode="auto">
          <a:xfrm>
            <a:off x="0" y="3657600"/>
            <a:ext cx="3790950" cy="304800"/>
          </a:xfrm>
          <a:prstGeom prst="rect">
            <a:avLst/>
          </a:prstGeom>
          <a:noFill/>
          <a:ln w="9525">
            <a:noFill/>
            <a:miter lim="800000"/>
            <a:headEnd/>
            <a:tailEnd/>
          </a:ln>
        </p:spPr>
        <p:txBody>
          <a:bodyPr>
            <a:spAutoFit/>
          </a:bodyPr>
          <a:lstStyle/>
          <a:p>
            <a:r>
              <a:rPr lang="en-US" sz="1400">
                <a:solidFill>
                  <a:srgbClr val="33CCFF"/>
                </a:solidFill>
              </a:rPr>
              <a:t>Used Perspective to give paintings depth</a:t>
            </a:r>
          </a:p>
        </p:txBody>
      </p:sp>
      <p:sp>
        <p:nvSpPr>
          <p:cNvPr id="23562" name="WordArt 10"/>
          <p:cNvSpPr>
            <a:spLocks noChangeArrowheads="1" noChangeShapeType="1" noTextEdit="1"/>
          </p:cNvSpPr>
          <p:nvPr/>
        </p:nvSpPr>
        <p:spPr bwMode="auto">
          <a:xfrm>
            <a:off x="4876800" y="1066800"/>
            <a:ext cx="2686050" cy="990600"/>
          </a:xfrm>
          <a:prstGeom prst="rect">
            <a:avLst/>
          </a:prstGeom>
        </p:spPr>
        <p:txBody>
          <a:bodyPr spcFirstLastPara="1" wrap="none" fromWordArt="1">
            <a:prstTxWarp prst="textArchUp">
              <a:avLst>
                <a:gd name="adj" fmla="val 10800004"/>
              </a:avLst>
            </a:prstTxWarp>
          </a:bodyPr>
          <a:lstStyle/>
          <a:p>
            <a:pPr algn="ctr"/>
            <a:r>
              <a:rPr lang="en-US" kern="10">
                <a:ln w="9525">
                  <a:solidFill>
                    <a:srgbClr val="33CCCC"/>
                  </a:solidFill>
                  <a:round/>
                  <a:headEnd/>
                  <a:tailEnd/>
                </a:ln>
                <a:solidFill>
                  <a:srgbClr val="FFCC00"/>
                </a:solidFill>
                <a:latin typeface="Arial Black"/>
              </a:rPr>
              <a:t>Sofonisba Anguissola</a:t>
            </a:r>
          </a:p>
        </p:txBody>
      </p:sp>
      <p:pic>
        <p:nvPicPr>
          <p:cNvPr id="23563" name="Picture 11" descr="anguissola"/>
          <p:cNvPicPr>
            <a:picLocks noChangeAspect="1" noChangeArrowheads="1"/>
          </p:cNvPicPr>
          <p:nvPr/>
        </p:nvPicPr>
        <p:blipFill>
          <a:blip r:embed="rId4" cstate="print"/>
          <a:srcRect/>
          <a:stretch>
            <a:fillRect/>
          </a:stretch>
        </p:blipFill>
        <p:spPr bwMode="auto">
          <a:xfrm>
            <a:off x="5638800" y="1371600"/>
            <a:ext cx="1158875" cy="1676400"/>
          </a:xfrm>
          <a:prstGeom prst="rect">
            <a:avLst/>
          </a:prstGeom>
          <a:noFill/>
          <a:ln w="9525">
            <a:noFill/>
            <a:miter lim="800000"/>
            <a:headEnd/>
            <a:tailEnd/>
          </a:ln>
        </p:spPr>
      </p:pic>
      <p:sp>
        <p:nvSpPr>
          <p:cNvPr id="23564" name="Text Box 12"/>
          <p:cNvSpPr txBox="1">
            <a:spLocks noChangeArrowheads="1"/>
          </p:cNvSpPr>
          <p:nvPr/>
        </p:nvSpPr>
        <p:spPr bwMode="auto">
          <a:xfrm>
            <a:off x="4495800" y="3124200"/>
            <a:ext cx="3694113" cy="304800"/>
          </a:xfrm>
          <a:prstGeom prst="rect">
            <a:avLst/>
          </a:prstGeom>
          <a:noFill/>
          <a:ln w="9525">
            <a:noFill/>
            <a:miter lim="800000"/>
            <a:headEnd/>
            <a:tailEnd/>
          </a:ln>
        </p:spPr>
        <p:txBody>
          <a:bodyPr wrap="none">
            <a:spAutoFit/>
          </a:bodyPr>
          <a:lstStyle/>
          <a:p>
            <a:r>
              <a:rPr lang="en-US" sz="1400">
                <a:solidFill>
                  <a:srgbClr val="33CCFF"/>
                </a:solidFill>
              </a:rPr>
              <a:t>Painted her sister, and King Philip II of Spain</a:t>
            </a:r>
          </a:p>
        </p:txBody>
      </p:sp>
      <p:sp>
        <p:nvSpPr>
          <p:cNvPr id="23566" name="WordArt 14"/>
          <p:cNvSpPr>
            <a:spLocks noChangeArrowheads="1" noChangeShapeType="1" noTextEdit="1"/>
          </p:cNvSpPr>
          <p:nvPr/>
        </p:nvSpPr>
        <p:spPr bwMode="auto">
          <a:xfrm rot="5400000">
            <a:off x="838200" y="3581400"/>
            <a:ext cx="5943600" cy="609600"/>
          </a:xfrm>
          <a:prstGeom prst="rect">
            <a:avLst/>
          </a:prstGeom>
        </p:spPr>
        <p:txBody>
          <a:bodyPr vert="wordArtVert" wrap="none" fromWordArt="1">
            <a:prstTxWarp prst="textPlain">
              <a:avLst>
                <a:gd name="adj" fmla="val 50000"/>
              </a:avLst>
            </a:prstTxWarp>
          </a:bodyPr>
          <a:lstStyle/>
          <a:p>
            <a:pPr algn="ctr" fontAlgn="auto"/>
            <a:r>
              <a:rPr lang="en-US" kern="10">
                <a:ln w="9525">
                  <a:solidFill>
                    <a:srgbClr val="800000"/>
                  </a:solidFill>
                  <a:round/>
                  <a:headEnd/>
                  <a:tailEnd/>
                </a:ln>
                <a:solidFill>
                  <a:srgbClr val="800000"/>
                </a:solidFill>
                <a:effectLst>
                  <a:outerShdw dist="35921" dir="2700000" algn="ctr" rotWithShape="0">
                    <a:srgbClr val="B2B2B2">
                      <a:alpha val="79999"/>
                    </a:srgbClr>
                  </a:outerShdw>
                </a:effectLst>
                <a:latin typeface="Arial Black"/>
              </a:rPr>
              <a:t>Female Artists of the Renaissance</a:t>
            </a:r>
          </a:p>
        </p:txBody>
      </p:sp>
      <p:sp>
        <p:nvSpPr>
          <p:cNvPr id="23567" name="WordArt 15"/>
          <p:cNvSpPr>
            <a:spLocks noChangeArrowheads="1" noChangeShapeType="1" noTextEdit="1"/>
          </p:cNvSpPr>
          <p:nvPr/>
        </p:nvSpPr>
        <p:spPr bwMode="auto">
          <a:xfrm>
            <a:off x="5105400" y="3962400"/>
            <a:ext cx="2286000" cy="533400"/>
          </a:xfrm>
          <a:prstGeom prst="rect">
            <a:avLst/>
          </a:prstGeom>
        </p:spPr>
        <p:txBody>
          <a:bodyPr wrap="none" fromWordArt="1">
            <a:prstTxWarp prst="textCanDown">
              <a:avLst>
                <a:gd name="adj" fmla="val 33333"/>
              </a:avLst>
            </a:prstTxWarp>
          </a:bodyPr>
          <a:lstStyle/>
          <a:p>
            <a:pPr algn="ctr"/>
            <a:r>
              <a:rPr lang="en-US" sz="2000" kern="10">
                <a:ln w="9525">
                  <a:solidFill>
                    <a:srgbClr val="00FFFF"/>
                  </a:solidFill>
                  <a:round/>
                  <a:headEnd/>
                  <a:tailEnd/>
                </a:ln>
                <a:solidFill>
                  <a:srgbClr val="FFFF00"/>
                </a:solidFill>
                <a:latin typeface="Times New Roman"/>
                <a:cs typeface="Times New Roman"/>
              </a:rPr>
              <a:t>Artemesia Gentileschi</a:t>
            </a:r>
          </a:p>
        </p:txBody>
      </p:sp>
      <p:pic>
        <p:nvPicPr>
          <p:cNvPr id="23568" name="Picture 16" descr="jaEL-_Jael_and_Sisera_Artemisia_Gentileschi"/>
          <p:cNvPicPr>
            <a:picLocks noChangeAspect="1" noChangeArrowheads="1"/>
          </p:cNvPicPr>
          <p:nvPr/>
        </p:nvPicPr>
        <p:blipFill>
          <a:blip r:embed="rId5" cstate="print"/>
          <a:srcRect/>
          <a:stretch>
            <a:fillRect/>
          </a:stretch>
        </p:blipFill>
        <p:spPr bwMode="auto">
          <a:xfrm>
            <a:off x="5410200" y="4572000"/>
            <a:ext cx="1920875" cy="1366838"/>
          </a:xfrm>
          <a:prstGeom prst="rect">
            <a:avLst/>
          </a:prstGeom>
          <a:noFill/>
          <a:ln w="9525">
            <a:noFill/>
            <a:miter lim="800000"/>
            <a:headEnd/>
            <a:tailEnd/>
          </a:ln>
        </p:spPr>
      </p:pic>
      <p:sp>
        <p:nvSpPr>
          <p:cNvPr id="23569" name="Text Box 17"/>
          <p:cNvSpPr txBox="1">
            <a:spLocks noChangeArrowheads="1"/>
          </p:cNvSpPr>
          <p:nvPr/>
        </p:nvSpPr>
        <p:spPr bwMode="auto">
          <a:xfrm>
            <a:off x="4114800" y="6019800"/>
            <a:ext cx="5257800" cy="517525"/>
          </a:xfrm>
          <a:prstGeom prst="rect">
            <a:avLst/>
          </a:prstGeom>
          <a:noFill/>
          <a:ln w="9525">
            <a:noFill/>
            <a:miter lim="800000"/>
            <a:headEnd/>
            <a:tailEnd/>
          </a:ln>
        </p:spPr>
        <p:txBody>
          <a:bodyPr>
            <a:spAutoFit/>
          </a:bodyPr>
          <a:lstStyle/>
          <a:p>
            <a:r>
              <a:rPr lang="en-US" sz="1400">
                <a:solidFill>
                  <a:srgbClr val="33CCFF"/>
                </a:solidFill>
              </a:rPr>
              <a:t>Trained by her father and painted heroic, and often murderous, women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3557"/>
                                        </p:tgtEl>
                                        <p:attrNameLst>
                                          <p:attrName>style.visibility</p:attrName>
                                        </p:attrNameLst>
                                      </p:cBhvr>
                                      <p:to>
                                        <p:strVal val="visible"/>
                                      </p:to>
                                    </p:set>
                                    <p:anim calcmode="lin" valueType="num">
                                      <p:cBhvr>
                                        <p:cTn id="7" dur="1000" fill="hold"/>
                                        <p:tgtEl>
                                          <p:spTgt spid="23557"/>
                                        </p:tgtEl>
                                        <p:attrNameLst>
                                          <p:attrName>ppt_w</p:attrName>
                                        </p:attrNameLst>
                                      </p:cBhvr>
                                      <p:tavLst>
                                        <p:tav tm="0">
                                          <p:val>
                                            <p:fltVal val="0"/>
                                          </p:val>
                                        </p:tav>
                                        <p:tav tm="100000">
                                          <p:val>
                                            <p:strVal val="#ppt_w"/>
                                          </p:val>
                                        </p:tav>
                                      </p:tavLst>
                                    </p:anim>
                                    <p:anim calcmode="lin" valueType="num">
                                      <p:cBhvr>
                                        <p:cTn id="8" dur="1000" fill="hold"/>
                                        <p:tgtEl>
                                          <p:spTgt spid="23557"/>
                                        </p:tgtEl>
                                        <p:attrNameLst>
                                          <p:attrName>ppt_h</p:attrName>
                                        </p:attrNameLst>
                                      </p:cBhvr>
                                      <p:tavLst>
                                        <p:tav tm="0">
                                          <p:val>
                                            <p:fltVal val="0"/>
                                          </p:val>
                                        </p:tav>
                                        <p:tav tm="100000">
                                          <p:val>
                                            <p:strVal val="#ppt_h"/>
                                          </p:val>
                                        </p:tav>
                                      </p:tavLst>
                                    </p:anim>
                                    <p:anim calcmode="lin" valueType="num">
                                      <p:cBhvr>
                                        <p:cTn id="9" dur="1000" fill="hold"/>
                                        <p:tgtEl>
                                          <p:spTgt spid="23557"/>
                                        </p:tgtEl>
                                        <p:attrNameLst>
                                          <p:attrName>style.rotation</p:attrName>
                                        </p:attrNameLst>
                                      </p:cBhvr>
                                      <p:tavLst>
                                        <p:tav tm="0">
                                          <p:val>
                                            <p:fltVal val="90"/>
                                          </p:val>
                                        </p:tav>
                                        <p:tav tm="100000">
                                          <p:val>
                                            <p:fltVal val="0"/>
                                          </p:val>
                                        </p:tav>
                                      </p:tavLst>
                                    </p:anim>
                                    <p:animEffect transition="in" filter="fade">
                                      <p:cBhvr>
                                        <p:cTn id="10" dur="1000"/>
                                        <p:tgtEl>
                                          <p:spTgt spid="23557"/>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3559"/>
                                        </p:tgtEl>
                                        <p:attrNameLst>
                                          <p:attrName>style.visibility</p:attrName>
                                        </p:attrNameLst>
                                      </p:cBhvr>
                                      <p:to>
                                        <p:strVal val="visible"/>
                                      </p:to>
                                    </p:set>
                                    <p:anim calcmode="lin" valueType="num">
                                      <p:cBhvr>
                                        <p:cTn id="15" dur="1000" fill="hold"/>
                                        <p:tgtEl>
                                          <p:spTgt spid="23559"/>
                                        </p:tgtEl>
                                        <p:attrNameLst>
                                          <p:attrName>ppt_w</p:attrName>
                                        </p:attrNameLst>
                                      </p:cBhvr>
                                      <p:tavLst>
                                        <p:tav tm="0">
                                          <p:val>
                                            <p:fltVal val="0"/>
                                          </p:val>
                                        </p:tav>
                                        <p:tav tm="100000">
                                          <p:val>
                                            <p:strVal val="#ppt_w"/>
                                          </p:val>
                                        </p:tav>
                                      </p:tavLst>
                                    </p:anim>
                                    <p:anim calcmode="lin" valueType="num">
                                      <p:cBhvr>
                                        <p:cTn id="16" dur="1000" fill="hold"/>
                                        <p:tgtEl>
                                          <p:spTgt spid="23559"/>
                                        </p:tgtEl>
                                        <p:attrNameLst>
                                          <p:attrName>ppt_h</p:attrName>
                                        </p:attrNameLst>
                                      </p:cBhvr>
                                      <p:tavLst>
                                        <p:tav tm="0">
                                          <p:val>
                                            <p:fltVal val="0"/>
                                          </p:val>
                                        </p:tav>
                                        <p:tav tm="100000">
                                          <p:val>
                                            <p:strVal val="#ppt_h"/>
                                          </p:val>
                                        </p:tav>
                                      </p:tavLst>
                                    </p:anim>
                                    <p:anim calcmode="lin" valueType="num">
                                      <p:cBhvr>
                                        <p:cTn id="17" dur="1000" fill="hold"/>
                                        <p:tgtEl>
                                          <p:spTgt spid="23559"/>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355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561"/>
                                        </p:tgtEl>
                                        <p:attrNameLst>
                                          <p:attrName>style.visibility</p:attrName>
                                        </p:attrNameLst>
                                      </p:cBhvr>
                                      <p:to>
                                        <p:strVal val="visible"/>
                                      </p:to>
                                    </p:set>
                                    <p:animEffect transition="in" filter="fade">
                                      <p:cBhvr>
                                        <p:cTn id="23" dur="2000"/>
                                        <p:tgtEl>
                                          <p:spTgt spid="23561"/>
                                        </p:tgtEl>
                                      </p:cBhvr>
                                    </p:animEffect>
                                  </p:childTnLst>
                                </p:cTn>
                              </p:par>
                            </p:childTnLst>
                          </p:cTn>
                        </p:par>
                      </p:childTnLst>
                    </p:cTn>
                  </p:par>
                  <p:par>
                    <p:cTn id="24" fill="hold">
                      <p:stCondLst>
                        <p:cond delay="indefinite"/>
                      </p:stCondLst>
                      <p:childTnLst>
                        <p:par>
                          <p:cTn id="25" fill="hold">
                            <p:stCondLst>
                              <p:cond delay="0"/>
                            </p:stCondLst>
                            <p:childTnLst>
                              <p:par>
                                <p:cTn id="26" presetID="38" presetClass="entr" presetSubtype="0" accel="50000" fill="hold" grpId="0" nodeType="clickEffect">
                                  <p:stCondLst>
                                    <p:cond delay="0"/>
                                  </p:stCondLst>
                                  <p:iterate type="lt">
                                    <p:tmPct val="50000"/>
                                  </p:iterate>
                                  <p:childTnLst>
                                    <p:set>
                                      <p:cBhvr>
                                        <p:cTn id="27" dur="1" fill="hold">
                                          <p:stCondLst>
                                            <p:cond delay="0"/>
                                          </p:stCondLst>
                                        </p:cTn>
                                        <p:tgtEl>
                                          <p:spTgt spid="23560"/>
                                        </p:tgtEl>
                                        <p:attrNameLst>
                                          <p:attrName>style.visibility</p:attrName>
                                        </p:attrNameLst>
                                      </p:cBhvr>
                                      <p:to>
                                        <p:strVal val="visible"/>
                                      </p:to>
                                    </p:set>
                                    <p:set>
                                      <p:cBhvr>
                                        <p:cTn id="28" dur="455" fill="hold">
                                          <p:stCondLst>
                                            <p:cond delay="0"/>
                                          </p:stCondLst>
                                        </p:cTn>
                                        <p:tgtEl>
                                          <p:spTgt spid="23560"/>
                                        </p:tgtEl>
                                        <p:attrNameLst>
                                          <p:attrName>style.rotation</p:attrName>
                                        </p:attrNameLst>
                                      </p:cBhvr>
                                      <p:to>
                                        <p:strVal val="-45.0"/>
                                      </p:to>
                                    </p:set>
                                    <p:anim calcmode="lin" valueType="num">
                                      <p:cBhvr>
                                        <p:cTn id="29" dur="455" fill="hold">
                                          <p:stCondLst>
                                            <p:cond delay="455"/>
                                          </p:stCondLst>
                                        </p:cTn>
                                        <p:tgtEl>
                                          <p:spTgt spid="23560"/>
                                        </p:tgtEl>
                                        <p:attrNameLst>
                                          <p:attrName>style.rotation</p:attrName>
                                        </p:attrNameLst>
                                      </p:cBhvr>
                                      <p:tavLst>
                                        <p:tav tm="0">
                                          <p:val>
                                            <p:fltVal val="-45"/>
                                          </p:val>
                                        </p:tav>
                                        <p:tav tm="69900">
                                          <p:val>
                                            <p:fltVal val="45"/>
                                          </p:val>
                                        </p:tav>
                                        <p:tav tm="100000">
                                          <p:val>
                                            <p:fltVal val="0"/>
                                          </p:val>
                                        </p:tav>
                                      </p:tavLst>
                                    </p:anim>
                                    <p:anim calcmode="lin" valueType="num">
                                      <p:cBhvr>
                                        <p:cTn id="30" dur="455" fill="hold">
                                          <p:stCondLst>
                                            <p:cond delay="0"/>
                                          </p:stCondLst>
                                        </p:cTn>
                                        <p:tgtEl>
                                          <p:spTgt spid="23560"/>
                                        </p:tgtEl>
                                        <p:attrNameLst>
                                          <p:attrName>ppt_y</p:attrName>
                                        </p:attrNameLst>
                                      </p:cBhvr>
                                      <p:tavLst>
                                        <p:tav tm="0">
                                          <p:val>
                                            <p:strVal val="#ppt_y-1"/>
                                          </p:val>
                                        </p:tav>
                                        <p:tav tm="100000">
                                          <p:val>
                                            <p:strVal val="#ppt_y-(0.354*#ppt_w-0.172*#ppt_h)"/>
                                          </p:val>
                                        </p:tav>
                                      </p:tavLst>
                                    </p:anim>
                                    <p:anim calcmode="lin" valueType="num">
                                      <p:cBhvr>
                                        <p:cTn id="31" dur="156" decel="50000" autoRev="1" fill="hold">
                                          <p:stCondLst>
                                            <p:cond delay="455"/>
                                          </p:stCondLst>
                                        </p:cTn>
                                        <p:tgtEl>
                                          <p:spTgt spid="23560"/>
                                        </p:tgtEl>
                                        <p:attrNameLst>
                                          <p:attrName>ppt_y</p:attrName>
                                        </p:attrNameLst>
                                      </p:cBhvr>
                                      <p:tavLst>
                                        <p:tav tm="0">
                                          <p:val>
                                            <p:strVal val="#ppt_y-(0.354*#ppt_w-0.172*#ppt_h)"/>
                                          </p:val>
                                        </p:tav>
                                        <p:tav tm="100000">
                                          <p:val>
                                            <p:strVal val="#ppt_y-(0.354*#ppt_w-0.172*#ppt_h)-#ppt_h/2"/>
                                          </p:val>
                                        </p:tav>
                                      </p:tavLst>
                                    </p:anim>
                                    <p:anim calcmode="lin" valueType="num">
                                      <p:cBhvr>
                                        <p:cTn id="32" dur="136" fill="hold">
                                          <p:stCondLst>
                                            <p:cond delay="864"/>
                                          </p:stCondLst>
                                        </p:cTn>
                                        <p:tgtEl>
                                          <p:spTgt spid="23560"/>
                                        </p:tgtEl>
                                        <p:attrNameLst>
                                          <p:attrName>ppt_y</p:attrName>
                                        </p:attrNameLst>
                                      </p:cBhvr>
                                      <p:tavLst>
                                        <p:tav tm="0">
                                          <p:val>
                                            <p:strVal val="#ppt_y-(0.354*#ppt_w-0.172*#ppt_h)"/>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grpId="0" nodeType="clickEffect">
                                  <p:stCondLst>
                                    <p:cond delay="0"/>
                                  </p:stCondLst>
                                  <p:childTnLst>
                                    <p:set>
                                      <p:cBhvr>
                                        <p:cTn id="36" dur="1" fill="hold">
                                          <p:stCondLst>
                                            <p:cond delay="0"/>
                                          </p:stCondLst>
                                        </p:cTn>
                                        <p:tgtEl>
                                          <p:spTgt spid="23566"/>
                                        </p:tgtEl>
                                        <p:attrNameLst>
                                          <p:attrName>style.visibility</p:attrName>
                                        </p:attrNameLst>
                                      </p:cBhvr>
                                      <p:to>
                                        <p:strVal val="visible"/>
                                      </p:to>
                                    </p:set>
                                    <p:anim calcmode="lin" valueType="num">
                                      <p:cBhvr additive="base">
                                        <p:cTn id="37" dur="3000" fill="hold"/>
                                        <p:tgtEl>
                                          <p:spTgt spid="23566"/>
                                        </p:tgtEl>
                                        <p:attrNameLst>
                                          <p:attrName>ppt_x</p:attrName>
                                        </p:attrNameLst>
                                      </p:cBhvr>
                                      <p:tavLst>
                                        <p:tav tm="0">
                                          <p:val>
                                            <p:strVal val="#ppt_x"/>
                                          </p:val>
                                        </p:tav>
                                        <p:tav tm="100000">
                                          <p:val>
                                            <p:strVal val="#ppt_x"/>
                                          </p:val>
                                        </p:tav>
                                      </p:tavLst>
                                    </p:anim>
                                    <p:anim calcmode="lin" valueType="num">
                                      <p:cBhvr additive="base">
                                        <p:cTn id="38" dur="3000" fill="hold"/>
                                        <p:tgtEl>
                                          <p:spTgt spid="2356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23562"/>
                                        </p:tgtEl>
                                        <p:attrNameLst>
                                          <p:attrName>style.visibility</p:attrName>
                                        </p:attrNameLst>
                                      </p:cBhvr>
                                      <p:to>
                                        <p:strVal val="visible"/>
                                      </p:to>
                                    </p:set>
                                    <p:animEffect transition="in" filter="circle(in)">
                                      <p:cBhvr>
                                        <p:cTn id="43" dur="2000"/>
                                        <p:tgtEl>
                                          <p:spTgt spid="23562"/>
                                        </p:tgtEl>
                                      </p:cBhvr>
                                    </p:animEffect>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nodeType="clickEffect">
                                  <p:stCondLst>
                                    <p:cond delay="0"/>
                                  </p:stCondLst>
                                  <p:childTnLst>
                                    <p:set>
                                      <p:cBhvr>
                                        <p:cTn id="47" dur="1" fill="hold">
                                          <p:stCondLst>
                                            <p:cond delay="0"/>
                                          </p:stCondLst>
                                        </p:cTn>
                                        <p:tgtEl>
                                          <p:spTgt spid="23563"/>
                                        </p:tgtEl>
                                        <p:attrNameLst>
                                          <p:attrName>style.visibility</p:attrName>
                                        </p:attrNameLst>
                                      </p:cBhvr>
                                      <p:to>
                                        <p:strVal val="visible"/>
                                      </p:to>
                                    </p:set>
                                    <p:animEffect transition="in" filter="fade">
                                      <p:cBhvr>
                                        <p:cTn id="48" dur="1000"/>
                                        <p:tgtEl>
                                          <p:spTgt spid="23563"/>
                                        </p:tgtEl>
                                      </p:cBhvr>
                                    </p:animEffect>
                                    <p:anim calcmode="lin" valueType="num">
                                      <p:cBhvr>
                                        <p:cTn id="49" dur="1000" fill="hold"/>
                                        <p:tgtEl>
                                          <p:spTgt spid="23563"/>
                                        </p:tgtEl>
                                        <p:attrNameLst>
                                          <p:attrName>ppt_x</p:attrName>
                                        </p:attrNameLst>
                                      </p:cBhvr>
                                      <p:tavLst>
                                        <p:tav tm="0">
                                          <p:val>
                                            <p:strVal val="#ppt_x"/>
                                          </p:val>
                                        </p:tav>
                                        <p:tav tm="100000">
                                          <p:val>
                                            <p:strVal val="#ppt_x"/>
                                          </p:val>
                                        </p:tav>
                                      </p:tavLst>
                                    </p:anim>
                                    <p:anim calcmode="lin" valueType="num">
                                      <p:cBhvr>
                                        <p:cTn id="50" dur="1000" fill="hold"/>
                                        <p:tgtEl>
                                          <p:spTgt spid="23563"/>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iterate type="lt">
                                    <p:tmPct val="5000"/>
                                  </p:iterate>
                                  <p:childTnLst>
                                    <p:set>
                                      <p:cBhvr>
                                        <p:cTn id="54" dur="1" fill="hold">
                                          <p:stCondLst>
                                            <p:cond delay="0"/>
                                          </p:stCondLst>
                                        </p:cTn>
                                        <p:tgtEl>
                                          <p:spTgt spid="23564"/>
                                        </p:tgtEl>
                                        <p:attrNameLst>
                                          <p:attrName>style.visibility</p:attrName>
                                        </p:attrNameLst>
                                      </p:cBhvr>
                                      <p:to>
                                        <p:strVal val="visible"/>
                                      </p:to>
                                    </p:set>
                                    <p:anim calcmode="lin" valueType="num">
                                      <p:cBhvr>
                                        <p:cTn id="55" dur="1000" fill="hold"/>
                                        <p:tgtEl>
                                          <p:spTgt spid="23564"/>
                                        </p:tgtEl>
                                        <p:attrNameLst>
                                          <p:attrName>ppt_w</p:attrName>
                                        </p:attrNameLst>
                                      </p:cBhvr>
                                      <p:tavLst>
                                        <p:tav tm="0">
                                          <p:val>
                                            <p:fltVal val="0"/>
                                          </p:val>
                                        </p:tav>
                                        <p:tav tm="100000">
                                          <p:val>
                                            <p:strVal val="#ppt_w"/>
                                          </p:val>
                                        </p:tav>
                                      </p:tavLst>
                                    </p:anim>
                                    <p:anim calcmode="lin" valueType="num">
                                      <p:cBhvr>
                                        <p:cTn id="56" dur="1000" fill="hold"/>
                                        <p:tgtEl>
                                          <p:spTgt spid="23564"/>
                                        </p:tgtEl>
                                        <p:attrNameLst>
                                          <p:attrName>ppt_h</p:attrName>
                                        </p:attrNameLst>
                                      </p:cBhvr>
                                      <p:tavLst>
                                        <p:tav tm="0">
                                          <p:val>
                                            <p:fltVal val="0"/>
                                          </p:val>
                                        </p:tav>
                                        <p:tav tm="100000">
                                          <p:val>
                                            <p:strVal val="#ppt_h"/>
                                          </p:val>
                                        </p:tav>
                                      </p:tavLst>
                                    </p:anim>
                                    <p:anim calcmode="lin" valueType="num">
                                      <p:cBhvr>
                                        <p:cTn id="57" dur="1000" fill="hold"/>
                                        <p:tgtEl>
                                          <p:spTgt spid="23564"/>
                                        </p:tgtEl>
                                        <p:attrNameLst>
                                          <p:attrName>style.rotation</p:attrName>
                                        </p:attrNameLst>
                                      </p:cBhvr>
                                      <p:tavLst>
                                        <p:tav tm="0">
                                          <p:val>
                                            <p:fltVal val="90"/>
                                          </p:val>
                                        </p:tav>
                                        <p:tav tm="100000">
                                          <p:val>
                                            <p:fltVal val="0"/>
                                          </p:val>
                                        </p:tav>
                                      </p:tavLst>
                                    </p:anim>
                                    <p:animEffect transition="in" filter="fade">
                                      <p:cBhvr>
                                        <p:cTn id="58" dur="1000"/>
                                        <p:tgtEl>
                                          <p:spTgt spid="23564"/>
                                        </p:tgtEl>
                                      </p:cBhvr>
                                    </p:animEffect>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grpId="0" nodeType="clickEffect">
                                  <p:stCondLst>
                                    <p:cond delay="0"/>
                                  </p:stCondLst>
                                  <p:childTnLst>
                                    <p:set>
                                      <p:cBhvr>
                                        <p:cTn id="62" dur="1" fill="hold">
                                          <p:stCondLst>
                                            <p:cond delay="0"/>
                                          </p:stCondLst>
                                        </p:cTn>
                                        <p:tgtEl>
                                          <p:spTgt spid="23567"/>
                                        </p:tgtEl>
                                        <p:attrNameLst>
                                          <p:attrName>style.visibility</p:attrName>
                                        </p:attrNameLst>
                                      </p:cBhvr>
                                      <p:to>
                                        <p:strVal val="visible"/>
                                      </p:to>
                                    </p:set>
                                    <p:animEffect transition="in" filter="circle(in)">
                                      <p:cBhvr>
                                        <p:cTn id="63" dur="2000"/>
                                        <p:tgtEl>
                                          <p:spTgt spid="23567"/>
                                        </p:tgtEl>
                                      </p:cBhvr>
                                    </p:animEffect>
                                  </p:childTnLst>
                                </p:cTn>
                              </p:par>
                            </p:childTnLst>
                          </p:cTn>
                        </p:par>
                      </p:childTnLst>
                    </p:cTn>
                  </p:par>
                  <p:par>
                    <p:cTn id="64" fill="hold">
                      <p:stCondLst>
                        <p:cond delay="indefinite"/>
                      </p:stCondLst>
                      <p:childTnLst>
                        <p:par>
                          <p:cTn id="65" fill="hold">
                            <p:stCondLst>
                              <p:cond delay="0"/>
                            </p:stCondLst>
                            <p:childTnLst>
                              <p:par>
                                <p:cTn id="66" presetID="7" presetClass="entr" presetSubtype="1" fill="hold" nodeType="clickEffect">
                                  <p:stCondLst>
                                    <p:cond delay="0"/>
                                  </p:stCondLst>
                                  <p:childTnLst>
                                    <p:set>
                                      <p:cBhvr>
                                        <p:cTn id="67" dur="1" fill="hold">
                                          <p:stCondLst>
                                            <p:cond delay="0"/>
                                          </p:stCondLst>
                                        </p:cTn>
                                        <p:tgtEl>
                                          <p:spTgt spid="23568"/>
                                        </p:tgtEl>
                                        <p:attrNameLst>
                                          <p:attrName>style.visibility</p:attrName>
                                        </p:attrNameLst>
                                      </p:cBhvr>
                                      <p:to>
                                        <p:strVal val="visible"/>
                                      </p:to>
                                    </p:set>
                                    <p:anim calcmode="lin" valueType="num">
                                      <p:cBhvr additive="base">
                                        <p:cTn id="68" dur="3000" fill="hold"/>
                                        <p:tgtEl>
                                          <p:spTgt spid="23568"/>
                                        </p:tgtEl>
                                        <p:attrNameLst>
                                          <p:attrName>ppt_x</p:attrName>
                                        </p:attrNameLst>
                                      </p:cBhvr>
                                      <p:tavLst>
                                        <p:tav tm="0">
                                          <p:val>
                                            <p:strVal val="#ppt_x"/>
                                          </p:val>
                                        </p:tav>
                                        <p:tav tm="100000">
                                          <p:val>
                                            <p:strVal val="#ppt_x"/>
                                          </p:val>
                                        </p:tav>
                                      </p:tavLst>
                                    </p:anim>
                                    <p:anim calcmode="lin" valueType="num">
                                      <p:cBhvr additive="base">
                                        <p:cTn id="69" dur="3000" fill="hold"/>
                                        <p:tgtEl>
                                          <p:spTgt spid="23568"/>
                                        </p:tgtEl>
                                        <p:attrNameLst>
                                          <p:attrName>ppt_y</p:attrName>
                                        </p:attrNameLst>
                                      </p:cBhvr>
                                      <p:tavLst>
                                        <p:tav tm="0">
                                          <p:val>
                                            <p:strVal val="0-#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5" presetClass="entr" presetSubtype="0" fill="hold" grpId="0" nodeType="clickEffect">
                                  <p:stCondLst>
                                    <p:cond delay="0"/>
                                  </p:stCondLst>
                                  <p:childTnLst>
                                    <p:set>
                                      <p:cBhvr>
                                        <p:cTn id="73" dur="1" fill="hold">
                                          <p:stCondLst>
                                            <p:cond delay="0"/>
                                          </p:stCondLst>
                                        </p:cTn>
                                        <p:tgtEl>
                                          <p:spTgt spid="23569"/>
                                        </p:tgtEl>
                                        <p:attrNameLst>
                                          <p:attrName>style.visibility</p:attrName>
                                        </p:attrNameLst>
                                      </p:cBhvr>
                                      <p:to>
                                        <p:strVal val="visible"/>
                                      </p:to>
                                    </p:set>
                                    <p:anim calcmode="lin" valueType="num">
                                      <p:cBhvr>
                                        <p:cTn id="74" dur="1000" fill="hold"/>
                                        <p:tgtEl>
                                          <p:spTgt spid="23569"/>
                                        </p:tgtEl>
                                        <p:attrNameLst>
                                          <p:attrName>ppt_w</p:attrName>
                                        </p:attrNameLst>
                                      </p:cBhvr>
                                      <p:tavLst>
                                        <p:tav tm="0">
                                          <p:val>
                                            <p:fltVal val="0"/>
                                          </p:val>
                                        </p:tav>
                                        <p:tav tm="100000">
                                          <p:val>
                                            <p:strVal val="#ppt_w"/>
                                          </p:val>
                                        </p:tav>
                                      </p:tavLst>
                                    </p:anim>
                                    <p:anim calcmode="lin" valueType="num">
                                      <p:cBhvr>
                                        <p:cTn id="75" dur="1000" fill="hold"/>
                                        <p:tgtEl>
                                          <p:spTgt spid="23569"/>
                                        </p:tgtEl>
                                        <p:attrNameLst>
                                          <p:attrName>ppt_h</p:attrName>
                                        </p:attrNameLst>
                                      </p:cBhvr>
                                      <p:tavLst>
                                        <p:tav tm="0">
                                          <p:val>
                                            <p:fltVal val="0"/>
                                          </p:val>
                                        </p:tav>
                                        <p:tav tm="100000">
                                          <p:val>
                                            <p:strVal val="#ppt_h"/>
                                          </p:val>
                                        </p:tav>
                                      </p:tavLst>
                                    </p:anim>
                                    <p:anim calcmode="lin" valueType="num">
                                      <p:cBhvr>
                                        <p:cTn id="76" dur="1000" fill="hold"/>
                                        <p:tgtEl>
                                          <p:spTgt spid="23569"/>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2356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animBg="1"/>
      <p:bldP spid="23559" grpId="0" animBg="1"/>
      <p:bldP spid="23560" grpId="0"/>
      <p:bldP spid="23562" grpId="0" animBg="1"/>
      <p:bldP spid="23564" grpId="0"/>
      <p:bldP spid="23566" grpId="0" animBg="1"/>
      <p:bldP spid="23567" grpId="0" animBg="1"/>
      <p:bldP spid="2356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593" name="Picture 17" descr="machiavelli"/>
          <p:cNvPicPr>
            <a:picLocks noChangeAspect="1" noChangeArrowheads="1"/>
          </p:cNvPicPr>
          <p:nvPr/>
        </p:nvPicPr>
        <p:blipFill>
          <a:blip r:embed="rId3" cstate="print"/>
          <a:srcRect/>
          <a:stretch>
            <a:fillRect/>
          </a:stretch>
        </p:blipFill>
        <p:spPr bwMode="auto">
          <a:xfrm>
            <a:off x="6934200" y="2057400"/>
            <a:ext cx="1828800" cy="2414588"/>
          </a:xfrm>
          <a:prstGeom prst="rect">
            <a:avLst/>
          </a:prstGeom>
          <a:noFill/>
          <a:ln w="9525">
            <a:noFill/>
            <a:miter lim="800000"/>
            <a:headEnd/>
            <a:tailEnd/>
          </a:ln>
        </p:spPr>
      </p:pic>
      <p:pic>
        <p:nvPicPr>
          <p:cNvPr id="24587" name="Picture 11" descr="boccaccio"/>
          <p:cNvPicPr>
            <a:picLocks noChangeAspect="1" noChangeArrowheads="1"/>
          </p:cNvPicPr>
          <p:nvPr/>
        </p:nvPicPr>
        <p:blipFill>
          <a:blip r:embed="rId4" cstate="print"/>
          <a:srcRect/>
          <a:stretch>
            <a:fillRect/>
          </a:stretch>
        </p:blipFill>
        <p:spPr bwMode="auto">
          <a:xfrm>
            <a:off x="228600" y="2133600"/>
            <a:ext cx="1743075" cy="2409825"/>
          </a:xfrm>
          <a:prstGeom prst="rect">
            <a:avLst/>
          </a:prstGeom>
          <a:noFill/>
          <a:ln w="9525">
            <a:noFill/>
            <a:miter lim="800000"/>
            <a:headEnd/>
            <a:tailEnd/>
          </a:ln>
        </p:spPr>
      </p:pic>
      <p:pic>
        <p:nvPicPr>
          <p:cNvPr id="24586" name="Picture 10" descr="petrarch_56"/>
          <p:cNvPicPr>
            <a:picLocks noChangeAspect="1" noChangeArrowheads="1"/>
          </p:cNvPicPr>
          <p:nvPr/>
        </p:nvPicPr>
        <p:blipFill>
          <a:blip r:embed="rId5" cstate="print"/>
          <a:srcRect/>
          <a:stretch>
            <a:fillRect/>
          </a:stretch>
        </p:blipFill>
        <p:spPr bwMode="auto">
          <a:xfrm>
            <a:off x="3200400" y="2133600"/>
            <a:ext cx="1873250" cy="2362200"/>
          </a:xfrm>
          <a:prstGeom prst="rect">
            <a:avLst/>
          </a:prstGeom>
          <a:noFill/>
          <a:ln w="9525">
            <a:noFill/>
            <a:miter lim="800000"/>
            <a:headEnd/>
            <a:tailEnd/>
          </a:ln>
        </p:spPr>
      </p:pic>
      <p:sp>
        <p:nvSpPr>
          <p:cNvPr id="17413" name="WordArt 4"/>
          <p:cNvSpPr>
            <a:spLocks noChangeArrowheads="1" noChangeShapeType="1" noTextEdit="1"/>
          </p:cNvSpPr>
          <p:nvPr/>
        </p:nvSpPr>
        <p:spPr bwMode="auto">
          <a:xfrm>
            <a:off x="0" y="0"/>
            <a:ext cx="9144000" cy="647700"/>
          </a:xfrm>
          <a:prstGeom prst="rect">
            <a:avLst/>
          </a:prstGeom>
        </p:spPr>
        <p:txBody>
          <a:bodyPr wrap="none" fromWordArt="1">
            <a:prstTxWarp prst="textPlain">
              <a:avLst>
                <a:gd name="adj" fmla="val 50000"/>
              </a:avLst>
            </a:prstTxWarp>
          </a:bodyPr>
          <a:lstStyle/>
          <a:p>
            <a:pPr algn="ctr"/>
            <a:r>
              <a:rPr lang="en-US" sz="3600" kern="1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a:rPr>
              <a:t>Authors of the Renaissance</a:t>
            </a:r>
          </a:p>
        </p:txBody>
      </p:sp>
      <p:sp>
        <p:nvSpPr>
          <p:cNvPr id="24581" name="Text Box 5"/>
          <p:cNvSpPr txBox="1">
            <a:spLocks noChangeArrowheads="1"/>
          </p:cNvSpPr>
          <p:nvPr/>
        </p:nvSpPr>
        <p:spPr bwMode="auto">
          <a:xfrm>
            <a:off x="365125" y="798513"/>
            <a:ext cx="6356350" cy="366712"/>
          </a:xfrm>
          <a:prstGeom prst="rect">
            <a:avLst/>
          </a:prstGeom>
          <a:noFill/>
          <a:ln w="9525">
            <a:noFill/>
            <a:miter lim="800000"/>
            <a:headEnd/>
            <a:tailEnd/>
          </a:ln>
        </p:spPr>
        <p:txBody>
          <a:bodyPr wrap="none">
            <a:spAutoFit/>
          </a:bodyPr>
          <a:lstStyle/>
          <a:p>
            <a:r>
              <a:rPr lang="en-US"/>
              <a:t>Reflected their time period and often written in the vernacular</a:t>
            </a:r>
          </a:p>
        </p:txBody>
      </p:sp>
      <p:sp>
        <p:nvSpPr>
          <p:cNvPr id="24582" name="Text Box 6"/>
          <p:cNvSpPr txBox="1">
            <a:spLocks noChangeArrowheads="1"/>
          </p:cNvSpPr>
          <p:nvPr/>
        </p:nvSpPr>
        <p:spPr bwMode="auto">
          <a:xfrm>
            <a:off x="822325" y="1103313"/>
            <a:ext cx="5911850" cy="366712"/>
          </a:xfrm>
          <a:prstGeom prst="rect">
            <a:avLst/>
          </a:prstGeom>
          <a:noFill/>
          <a:ln w="9525">
            <a:noFill/>
            <a:miter lim="800000"/>
            <a:headEnd/>
            <a:tailEnd/>
          </a:ln>
        </p:spPr>
        <p:txBody>
          <a:bodyPr wrap="none">
            <a:spAutoFit/>
          </a:bodyPr>
          <a:lstStyle/>
          <a:p>
            <a:r>
              <a:rPr lang="en-US"/>
              <a:t>Vernacular – common language of the people…not Latin</a:t>
            </a:r>
          </a:p>
        </p:txBody>
      </p:sp>
      <p:sp>
        <p:nvSpPr>
          <p:cNvPr id="24583" name="WordArt 7"/>
          <p:cNvSpPr>
            <a:spLocks noChangeArrowheads="1" noChangeShapeType="1" noTextEdit="1"/>
          </p:cNvSpPr>
          <p:nvPr/>
        </p:nvSpPr>
        <p:spPr bwMode="auto">
          <a:xfrm rot="-520189">
            <a:off x="0" y="1524000"/>
            <a:ext cx="2238375" cy="904875"/>
          </a:xfrm>
          <a:prstGeom prst="rect">
            <a:avLst/>
          </a:prstGeom>
        </p:spPr>
        <p:txBody>
          <a:bodyPr wrap="none" fromWordArt="1">
            <a:prstTxWarp prst="textSlantUp">
              <a:avLst>
                <a:gd name="adj" fmla="val 32056"/>
              </a:avLst>
            </a:prstTxWarp>
          </a:bodyPr>
          <a:lstStyle/>
          <a:p>
            <a:pPr algn="ctr"/>
            <a:r>
              <a:rPr lang="en-US" sz="3600" kern="10">
                <a:ln w="9525">
                  <a:solidFill>
                    <a:srgbClr val="CC99FF"/>
                  </a:solidFill>
                  <a:round/>
                  <a:headEnd/>
                  <a:tailEnd/>
                </a:ln>
                <a:gradFill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880000" scaled="1"/>
                </a:gradFill>
                <a:effectLst>
                  <a:outerShdw dist="53882" dir="2700000" algn="ctr" rotWithShape="0">
                    <a:srgbClr val="9999FF">
                      <a:alpha val="79999"/>
                    </a:srgbClr>
                  </a:outerShdw>
                </a:effectLst>
                <a:latin typeface="Impact"/>
              </a:rPr>
              <a:t>Boccaccio</a:t>
            </a:r>
          </a:p>
        </p:txBody>
      </p:sp>
      <p:sp>
        <p:nvSpPr>
          <p:cNvPr id="24584" name="WordArt 8"/>
          <p:cNvSpPr>
            <a:spLocks noChangeArrowheads="1" noChangeShapeType="1" noTextEdit="1"/>
          </p:cNvSpPr>
          <p:nvPr/>
        </p:nvSpPr>
        <p:spPr bwMode="auto">
          <a:xfrm rot="2509211">
            <a:off x="3200400" y="1295400"/>
            <a:ext cx="2133600" cy="1457325"/>
          </a:xfrm>
          <a:prstGeom prst="rect">
            <a:avLst/>
          </a:prstGeom>
        </p:spPr>
        <p:txBody>
          <a:bodyPr wrap="none" fromWordArt="1">
            <a:prstTxWarp prst="textSlantUp">
              <a:avLst>
                <a:gd name="adj" fmla="val 55556"/>
              </a:avLst>
            </a:prstTxWarp>
          </a:bodyPr>
          <a:lstStyle/>
          <a:p>
            <a:pPr algn="ctr"/>
            <a:r>
              <a:rPr lang="en-US" sz="3600" kern="10">
                <a:ln w="22225">
                  <a:solidFill>
                    <a:srgbClr val="0000FF"/>
                  </a:solidFill>
                  <a:round/>
                  <a:headEnd/>
                  <a:tailEnd/>
                </a:ln>
                <a:solidFill>
                  <a:srgbClr val="FF0000"/>
                </a:solidFill>
                <a:latin typeface="Arial Black"/>
              </a:rPr>
              <a:t>Petrarch</a:t>
            </a:r>
          </a:p>
        </p:txBody>
      </p:sp>
      <p:sp>
        <p:nvSpPr>
          <p:cNvPr id="24585" name="Text Box 9"/>
          <p:cNvSpPr txBox="1">
            <a:spLocks noChangeArrowheads="1"/>
          </p:cNvSpPr>
          <p:nvPr/>
        </p:nvSpPr>
        <p:spPr bwMode="auto">
          <a:xfrm>
            <a:off x="152400" y="4724400"/>
            <a:ext cx="2559050" cy="366713"/>
          </a:xfrm>
          <a:prstGeom prst="rect">
            <a:avLst/>
          </a:prstGeom>
          <a:noFill/>
          <a:ln w="9525">
            <a:noFill/>
            <a:miter lim="800000"/>
            <a:headEnd/>
            <a:tailEnd/>
          </a:ln>
        </p:spPr>
        <p:txBody>
          <a:bodyPr>
            <a:spAutoFit/>
          </a:bodyPr>
          <a:lstStyle/>
          <a:p>
            <a:r>
              <a:rPr lang="en-US"/>
              <a:t>Wrote: </a:t>
            </a:r>
            <a:r>
              <a:rPr lang="en-US" i="1"/>
              <a:t>The Decameron</a:t>
            </a:r>
          </a:p>
        </p:txBody>
      </p:sp>
      <p:sp>
        <p:nvSpPr>
          <p:cNvPr id="24588" name="Text Box 12"/>
          <p:cNvSpPr txBox="1">
            <a:spLocks noChangeArrowheads="1"/>
          </p:cNvSpPr>
          <p:nvPr/>
        </p:nvSpPr>
        <p:spPr bwMode="auto">
          <a:xfrm>
            <a:off x="381000" y="4989513"/>
            <a:ext cx="2133600" cy="730250"/>
          </a:xfrm>
          <a:prstGeom prst="rect">
            <a:avLst/>
          </a:prstGeom>
          <a:noFill/>
          <a:ln w="9525">
            <a:noFill/>
            <a:miter lim="800000"/>
            <a:headEnd/>
            <a:tailEnd/>
          </a:ln>
        </p:spPr>
        <p:txBody>
          <a:bodyPr>
            <a:spAutoFit/>
          </a:bodyPr>
          <a:lstStyle/>
          <a:p>
            <a:r>
              <a:rPr lang="en-US" sz="1400"/>
              <a:t>Realistic stories told by young people waiting out the plague</a:t>
            </a:r>
          </a:p>
        </p:txBody>
      </p:sp>
      <p:sp>
        <p:nvSpPr>
          <p:cNvPr id="24589" name="Text Box 13"/>
          <p:cNvSpPr txBox="1">
            <a:spLocks noChangeArrowheads="1"/>
          </p:cNvSpPr>
          <p:nvPr/>
        </p:nvSpPr>
        <p:spPr bwMode="auto">
          <a:xfrm>
            <a:off x="3048000" y="4724400"/>
            <a:ext cx="2759075" cy="304800"/>
          </a:xfrm>
          <a:prstGeom prst="rect">
            <a:avLst/>
          </a:prstGeom>
          <a:noFill/>
          <a:ln w="9525">
            <a:noFill/>
            <a:miter lim="800000"/>
            <a:headEnd/>
            <a:tailEnd/>
          </a:ln>
        </p:spPr>
        <p:txBody>
          <a:bodyPr>
            <a:spAutoFit/>
          </a:bodyPr>
          <a:lstStyle/>
          <a:p>
            <a:r>
              <a:rPr lang="en-US" sz="1400"/>
              <a:t>Humanist author and poet</a:t>
            </a:r>
          </a:p>
        </p:txBody>
      </p:sp>
      <p:sp>
        <p:nvSpPr>
          <p:cNvPr id="24590" name="Text Box 14"/>
          <p:cNvSpPr txBox="1">
            <a:spLocks noChangeArrowheads="1"/>
          </p:cNvSpPr>
          <p:nvPr/>
        </p:nvSpPr>
        <p:spPr bwMode="auto">
          <a:xfrm>
            <a:off x="3048000" y="5105400"/>
            <a:ext cx="2538413" cy="304800"/>
          </a:xfrm>
          <a:prstGeom prst="rect">
            <a:avLst/>
          </a:prstGeom>
          <a:noFill/>
          <a:ln w="9525">
            <a:noFill/>
            <a:miter lim="800000"/>
            <a:headEnd/>
            <a:tailEnd/>
          </a:ln>
        </p:spPr>
        <p:txBody>
          <a:bodyPr wrap="none">
            <a:spAutoFit/>
          </a:bodyPr>
          <a:lstStyle/>
          <a:p>
            <a:r>
              <a:rPr lang="en-US" sz="1400"/>
              <a:t>Wrote in both Italian and Latin</a:t>
            </a:r>
          </a:p>
        </p:txBody>
      </p:sp>
      <p:sp>
        <p:nvSpPr>
          <p:cNvPr id="24591" name="Text Box 15"/>
          <p:cNvSpPr txBox="1">
            <a:spLocks noChangeArrowheads="1"/>
          </p:cNvSpPr>
          <p:nvPr/>
        </p:nvSpPr>
        <p:spPr bwMode="auto">
          <a:xfrm>
            <a:off x="3048000" y="5562600"/>
            <a:ext cx="2682875" cy="730250"/>
          </a:xfrm>
          <a:prstGeom prst="rect">
            <a:avLst/>
          </a:prstGeom>
          <a:noFill/>
          <a:ln w="9525">
            <a:noFill/>
            <a:miter lim="800000"/>
            <a:headEnd/>
            <a:tailEnd/>
          </a:ln>
        </p:spPr>
        <p:txBody>
          <a:bodyPr>
            <a:spAutoFit/>
          </a:bodyPr>
          <a:lstStyle/>
          <a:p>
            <a:r>
              <a:rPr lang="en-US" sz="1400"/>
              <a:t>His most famous works are sonnets written for Laura, his love who died in 1348 </a:t>
            </a:r>
          </a:p>
        </p:txBody>
      </p:sp>
      <p:sp>
        <p:nvSpPr>
          <p:cNvPr id="24592" name="WordArt 16" descr="Water droplets"/>
          <p:cNvSpPr>
            <a:spLocks noChangeArrowheads="1" noChangeShapeType="1" noTextEdit="1"/>
          </p:cNvSpPr>
          <p:nvPr/>
        </p:nvSpPr>
        <p:spPr bwMode="auto">
          <a:xfrm rot="-717269">
            <a:off x="5867400" y="1524000"/>
            <a:ext cx="2838450" cy="838200"/>
          </a:xfrm>
          <a:prstGeom prst="rect">
            <a:avLst/>
          </a:prstGeom>
        </p:spPr>
        <p:txBody>
          <a:bodyPr wrap="none" fromWordArt="1">
            <a:prstTxWarp prst="textCascadeUp">
              <a:avLst>
                <a:gd name="adj" fmla="val 44444"/>
              </a:avLst>
            </a:prstTxWarp>
            <a:scene3d>
              <a:camera prst="legacyPerspectiveTopLeft">
                <a:rot lat="0" lon="20519992" rev="0"/>
              </a:camera>
              <a:lightRig rig="legacyHarsh3" dir="r"/>
            </a:scene3d>
            <a:sp3d extrusionH="430200" prstMaterial="legacyMatte">
              <a:extrusionClr>
                <a:srgbClr val="006600"/>
              </a:extrusionClr>
            </a:sp3d>
          </a:bodyPr>
          <a:lstStyle/>
          <a:p>
            <a:pPr algn="ctr"/>
            <a:r>
              <a:rPr lang="en-US" sz="3600" kern="10">
                <a:ln w="9525">
                  <a:round/>
                  <a:headEnd/>
                  <a:tailEnd/>
                </a:ln>
                <a:blipFill dpi="0" rotWithShape="0">
                  <a:blip r:embed="rId6"/>
                  <a:srcRect/>
                  <a:tile tx="0" ty="0" sx="100000" sy="100000" flip="none" algn="tl"/>
                </a:blipFill>
                <a:latin typeface="Arial Black"/>
              </a:rPr>
              <a:t>Machiavelli</a:t>
            </a:r>
          </a:p>
        </p:txBody>
      </p:sp>
      <p:sp>
        <p:nvSpPr>
          <p:cNvPr id="24594" name="Text Box 18"/>
          <p:cNvSpPr txBox="1">
            <a:spLocks noChangeArrowheads="1"/>
          </p:cNvSpPr>
          <p:nvPr/>
        </p:nvSpPr>
        <p:spPr bwMode="auto">
          <a:xfrm>
            <a:off x="6219825" y="4572000"/>
            <a:ext cx="2924175" cy="304800"/>
          </a:xfrm>
          <a:prstGeom prst="rect">
            <a:avLst/>
          </a:prstGeom>
          <a:noFill/>
          <a:ln w="9525">
            <a:noFill/>
            <a:miter lim="800000"/>
            <a:headEnd/>
            <a:tailEnd/>
          </a:ln>
        </p:spPr>
        <p:txBody>
          <a:bodyPr wrap="none">
            <a:spAutoFit/>
          </a:bodyPr>
          <a:lstStyle/>
          <a:p>
            <a:r>
              <a:rPr lang="en-US" sz="1400"/>
              <a:t>Politician, diplomat, and statesman</a:t>
            </a:r>
          </a:p>
        </p:txBody>
      </p:sp>
      <p:sp>
        <p:nvSpPr>
          <p:cNvPr id="24595" name="Text Box 19"/>
          <p:cNvSpPr txBox="1">
            <a:spLocks noChangeArrowheads="1"/>
          </p:cNvSpPr>
          <p:nvPr/>
        </p:nvSpPr>
        <p:spPr bwMode="auto">
          <a:xfrm>
            <a:off x="6232525" y="4811713"/>
            <a:ext cx="1612900" cy="304800"/>
          </a:xfrm>
          <a:prstGeom prst="rect">
            <a:avLst/>
          </a:prstGeom>
          <a:noFill/>
          <a:ln w="9525">
            <a:noFill/>
            <a:miter lim="800000"/>
            <a:headEnd/>
            <a:tailEnd/>
          </a:ln>
        </p:spPr>
        <p:txBody>
          <a:bodyPr wrap="none">
            <a:spAutoFit/>
          </a:bodyPr>
          <a:lstStyle/>
          <a:p>
            <a:r>
              <a:rPr lang="en-US" sz="1400"/>
              <a:t>Wrote: </a:t>
            </a:r>
            <a:r>
              <a:rPr lang="en-US" sz="1400" i="1"/>
              <a:t>The Prince</a:t>
            </a:r>
            <a:endParaRPr lang="en-US" sz="1400"/>
          </a:p>
        </p:txBody>
      </p:sp>
      <p:sp>
        <p:nvSpPr>
          <p:cNvPr id="24596" name="Text Box 20"/>
          <p:cNvSpPr txBox="1">
            <a:spLocks noChangeArrowheads="1"/>
          </p:cNvSpPr>
          <p:nvPr/>
        </p:nvSpPr>
        <p:spPr bwMode="auto">
          <a:xfrm>
            <a:off x="6248400" y="5181600"/>
            <a:ext cx="2233613" cy="304800"/>
          </a:xfrm>
          <a:prstGeom prst="rect">
            <a:avLst/>
          </a:prstGeom>
          <a:noFill/>
          <a:ln w="9525">
            <a:noFill/>
            <a:miter lim="800000"/>
            <a:headEnd/>
            <a:tailEnd/>
          </a:ln>
        </p:spPr>
        <p:txBody>
          <a:bodyPr wrap="none">
            <a:spAutoFit/>
          </a:bodyPr>
          <a:lstStyle/>
          <a:p>
            <a:r>
              <a:rPr lang="en-US" sz="1400"/>
              <a:t>1512 – political guidebook</a:t>
            </a:r>
          </a:p>
        </p:txBody>
      </p:sp>
      <p:sp>
        <p:nvSpPr>
          <p:cNvPr id="24597" name="Text Box 21"/>
          <p:cNvSpPr txBox="1">
            <a:spLocks noChangeArrowheads="1"/>
          </p:cNvSpPr>
          <p:nvPr/>
        </p:nvSpPr>
        <p:spPr bwMode="auto">
          <a:xfrm>
            <a:off x="6248400" y="5562600"/>
            <a:ext cx="2759075" cy="942975"/>
          </a:xfrm>
          <a:prstGeom prst="rect">
            <a:avLst/>
          </a:prstGeom>
          <a:noFill/>
          <a:ln w="9525">
            <a:noFill/>
            <a:miter lim="800000"/>
            <a:headEnd/>
            <a:tailEnd/>
          </a:ln>
        </p:spPr>
        <p:txBody>
          <a:bodyPr>
            <a:spAutoFit/>
          </a:bodyPr>
          <a:lstStyle/>
          <a:p>
            <a:r>
              <a:rPr lang="en-US" sz="1400"/>
              <a:t>Do what’s best for the state no matter what and you will stay in power.  Being feared is better than being liked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4581"/>
                                        </p:tgtEl>
                                        <p:attrNameLst>
                                          <p:attrName>style.visibility</p:attrName>
                                        </p:attrNameLst>
                                      </p:cBhvr>
                                      <p:to>
                                        <p:strVal val="visible"/>
                                      </p:to>
                                    </p:set>
                                    <p:anim calcmode="lin" valueType="num">
                                      <p:cBhvr>
                                        <p:cTn id="7" dur="1000" fill="hold"/>
                                        <p:tgtEl>
                                          <p:spTgt spid="24581"/>
                                        </p:tgtEl>
                                        <p:attrNameLst>
                                          <p:attrName>ppt_w</p:attrName>
                                        </p:attrNameLst>
                                      </p:cBhvr>
                                      <p:tavLst>
                                        <p:tav tm="0">
                                          <p:val>
                                            <p:fltVal val="0"/>
                                          </p:val>
                                        </p:tav>
                                        <p:tav tm="100000">
                                          <p:val>
                                            <p:strVal val="#ppt_w"/>
                                          </p:val>
                                        </p:tav>
                                      </p:tavLst>
                                    </p:anim>
                                    <p:anim calcmode="lin" valueType="num">
                                      <p:cBhvr>
                                        <p:cTn id="8" dur="1000" fill="hold"/>
                                        <p:tgtEl>
                                          <p:spTgt spid="24581"/>
                                        </p:tgtEl>
                                        <p:attrNameLst>
                                          <p:attrName>ppt_h</p:attrName>
                                        </p:attrNameLst>
                                      </p:cBhvr>
                                      <p:tavLst>
                                        <p:tav tm="0">
                                          <p:val>
                                            <p:fltVal val="0"/>
                                          </p:val>
                                        </p:tav>
                                        <p:tav tm="100000">
                                          <p:val>
                                            <p:strVal val="#ppt_h"/>
                                          </p:val>
                                        </p:tav>
                                      </p:tavLst>
                                    </p:anim>
                                    <p:anim calcmode="lin" valueType="num">
                                      <p:cBhvr>
                                        <p:cTn id="9" dur="1000" fill="hold"/>
                                        <p:tgtEl>
                                          <p:spTgt spid="24581"/>
                                        </p:tgtEl>
                                        <p:attrNameLst>
                                          <p:attrName>style.rotation</p:attrName>
                                        </p:attrNameLst>
                                      </p:cBhvr>
                                      <p:tavLst>
                                        <p:tav tm="0">
                                          <p:val>
                                            <p:fltVal val="90"/>
                                          </p:val>
                                        </p:tav>
                                        <p:tav tm="100000">
                                          <p:val>
                                            <p:fltVal val="0"/>
                                          </p:val>
                                        </p:tav>
                                      </p:tavLst>
                                    </p:anim>
                                    <p:animEffect transition="in" filter="fade">
                                      <p:cBhvr>
                                        <p:cTn id="10" dur="1000"/>
                                        <p:tgtEl>
                                          <p:spTgt spid="2458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582"/>
                                        </p:tgtEl>
                                        <p:attrNameLst>
                                          <p:attrName>style.visibility</p:attrName>
                                        </p:attrNameLst>
                                      </p:cBhvr>
                                      <p:to>
                                        <p:strVal val="visible"/>
                                      </p:to>
                                    </p:set>
                                    <p:animEffect transition="in" filter="fade">
                                      <p:cBhvr>
                                        <p:cTn id="15" dur="2000"/>
                                        <p:tgtEl>
                                          <p:spTgt spid="2458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grpId="0" nodeType="clickEffect">
                                  <p:stCondLst>
                                    <p:cond delay="0"/>
                                  </p:stCondLst>
                                  <p:childTnLst>
                                    <p:set>
                                      <p:cBhvr>
                                        <p:cTn id="19" dur="1" fill="hold">
                                          <p:stCondLst>
                                            <p:cond delay="0"/>
                                          </p:stCondLst>
                                        </p:cTn>
                                        <p:tgtEl>
                                          <p:spTgt spid="24583"/>
                                        </p:tgtEl>
                                        <p:attrNameLst>
                                          <p:attrName>style.visibility</p:attrName>
                                        </p:attrNameLst>
                                      </p:cBhvr>
                                      <p:to>
                                        <p:strVal val="visible"/>
                                      </p:to>
                                    </p:set>
                                    <p:anim calcmode="lin" valueType="num">
                                      <p:cBhvr>
                                        <p:cTn id="20" dur="500" fill="hold"/>
                                        <p:tgtEl>
                                          <p:spTgt spid="24583"/>
                                        </p:tgtEl>
                                        <p:attrNameLst>
                                          <p:attrName>ppt_w</p:attrName>
                                        </p:attrNameLst>
                                      </p:cBhvr>
                                      <p:tavLst>
                                        <p:tav tm="0">
                                          <p:val>
                                            <p:fltVal val="0"/>
                                          </p:val>
                                        </p:tav>
                                        <p:tav tm="100000">
                                          <p:val>
                                            <p:strVal val="#ppt_w"/>
                                          </p:val>
                                        </p:tav>
                                      </p:tavLst>
                                    </p:anim>
                                    <p:anim calcmode="lin" valueType="num">
                                      <p:cBhvr>
                                        <p:cTn id="21" dur="500" fill="hold"/>
                                        <p:tgtEl>
                                          <p:spTgt spid="24583"/>
                                        </p:tgtEl>
                                        <p:attrNameLst>
                                          <p:attrName>ppt_h</p:attrName>
                                        </p:attrNameLst>
                                      </p:cBhvr>
                                      <p:tavLst>
                                        <p:tav tm="0">
                                          <p:val>
                                            <p:fltVal val="0"/>
                                          </p:val>
                                        </p:tav>
                                        <p:tav tm="100000">
                                          <p:val>
                                            <p:strVal val="#ppt_h"/>
                                          </p:val>
                                        </p:tav>
                                      </p:tavLst>
                                    </p:anim>
                                    <p:animEffect transition="in" filter="fade">
                                      <p:cBhvr>
                                        <p:cTn id="22" dur="500"/>
                                        <p:tgtEl>
                                          <p:spTgt spid="24583"/>
                                        </p:tgtEl>
                                      </p:cBhvr>
                                    </p:animEffect>
                                  </p:childTnLst>
                                </p:cTn>
                              </p:par>
                            </p:childTnLst>
                          </p:cTn>
                        </p:par>
                      </p:childTnLst>
                    </p:cTn>
                  </p:par>
                  <p:par>
                    <p:cTn id="23" fill="hold">
                      <p:stCondLst>
                        <p:cond delay="indefinite"/>
                      </p:stCondLst>
                      <p:childTnLst>
                        <p:par>
                          <p:cTn id="24" fill="hold">
                            <p:stCondLst>
                              <p:cond delay="0"/>
                            </p:stCondLst>
                            <p:childTnLst>
                              <p:par>
                                <p:cTn id="25" presetID="15" presetClass="entr" presetSubtype="0" fill="hold" nodeType="clickEffect">
                                  <p:stCondLst>
                                    <p:cond delay="0"/>
                                  </p:stCondLst>
                                  <p:childTnLst>
                                    <p:set>
                                      <p:cBhvr>
                                        <p:cTn id="26" dur="1" fill="hold">
                                          <p:stCondLst>
                                            <p:cond delay="0"/>
                                          </p:stCondLst>
                                        </p:cTn>
                                        <p:tgtEl>
                                          <p:spTgt spid="24587"/>
                                        </p:tgtEl>
                                        <p:attrNameLst>
                                          <p:attrName>style.visibility</p:attrName>
                                        </p:attrNameLst>
                                      </p:cBhvr>
                                      <p:to>
                                        <p:strVal val="visible"/>
                                      </p:to>
                                    </p:set>
                                    <p:anim calcmode="lin" valueType="num">
                                      <p:cBhvr>
                                        <p:cTn id="27" dur="1000" fill="hold"/>
                                        <p:tgtEl>
                                          <p:spTgt spid="24587"/>
                                        </p:tgtEl>
                                        <p:attrNameLst>
                                          <p:attrName>ppt_w</p:attrName>
                                        </p:attrNameLst>
                                      </p:cBhvr>
                                      <p:tavLst>
                                        <p:tav tm="0">
                                          <p:val>
                                            <p:fltVal val="0"/>
                                          </p:val>
                                        </p:tav>
                                        <p:tav tm="100000">
                                          <p:val>
                                            <p:strVal val="#ppt_w"/>
                                          </p:val>
                                        </p:tav>
                                      </p:tavLst>
                                    </p:anim>
                                    <p:anim calcmode="lin" valueType="num">
                                      <p:cBhvr>
                                        <p:cTn id="28" dur="1000" fill="hold"/>
                                        <p:tgtEl>
                                          <p:spTgt spid="24587"/>
                                        </p:tgtEl>
                                        <p:attrNameLst>
                                          <p:attrName>ppt_h</p:attrName>
                                        </p:attrNameLst>
                                      </p:cBhvr>
                                      <p:tavLst>
                                        <p:tav tm="0">
                                          <p:val>
                                            <p:fltVal val="0"/>
                                          </p:val>
                                        </p:tav>
                                        <p:tav tm="100000">
                                          <p:val>
                                            <p:strVal val="#ppt_h"/>
                                          </p:val>
                                        </p:tav>
                                      </p:tavLst>
                                    </p:anim>
                                    <p:anim calcmode="lin" valueType="num">
                                      <p:cBhvr>
                                        <p:cTn id="29" dur="1000" fill="hold"/>
                                        <p:tgtEl>
                                          <p:spTgt spid="24587"/>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2458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58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58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grpId="0" nodeType="clickEffect">
                                  <p:stCondLst>
                                    <p:cond delay="0"/>
                                  </p:stCondLst>
                                  <p:childTnLst>
                                    <p:set>
                                      <p:cBhvr>
                                        <p:cTn id="42" dur="1" fill="hold">
                                          <p:stCondLst>
                                            <p:cond delay="0"/>
                                          </p:stCondLst>
                                        </p:cTn>
                                        <p:tgtEl>
                                          <p:spTgt spid="24584"/>
                                        </p:tgtEl>
                                        <p:attrNameLst>
                                          <p:attrName>style.visibility</p:attrName>
                                        </p:attrNameLst>
                                      </p:cBhvr>
                                      <p:to>
                                        <p:strVal val="visible"/>
                                      </p:to>
                                    </p:set>
                                    <p:anim calcmode="lin" valueType="num">
                                      <p:cBhvr additive="base">
                                        <p:cTn id="43" dur="5000" fill="hold"/>
                                        <p:tgtEl>
                                          <p:spTgt spid="24584"/>
                                        </p:tgtEl>
                                        <p:attrNameLst>
                                          <p:attrName>ppt_x</p:attrName>
                                        </p:attrNameLst>
                                      </p:cBhvr>
                                      <p:tavLst>
                                        <p:tav tm="0">
                                          <p:val>
                                            <p:strVal val="#ppt_x"/>
                                          </p:val>
                                        </p:tav>
                                        <p:tav tm="100000">
                                          <p:val>
                                            <p:strVal val="#ppt_x"/>
                                          </p:val>
                                        </p:tav>
                                      </p:tavLst>
                                    </p:anim>
                                    <p:anim calcmode="lin" valueType="num">
                                      <p:cBhvr additive="base">
                                        <p:cTn id="44" dur="5000" fill="hold"/>
                                        <p:tgtEl>
                                          <p:spTgt spid="2458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iterate type="lt">
                                    <p:tmPct val="5000"/>
                                  </p:iterate>
                                  <p:childTnLst>
                                    <p:set>
                                      <p:cBhvr>
                                        <p:cTn id="48" dur="1" fill="hold">
                                          <p:stCondLst>
                                            <p:cond delay="0"/>
                                          </p:stCondLst>
                                        </p:cTn>
                                        <p:tgtEl>
                                          <p:spTgt spid="24586"/>
                                        </p:tgtEl>
                                        <p:attrNameLst>
                                          <p:attrName>style.visibility</p:attrName>
                                        </p:attrNameLst>
                                      </p:cBhvr>
                                      <p:to>
                                        <p:strVal val="visible"/>
                                      </p:to>
                                    </p:set>
                                    <p:anim calcmode="lin" valueType="num">
                                      <p:cBhvr>
                                        <p:cTn id="49" dur="1000" fill="hold"/>
                                        <p:tgtEl>
                                          <p:spTgt spid="24586"/>
                                        </p:tgtEl>
                                        <p:attrNameLst>
                                          <p:attrName>ppt_w</p:attrName>
                                        </p:attrNameLst>
                                      </p:cBhvr>
                                      <p:tavLst>
                                        <p:tav tm="0">
                                          <p:val>
                                            <p:fltVal val="0"/>
                                          </p:val>
                                        </p:tav>
                                        <p:tav tm="100000">
                                          <p:val>
                                            <p:strVal val="#ppt_w"/>
                                          </p:val>
                                        </p:tav>
                                      </p:tavLst>
                                    </p:anim>
                                    <p:anim calcmode="lin" valueType="num">
                                      <p:cBhvr>
                                        <p:cTn id="50" dur="1000" fill="hold"/>
                                        <p:tgtEl>
                                          <p:spTgt spid="24586"/>
                                        </p:tgtEl>
                                        <p:attrNameLst>
                                          <p:attrName>ppt_h</p:attrName>
                                        </p:attrNameLst>
                                      </p:cBhvr>
                                      <p:tavLst>
                                        <p:tav tm="0">
                                          <p:val>
                                            <p:fltVal val="0"/>
                                          </p:val>
                                        </p:tav>
                                        <p:tav tm="100000">
                                          <p:val>
                                            <p:strVal val="#ppt_h"/>
                                          </p:val>
                                        </p:tav>
                                      </p:tavLst>
                                    </p:anim>
                                    <p:anim calcmode="lin" valueType="num">
                                      <p:cBhvr>
                                        <p:cTn id="51" dur="1000" fill="hold"/>
                                        <p:tgtEl>
                                          <p:spTgt spid="24586"/>
                                        </p:tgtEl>
                                        <p:attrNameLst>
                                          <p:attrName>style.rotation</p:attrName>
                                        </p:attrNameLst>
                                      </p:cBhvr>
                                      <p:tavLst>
                                        <p:tav tm="0">
                                          <p:val>
                                            <p:fltVal val="90"/>
                                          </p:val>
                                        </p:tav>
                                        <p:tav tm="100000">
                                          <p:val>
                                            <p:fltVal val="0"/>
                                          </p:val>
                                        </p:tav>
                                      </p:tavLst>
                                    </p:anim>
                                    <p:animEffect transition="in" filter="fade">
                                      <p:cBhvr>
                                        <p:cTn id="52" dur="1000"/>
                                        <p:tgtEl>
                                          <p:spTgt spid="24586"/>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0" fill="hold" grpId="0" nodeType="clickEffect">
                                  <p:stCondLst>
                                    <p:cond delay="0"/>
                                  </p:stCondLst>
                                  <p:childTnLst>
                                    <p:set>
                                      <p:cBhvr>
                                        <p:cTn id="56" dur="1" fill="hold">
                                          <p:stCondLst>
                                            <p:cond delay="0"/>
                                          </p:stCondLst>
                                        </p:cTn>
                                        <p:tgtEl>
                                          <p:spTgt spid="24589"/>
                                        </p:tgtEl>
                                        <p:attrNameLst>
                                          <p:attrName>style.visibility</p:attrName>
                                        </p:attrNameLst>
                                      </p:cBhvr>
                                      <p:to>
                                        <p:strVal val="visible"/>
                                      </p:to>
                                    </p:set>
                                    <p:anim calcmode="lin" valueType="num">
                                      <p:cBhvr>
                                        <p:cTn id="57" dur="500" fill="hold"/>
                                        <p:tgtEl>
                                          <p:spTgt spid="24589"/>
                                        </p:tgtEl>
                                        <p:attrNameLst>
                                          <p:attrName>ppt_w</p:attrName>
                                        </p:attrNameLst>
                                      </p:cBhvr>
                                      <p:tavLst>
                                        <p:tav tm="0">
                                          <p:val>
                                            <p:fltVal val="0"/>
                                          </p:val>
                                        </p:tav>
                                        <p:tav tm="100000">
                                          <p:val>
                                            <p:strVal val="#ppt_w"/>
                                          </p:val>
                                        </p:tav>
                                      </p:tavLst>
                                    </p:anim>
                                    <p:anim calcmode="lin" valueType="num">
                                      <p:cBhvr>
                                        <p:cTn id="58" dur="500" fill="hold"/>
                                        <p:tgtEl>
                                          <p:spTgt spid="24589"/>
                                        </p:tgtEl>
                                        <p:attrNameLst>
                                          <p:attrName>ppt_h</p:attrName>
                                        </p:attrNameLst>
                                      </p:cBhvr>
                                      <p:tavLst>
                                        <p:tav tm="0">
                                          <p:val>
                                            <p:fltVal val="0"/>
                                          </p:val>
                                        </p:tav>
                                        <p:tav tm="100000">
                                          <p:val>
                                            <p:strVal val="#ppt_h"/>
                                          </p:val>
                                        </p:tav>
                                      </p:tavLst>
                                    </p:anim>
                                    <p:animEffect transition="in" filter="fade">
                                      <p:cBhvr>
                                        <p:cTn id="59" dur="500"/>
                                        <p:tgtEl>
                                          <p:spTgt spid="24589"/>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24590">
                                            <p:txEl>
                                              <p:pRg st="0" end="0"/>
                                            </p:txEl>
                                          </p:spTgt>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nodeType="clickEffect">
                                  <p:stCondLst>
                                    <p:cond delay="0"/>
                                  </p:stCondLst>
                                  <p:childTnLst>
                                    <p:set>
                                      <p:cBhvr>
                                        <p:cTn id="67" dur="1" fill="hold">
                                          <p:stCondLst>
                                            <p:cond delay="0"/>
                                          </p:stCondLst>
                                        </p:cTn>
                                        <p:tgtEl>
                                          <p:spTgt spid="24591">
                                            <p:txEl>
                                              <p:pRg st="0" end="0"/>
                                            </p:txEl>
                                          </p:spTgt>
                                        </p:tgtEl>
                                        <p:attrNameLst>
                                          <p:attrName>style.visibility</p:attrName>
                                        </p:attrNameLst>
                                      </p:cBhvr>
                                      <p:to>
                                        <p:strVal val="visible"/>
                                      </p:to>
                                    </p:set>
                                    <p:animEffect transition="in" filter="fade">
                                      <p:cBhvr>
                                        <p:cTn id="68" dur="1000"/>
                                        <p:tgtEl>
                                          <p:spTgt spid="24591">
                                            <p:txEl>
                                              <p:pRg st="0" end="0"/>
                                            </p:txEl>
                                          </p:spTgt>
                                        </p:tgtEl>
                                      </p:cBhvr>
                                    </p:animEffect>
                                    <p:anim calcmode="lin" valueType="num">
                                      <p:cBhvr>
                                        <p:cTn id="69" dur="1000" fill="hold"/>
                                        <p:tgtEl>
                                          <p:spTgt spid="24591">
                                            <p:txEl>
                                              <p:pRg st="0" end="0"/>
                                            </p:txEl>
                                          </p:spTgt>
                                        </p:tgtEl>
                                        <p:attrNameLst>
                                          <p:attrName>ppt_x</p:attrName>
                                        </p:attrNameLst>
                                      </p:cBhvr>
                                      <p:tavLst>
                                        <p:tav tm="0">
                                          <p:val>
                                            <p:strVal val="#ppt_x"/>
                                          </p:val>
                                        </p:tav>
                                        <p:tav tm="100000">
                                          <p:val>
                                            <p:strVal val="#ppt_x"/>
                                          </p:val>
                                        </p:tav>
                                      </p:tavLst>
                                    </p:anim>
                                    <p:anim calcmode="lin" valueType="num">
                                      <p:cBhvr>
                                        <p:cTn id="70" dur="1000" fill="hold"/>
                                        <p:tgtEl>
                                          <p:spTgt spid="245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4592"/>
                                        </p:tgtEl>
                                        <p:attrNameLst>
                                          <p:attrName>style.visibility</p:attrName>
                                        </p:attrNameLst>
                                      </p:cBhvr>
                                      <p:to>
                                        <p:strVal val="visible"/>
                                      </p:to>
                                    </p:set>
                                    <p:animEffect transition="in" filter="fade">
                                      <p:cBhvr>
                                        <p:cTn id="75" dur="2000"/>
                                        <p:tgtEl>
                                          <p:spTgt spid="24592"/>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24593"/>
                                        </p:tgtEl>
                                        <p:attrNameLst>
                                          <p:attrName>style.visibility</p:attrName>
                                        </p:attrNameLst>
                                      </p:cBhvr>
                                      <p:to>
                                        <p:strVal val="visible"/>
                                      </p:to>
                                    </p:set>
                                    <p:animEffect transition="in" filter="fade">
                                      <p:cBhvr>
                                        <p:cTn id="80" dur="2000"/>
                                        <p:tgtEl>
                                          <p:spTgt spid="24593"/>
                                        </p:tgtEl>
                                      </p:cBhvr>
                                    </p:animEffec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459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4595"/>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24596"/>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38" presetClass="entr" presetSubtype="0" accel="50000" fill="hold" grpId="0" nodeType="clickEffect">
                                  <p:stCondLst>
                                    <p:cond delay="0"/>
                                  </p:stCondLst>
                                  <p:iterate type="lt">
                                    <p:tmPct val="50000"/>
                                  </p:iterate>
                                  <p:childTnLst>
                                    <p:set>
                                      <p:cBhvr>
                                        <p:cTn id="96" dur="1" fill="hold">
                                          <p:stCondLst>
                                            <p:cond delay="0"/>
                                          </p:stCondLst>
                                        </p:cTn>
                                        <p:tgtEl>
                                          <p:spTgt spid="24597"/>
                                        </p:tgtEl>
                                        <p:attrNameLst>
                                          <p:attrName>style.visibility</p:attrName>
                                        </p:attrNameLst>
                                      </p:cBhvr>
                                      <p:to>
                                        <p:strVal val="visible"/>
                                      </p:to>
                                    </p:set>
                                    <p:set>
                                      <p:cBhvr>
                                        <p:cTn id="97" dur="228" fill="hold">
                                          <p:stCondLst>
                                            <p:cond delay="0"/>
                                          </p:stCondLst>
                                        </p:cTn>
                                        <p:tgtEl>
                                          <p:spTgt spid="24597"/>
                                        </p:tgtEl>
                                        <p:attrNameLst>
                                          <p:attrName>style.rotation</p:attrName>
                                        </p:attrNameLst>
                                      </p:cBhvr>
                                      <p:to>
                                        <p:strVal val="-45.0"/>
                                      </p:to>
                                    </p:set>
                                    <p:anim calcmode="lin" valueType="num">
                                      <p:cBhvr>
                                        <p:cTn id="98" dur="228" fill="hold">
                                          <p:stCondLst>
                                            <p:cond delay="228"/>
                                          </p:stCondLst>
                                        </p:cTn>
                                        <p:tgtEl>
                                          <p:spTgt spid="24597"/>
                                        </p:tgtEl>
                                        <p:attrNameLst>
                                          <p:attrName>style.rotation</p:attrName>
                                        </p:attrNameLst>
                                      </p:cBhvr>
                                      <p:tavLst>
                                        <p:tav tm="0">
                                          <p:val>
                                            <p:fltVal val="-45"/>
                                          </p:val>
                                        </p:tav>
                                        <p:tav tm="69900">
                                          <p:val>
                                            <p:fltVal val="45"/>
                                          </p:val>
                                        </p:tav>
                                        <p:tav tm="100000">
                                          <p:val>
                                            <p:fltVal val="0"/>
                                          </p:val>
                                        </p:tav>
                                      </p:tavLst>
                                    </p:anim>
                                    <p:anim calcmode="lin" valueType="num">
                                      <p:cBhvr>
                                        <p:cTn id="99" dur="228" fill="hold">
                                          <p:stCondLst>
                                            <p:cond delay="0"/>
                                          </p:stCondLst>
                                        </p:cTn>
                                        <p:tgtEl>
                                          <p:spTgt spid="24597"/>
                                        </p:tgtEl>
                                        <p:attrNameLst>
                                          <p:attrName>ppt_y</p:attrName>
                                        </p:attrNameLst>
                                      </p:cBhvr>
                                      <p:tavLst>
                                        <p:tav tm="0">
                                          <p:val>
                                            <p:strVal val="#ppt_y-1"/>
                                          </p:val>
                                        </p:tav>
                                        <p:tav tm="100000">
                                          <p:val>
                                            <p:strVal val="#ppt_y-(0.354*#ppt_w-0.172*#ppt_h)"/>
                                          </p:val>
                                        </p:tav>
                                      </p:tavLst>
                                    </p:anim>
                                    <p:anim calcmode="lin" valueType="num">
                                      <p:cBhvr>
                                        <p:cTn id="100" dur="78" decel="50000" autoRev="1" fill="hold">
                                          <p:stCondLst>
                                            <p:cond delay="228"/>
                                          </p:stCondLst>
                                        </p:cTn>
                                        <p:tgtEl>
                                          <p:spTgt spid="24597"/>
                                        </p:tgtEl>
                                        <p:attrNameLst>
                                          <p:attrName>ppt_y</p:attrName>
                                        </p:attrNameLst>
                                      </p:cBhvr>
                                      <p:tavLst>
                                        <p:tav tm="0">
                                          <p:val>
                                            <p:strVal val="#ppt_y-(0.354*#ppt_w-0.172*#ppt_h)"/>
                                          </p:val>
                                        </p:tav>
                                        <p:tav tm="100000">
                                          <p:val>
                                            <p:strVal val="#ppt_y-(0.354*#ppt_w-0.172*#ppt_h)-#ppt_h/2"/>
                                          </p:val>
                                        </p:tav>
                                      </p:tavLst>
                                    </p:anim>
                                    <p:anim calcmode="lin" valueType="num">
                                      <p:cBhvr>
                                        <p:cTn id="101" dur="68" fill="hold">
                                          <p:stCondLst>
                                            <p:cond delay="432"/>
                                          </p:stCondLst>
                                        </p:cTn>
                                        <p:tgtEl>
                                          <p:spTgt spid="2459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p:bldP spid="24582" grpId="0"/>
      <p:bldP spid="24583" grpId="0" animBg="1"/>
      <p:bldP spid="24584" grpId="0" animBg="1"/>
      <p:bldP spid="24585" grpId="0"/>
      <p:bldP spid="24588" grpId="0"/>
      <p:bldP spid="24589" grpId="0"/>
      <p:bldP spid="24592" grpId="0" animBg="1"/>
      <p:bldP spid="24594" grpId="0"/>
      <p:bldP spid="24595" grpId="0"/>
      <p:bldP spid="24596" grpId="0"/>
      <p:bldP spid="2459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5619" name="Picture 19" descr="flanders"/>
          <p:cNvPicPr>
            <a:picLocks noChangeAspect="1" noChangeArrowheads="1"/>
          </p:cNvPicPr>
          <p:nvPr/>
        </p:nvPicPr>
        <p:blipFill>
          <a:blip r:embed="rId3" cstate="print"/>
          <a:srcRect/>
          <a:stretch>
            <a:fillRect/>
          </a:stretch>
        </p:blipFill>
        <p:spPr bwMode="auto">
          <a:xfrm>
            <a:off x="6705600" y="2590800"/>
            <a:ext cx="2085975" cy="1401763"/>
          </a:xfrm>
          <a:prstGeom prst="rect">
            <a:avLst/>
          </a:prstGeom>
          <a:noFill/>
          <a:ln w="9525">
            <a:noFill/>
            <a:miter lim="800000"/>
            <a:headEnd/>
            <a:tailEnd/>
          </a:ln>
        </p:spPr>
      </p:pic>
      <p:pic>
        <p:nvPicPr>
          <p:cNvPr id="25622" name="Picture 22" descr="francis"/>
          <p:cNvPicPr>
            <a:picLocks noChangeAspect="1" noChangeArrowheads="1"/>
          </p:cNvPicPr>
          <p:nvPr/>
        </p:nvPicPr>
        <p:blipFill>
          <a:blip r:embed="rId4" cstate="print"/>
          <a:srcRect/>
          <a:stretch>
            <a:fillRect/>
          </a:stretch>
        </p:blipFill>
        <p:spPr bwMode="auto">
          <a:xfrm>
            <a:off x="1219200" y="5029200"/>
            <a:ext cx="1470025" cy="1676400"/>
          </a:xfrm>
          <a:prstGeom prst="rect">
            <a:avLst/>
          </a:prstGeom>
          <a:noFill/>
          <a:ln w="9525">
            <a:noFill/>
            <a:miter lim="800000"/>
            <a:headEnd/>
            <a:tailEnd/>
          </a:ln>
        </p:spPr>
      </p:pic>
      <p:sp>
        <p:nvSpPr>
          <p:cNvPr id="25614" name="WordArt 14"/>
          <p:cNvSpPr>
            <a:spLocks noChangeArrowheads="1" noChangeShapeType="1" noTextEdit="1"/>
          </p:cNvSpPr>
          <p:nvPr/>
        </p:nvSpPr>
        <p:spPr bwMode="auto">
          <a:xfrm rot="5400000">
            <a:off x="-2800350" y="3105150"/>
            <a:ext cx="6858000" cy="647700"/>
          </a:xfrm>
          <a:prstGeom prst="rect">
            <a:avLst/>
          </a:prstGeom>
        </p:spPr>
        <p:txBody>
          <a:bodyPr vert="wordArtVert" wrap="none" fromWordArt="1">
            <a:prstTxWarp prst="textWave4">
              <a:avLst>
                <a:gd name="adj1" fmla="val 13005"/>
                <a:gd name="adj2" fmla="val 0"/>
              </a:avLst>
            </a:prstTxWarp>
          </a:bodyPr>
          <a:lstStyle/>
          <a:p>
            <a:pPr algn="ctr" fontAlgn="auto"/>
            <a:r>
              <a:rPr lang="en-US"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The Northern Renaissance</a:t>
            </a:r>
          </a:p>
        </p:txBody>
      </p:sp>
      <p:sp>
        <p:nvSpPr>
          <p:cNvPr id="25615" name="Text Box 15"/>
          <p:cNvSpPr txBox="1">
            <a:spLocks noChangeArrowheads="1"/>
          </p:cNvSpPr>
          <p:nvPr/>
        </p:nvSpPr>
        <p:spPr bwMode="auto">
          <a:xfrm>
            <a:off x="1355725" y="288925"/>
            <a:ext cx="6100763" cy="336550"/>
          </a:xfrm>
          <a:prstGeom prst="rect">
            <a:avLst/>
          </a:prstGeom>
          <a:noFill/>
          <a:ln w="9525">
            <a:noFill/>
            <a:miter lim="800000"/>
            <a:headEnd/>
            <a:tailEnd/>
          </a:ln>
        </p:spPr>
        <p:txBody>
          <a:bodyPr wrap="none">
            <a:spAutoFit/>
          </a:bodyPr>
          <a:lstStyle/>
          <a:p>
            <a:r>
              <a:rPr lang="en-US" sz="1600">
                <a:solidFill>
                  <a:schemeClr val="bg1"/>
                </a:solidFill>
              </a:rPr>
              <a:t>By 1450, the population of Europe was rebuilding from the Plague</a:t>
            </a:r>
          </a:p>
        </p:txBody>
      </p:sp>
      <p:sp>
        <p:nvSpPr>
          <p:cNvPr id="25616" name="Text Box 16"/>
          <p:cNvSpPr txBox="1">
            <a:spLocks noChangeArrowheads="1"/>
          </p:cNvSpPr>
          <p:nvPr/>
        </p:nvSpPr>
        <p:spPr bwMode="auto">
          <a:xfrm>
            <a:off x="1371600" y="709613"/>
            <a:ext cx="6699250" cy="336550"/>
          </a:xfrm>
          <a:prstGeom prst="rect">
            <a:avLst/>
          </a:prstGeom>
          <a:noFill/>
          <a:ln w="9525">
            <a:noFill/>
            <a:miter lim="800000"/>
            <a:headEnd/>
            <a:tailEnd/>
          </a:ln>
        </p:spPr>
        <p:txBody>
          <a:bodyPr wrap="none">
            <a:spAutoFit/>
          </a:bodyPr>
          <a:lstStyle/>
          <a:p>
            <a:r>
              <a:rPr lang="en-US" sz="1600">
                <a:solidFill>
                  <a:schemeClr val="bg1"/>
                </a:solidFill>
              </a:rPr>
              <a:t>By 1453 the Hundred Years War between England and France was over</a:t>
            </a:r>
          </a:p>
        </p:txBody>
      </p:sp>
      <p:sp>
        <p:nvSpPr>
          <p:cNvPr id="25617" name="Text Box 17"/>
          <p:cNvSpPr txBox="1">
            <a:spLocks noChangeArrowheads="1"/>
          </p:cNvSpPr>
          <p:nvPr/>
        </p:nvSpPr>
        <p:spPr bwMode="auto">
          <a:xfrm>
            <a:off x="1371600" y="2286000"/>
            <a:ext cx="5976938" cy="336550"/>
          </a:xfrm>
          <a:prstGeom prst="rect">
            <a:avLst/>
          </a:prstGeom>
          <a:noFill/>
          <a:ln w="9525">
            <a:noFill/>
            <a:miter lim="800000"/>
            <a:headEnd/>
            <a:tailEnd/>
          </a:ln>
        </p:spPr>
        <p:txBody>
          <a:bodyPr wrap="none">
            <a:spAutoFit/>
          </a:bodyPr>
          <a:lstStyle/>
          <a:p>
            <a:r>
              <a:rPr lang="en-US" sz="1600">
                <a:solidFill>
                  <a:schemeClr val="bg1"/>
                </a:solidFill>
              </a:rPr>
              <a:t>Cities began to grow rapidly and people began to sponsor artists</a:t>
            </a:r>
          </a:p>
        </p:txBody>
      </p:sp>
      <p:sp>
        <p:nvSpPr>
          <p:cNvPr id="25618" name="Text Box 18"/>
          <p:cNvSpPr txBox="1">
            <a:spLocks noChangeArrowheads="1"/>
          </p:cNvSpPr>
          <p:nvPr/>
        </p:nvSpPr>
        <p:spPr bwMode="auto">
          <a:xfrm>
            <a:off x="1371600" y="2743200"/>
            <a:ext cx="5549900" cy="336550"/>
          </a:xfrm>
          <a:prstGeom prst="rect">
            <a:avLst/>
          </a:prstGeom>
          <a:noFill/>
          <a:ln w="9525">
            <a:noFill/>
            <a:miter lim="800000"/>
            <a:headEnd/>
            <a:tailEnd/>
          </a:ln>
        </p:spPr>
        <p:txBody>
          <a:bodyPr wrap="none">
            <a:spAutoFit/>
          </a:bodyPr>
          <a:lstStyle/>
          <a:p>
            <a:r>
              <a:rPr lang="en-US" sz="1600">
                <a:solidFill>
                  <a:schemeClr val="bg1"/>
                </a:solidFill>
              </a:rPr>
              <a:t>Started in Flanders because of the long distance cloth trade</a:t>
            </a:r>
          </a:p>
        </p:txBody>
      </p:sp>
      <p:sp>
        <p:nvSpPr>
          <p:cNvPr id="25620" name="Text Box 20"/>
          <p:cNvSpPr txBox="1">
            <a:spLocks noChangeArrowheads="1"/>
          </p:cNvSpPr>
          <p:nvPr/>
        </p:nvSpPr>
        <p:spPr bwMode="auto">
          <a:xfrm>
            <a:off x="1431925" y="4251325"/>
            <a:ext cx="5411788" cy="336550"/>
          </a:xfrm>
          <a:prstGeom prst="rect">
            <a:avLst/>
          </a:prstGeom>
          <a:noFill/>
          <a:ln w="9525">
            <a:noFill/>
            <a:miter lim="800000"/>
            <a:headEnd/>
            <a:tailEnd/>
          </a:ln>
        </p:spPr>
        <p:txBody>
          <a:bodyPr wrap="none">
            <a:spAutoFit/>
          </a:bodyPr>
          <a:lstStyle/>
          <a:p>
            <a:r>
              <a:rPr lang="en-US" sz="1600">
                <a:solidFill>
                  <a:schemeClr val="bg1"/>
                </a:solidFill>
              </a:rPr>
              <a:t>In England and France it was Kings who sponsored artists</a:t>
            </a:r>
          </a:p>
        </p:txBody>
      </p:sp>
      <p:sp>
        <p:nvSpPr>
          <p:cNvPr id="25621" name="Text Box 21"/>
          <p:cNvSpPr txBox="1">
            <a:spLocks noChangeArrowheads="1"/>
          </p:cNvSpPr>
          <p:nvPr/>
        </p:nvSpPr>
        <p:spPr bwMode="auto">
          <a:xfrm>
            <a:off x="1219200" y="4572000"/>
            <a:ext cx="2089150" cy="366713"/>
          </a:xfrm>
          <a:prstGeom prst="rect">
            <a:avLst/>
          </a:prstGeom>
          <a:noFill/>
          <a:ln w="9525">
            <a:noFill/>
            <a:miter lim="800000"/>
            <a:headEnd/>
            <a:tailEnd/>
          </a:ln>
        </p:spPr>
        <p:txBody>
          <a:bodyPr wrap="none">
            <a:spAutoFit/>
          </a:bodyPr>
          <a:lstStyle/>
          <a:p>
            <a:r>
              <a:rPr lang="en-US">
                <a:solidFill>
                  <a:srgbClr val="FF0000"/>
                </a:solidFill>
              </a:rPr>
              <a:t>Francis I of France</a:t>
            </a:r>
          </a:p>
        </p:txBody>
      </p:sp>
      <p:sp>
        <p:nvSpPr>
          <p:cNvPr id="25623" name="Text Box 23"/>
          <p:cNvSpPr txBox="1">
            <a:spLocks noChangeArrowheads="1"/>
          </p:cNvSpPr>
          <p:nvPr/>
        </p:nvSpPr>
        <p:spPr bwMode="auto">
          <a:xfrm>
            <a:off x="2590800" y="5029200"/>
            <a:ext cx="2979738" cy="304800"/>
          </a:xfrm>
          <a:prstGeom prst="rect">
            <a:avLst/>
          </a:prstGeom>
          <a:noFill/>
          <a:ln w="9525">
            <a:noFill/>
            <a:miter lim="800000"/>
            <a:headEnd/>
            <a:tailEnd/>
          </a:ln>
        </p:spPr>
        <p:txBody>
          <a:bodyPr wrap="none">
            <a:spAutoFit/>
          </a:bodyPr>
          <a:lstStyle/>
          <a:p>
            <a:r>
              <a:rPr lang="en-US" sz="1400">
                <a:solidFill>
                  <a:srgbClr val="FF0000"/>
                </a:solidFill>
              </a:rPr>
              <a:t>Invited Leonardo to move to France</a:t>
            </a:r>
          </a:p>
        </p:txBody>
      </p:sp>
      <p:sp>
        <p:nvSpPr>
          <p:cNvPr id="25624" name="Text Box 24"/>
          <p:cNvSpPr txBox="1">
            <a:spLocks noChangeArrowheads="1"/>
          </p:cNvSpPr>
          <p:nvPr/>
        </p:nvSpPr>
        <p:spPr bwMode="auto">
          <a:xfrm>
            <a:off x="2667000" y="5334000"/>
            <a:ext cx="2097088" cy="304800"/>
          </a:xfrm>
          <a:prstGeom prst="rect">
            <a:avLst/>
          </a:prstGeom>
          <a:noFill/>
          <a:ln w="9525">
            <a:noFill/>
            <a:miter lim="800000"/>
            <a:headEnd/>
            <a:tailEnd/>
          </a:ln>
        </p:spPr>
        <p:txBody>
          <a:bodyPr wrap="none">
            <a:spAutoFit/>
          </a:bodyPr>
          <a:lstStyle/>
          <a:p>
            <a:r>
              <a:rPr lang="en-US" sz="1400">
                <a:solidFill>
                  <a:srgbClr val="FF0000"/>
                </a:solidFill>
              </a:rPr>
              <a:t>Bought</a:t>
            </a:r>
            <a:r>
              <a:rPr lang="en-US" sz="1400"/>
              <a:t> </a:t>
            </a:r>
            <a:r>
              <a:rPr lang="en-US" sz="1400">
                <a:solidFill>
                  <a:srgbClr val="FF0000"/>
                </a:solidFill>
              </a:rPr>
              <a:t>Renaissance</a:t>
            </a:r>
            <a:r>
              <a:rPr lang="en-US" sz="1400"/>
              <a:t> </a:t>
            </a:r>
            <a:r>
              <a:rPr lang="en-US" sz="1400">
                <a:solidFill>
                  <a:srgbClr val="FF0000"/>
                </a:solidFill>
              </a:rPr>
              <a:t>Art</a:t>
            </a:r>
          </a:p>
        </p:txBody>
      </p:sp>
      <p:sp>
        <p:nvSpPr>
          <p:cNvPr id="25625" name="Text Box 25"/>
          <p:cNvSpPr txBox="1">
            <a:spLocks noChangeArrowheads="1"/>
          </p:cNvSpPr>
          <p:nvPr/>
        </p:nvSpPr>
        <p:spPr bwMode="auto">
          <a:xfrm>
            <a:off x="2667000" y="5638800"/>
            <a:ext cx="3292475" cy="517525"/>
          </a:xfrm>
          <a:prstGeom prst="rect">
            <a:avLst/>
          </a:prstGeom>
          <a:noFill/>
          <a:ln w="9525">
            <a:noFill/>
            <a:miter lim="800000"/>
            <a:headEnd/>
            <a:tailEnd/>
          </a:ln>
        </p:spPr>
        <p:txBody>
          <a:bodyPr>
            <a:spAutoFit/>
          </a:bodyPr>
          <a:lstStyle/>
          <a:p>
            <a:r>
              <a:rPr lang="en-US" sz="1400">
                <a:solidFill>
                  <a:srgbClr val="FF0000"/>
                </a:solidFill>
              </a:rPr>
              <a:t>Built Fontainebleau…a highlight of the French Renaissance</a:t>
            </a:r>
          </a:p>
        </p:txBody>
      </p:sp>
      <p:pic>
        <p:nvPicPr>
          <p:cNvPr id="25626" name="Picture 26" descr="gardenfontb"/>
          <p:cNvPicPr>
            <a:picLocks noChangeAspect="1" noChangeArrowheads="1"/>
          </p:cNvPicPr>
          <p:nvPr/>
        </p:nvPicPr>
        <p:blipFill>
          <a:blip r:embed="rId5" cstate="print"/>
          <a:srcRect/>
          <a:stretch>
            <a:fillRect/>
          </a:stretch>
        </p:blipFill>
        <p:spPr bwMode="auto">
          <a:xfrm>
            <a:off x="5867400" y="4648200"/>
            <a:ext cx="3009900" cy="1908175"/>
          </a:xfrm>
          <a:prstGeom prst="rect">
            <a:avLst/>
          </a:prstGeom>
          <a:noFill/>
          <a:ln w="9525">
            <a:noFill/>
            <a:miter lim="800000"/>
            <a:headEnd/>
            <a:tailEnd/>
          </a:ln>
        </p:spPr>
      </p:pic>
      <p:sp>
        <p:nvSpPr>
          <p:cNvPr id="25627" name="Text Box 27"/>
          <p:cNvSpPr txBox="1">
            <a:spLocks noChangeArrowheads="1"/>
          </p:cNvSpPr>
          <p:nvPr/>
        </p:nvSpPr>
        <p:spPr bwMode="auto">
          <a:xfrm>
            <a:off x="1371600" y="1143000"/>
            <a:ext cx="6870700" cy="336550"/>
          </a:xfrm>
          <a:prstGeom prst="rect">
            <a:avLst/>
          </a:prstGeom>
          <a:noFill/>
          <a:ln w="9525">
            <a:noFill/>
            <a:miter lim="800000"/>
            <a:headEnd/>
            <a:tailEnd/>
          </a:ln>
        </p:spPr>
        <p:txBody>
          <a:bodyPr wrap="none">
            <a:spAutoFit/>
          </a:bodyPr>
          <a:lstStyle/>
          <a:p>
            <a:r>
              <a:rPr lang="en-US" sz="1600">
                <a:solidFill>
                  <a:schemeClr val="bg1"/>
                </a:solidFill>
              </a:rPr>
              <a:t>1494 – The French King claimed the throne of Naples and Invaded N. Italy</a:t>
            </a:r>
          </a:p>
        </p:txBody>
      </p:sp>
      <p:sp>
        <p:nvSpPr>
          <p:cNvPr id="25628" name="Text Box 28"/>
          <p:cNvSpPr txBox="1">
            <a:spLocks noChangeArrowheads="1"/>
          </p:cNvSpPr>
          <p:nvPr/>
        </p:nvSpPr>
        <p:spPr bwMode="auto">
          <a:xfrm>
            <a:off x="1371600" y="1484313"/>
            <a:ext cx="7772400" cy="581025"/>
          </a:xfrm>
          <a:prstGeom prst="rect">
            <a:avLst/>
          </a:prstGeom>
          <a:noFill/>
          <a:ln w="9525">
            <a:noFill/>
            <a:miter lim="800000"/>
            <a:headEnd/>
            <a:tailEnd/>
          </a:ln>
        </p:spPr>
        <p:txBody>
          <a:bodyPr>
            <a:spAutoFit/>
          </a:bodyPr>
          <a:lstStyle/>
          <a:p>
            <a:r>
              <a:rPr lang="en-US" sz="1600">
                <a:solidFill>
                  <a:schemeClr val="bg1"/>
                </a:solidFill>
              </a:rPr>
              <a:t>As the war dragged on, many Italian artists fled for N. Europe, bringing their ideas and techniques with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5614"/>
                                        </p:tgtEl>
                                        <p:attrNameLst>
                                          <p:attrName>style.visibility</p:attrName>
                                        </p:attrNameLst>
                                      </p:cBhvr>
                                      <p:to>
                                        <p:strVal val="visible"/>
                                      </p:to>
                                    </p:set>
                                    <p:animEffect transition="in" filter="wipe(down)">
                                      <p:cBhvr>
                                        <p:cTn id="7" dur="580">
                                          <p:stCondLst>
                                            <p:cond delay="0"/>
                                          </p:stCondLst>
                                        </p:cTn>
                                        <p:tgtEl>
                                          <p:spTgt spid="25614"/>
                                        </p:tgtEl>
                                      </p:cBhvr>
                                    </p:animEffect>
                                    <p:anim calcmode="lin" valueType="num">
                                      <p:cBhvr>
                                        <p:cTn id="8" dur="1822" tmFilter="0,0; 0.14,0.36; 0.43,0.73; 0.71,0.91; 1.0,1.0">
                                          <p:stCondLst>
                                            <p:cond delay="0"/>
                                          </p:stCondLst>
                                        </p:cTn>
                                        <p:tgtEl>
                                          <p:spTgt spid="256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56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56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56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5614"/>
                                        </p:tgtEl>
                                        <p:attrNameLst>
                                          <p:attrName>ppt_y</p:attrName>
                                        </p:attrNameLst>
                                      </p:cBhvr>
                                      <p:tavLst>
                                        <p:tav tm="0" fmla="#ppt_y-sin(pi*$)/81">
                                          <p:val>
                                            <p:fltVal val="0"/>
                                          </p:val>
                                        </p:tav>
                                        <p:tav tm="100000">
                                          <p:val>
                                            <p:fltVal val="1"/>
                                          </p:val>
                                        </p:tav>
                                      </p:tavLst>
                                    </p:anim>
                                    <p:animScale>
                                      <p:cBhvr>
                                        <p:cTn id="13" dur="26">
                                          <p:stCondLst>
                                            <p:cond delay="650"/>
                                          </p:stCondLst>
                                        </p:cTn>
                                        <p:tgtEl>
                                          <p:spTgt spid="25614"/>
                                        </p:tgtEl>
                                      </p:cBhvr>
                                      <p:to x="100000" y="60000"/>
                                    </p:animScale>
                                    <p:animScale>
                                      <p:cBhvr>
                                        <p:cTn id="14" dur="166" decel="50000">
                                          <p:stCondLst>
                                            <p:cond delay="676"/>
                                          </p:stCondLst>
                                        </p:cTn>
                                        <p:tgtEl>
                                          <p:spTgt spid="25614"/>
                                        </p:tgtEl>
                                      </p:cBhvr>
                                      <p:to x="100000" y="100000"/>
                                    </p:animScale>
                                    <p:animScale>
                                      <p:cBhvr>
                                        <p:cTn id="15" dur="26">
                                          <p:stCondLst>
                                            <p:cond delay="1312"/>
                                          </p:stCondLst>
                                        </p:cTn>
                                        <p:tgtEl>
                                          <p:spTgt spid="25614"/>
                                        </p:tgtEl>
                                      </p:cBhvr>
                                      <p:to x="100000" y="80000"/>
                                    </p:animScale>
                                    <p:animScale>
                                      <p:cBhvr>
                                        <p:cTn id="16" dur="166" decel="50000">
                                          <p:stCondLst>
                                            <p:cond delay="1338"/>
                                          </p:stCondLst>
                                        </p:cTn>
                                        <p:tgtEl>
                                          <p:spTgt spid="25614"/>
                                        </p:tgtEl>
                                      </p:cBhvr>
                                      <p:to x="100000" y="100000"/>
                                    </p:animScale>
                                    <p:animScale>
                                      <p:cBhvr>
                                        <p:cTn id="17" dur="26">
                                          <p:stCondLst>
                                            <p:cond delay="1642"/>
                                          </p:stCondLst>
                                        </p:cTn>
                                        <p:tgtEl>
                                          <p:spTgt spid="25614"/>
                                        </p:tgtEl>
                                      </p:cBhvr>
                                      <p:to x="100000" y="90000"/>
                                    </p:animScale>
                                    <p:animScale>
                                      <p:cBhvr>
                                        <p:cTn id="18" dur="166" decel="50000">
                                          <p:stCondLst>
                                            <p:cond delay="1668"/>
                                          </p:stCondLst>
                                        </p:cTn>
                                        <p:tgtEl>
                                          <p:spTgt spid="25614"/>
                                        </p:tgtEl>
                                      </p:cBhvr>
                                      <p:to x="100000" y="100000"/>
                                    </p:animScale>
                                    <p:animScale>
                                      <p:cBhvr>
                                        <p:cTn id="19" dur="26">
                                          <p:stCondLst>
                                            <p:cond delay="1808"/>
                                          </p:stCondLst>
                                        </p:cTn>
                                        <p:tgtEl>
                                          <p:spTgt spid="25614"/>
                                        </p:tgtEl>
                                      </p:cBhvr>
                                      <p:to x="100000" y="95000"/>
                                    </p:animScale>
                                    <p:animScale>
                                      <p:cBhvr>
                                        <p:cTn id="20" dur="166" decel="50000">
                                          <p:stCondLst>
                                            <p:cond delay="1834"/>
                                          </p:stCondLst>
                                        </p:cTn>
                                        <p:tgtEl>
                                          <p:spTgt spid="2561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25615"/>
                                        </p:tgtEl>
                                        <p:attrNameLst>
                                          <p:attrName>style.visibility</p:attrName>
                                        </p:attrNameLst>
                                      </p:cBhvr>
                                      <p:to>
                                        <p:strVal val="visible"/>
                                      </p:to>
                                    </p:set>
                                    <p:animEffect transition="in" filter="checkerboard(across)">
                                      <p:cBhvr>
                                        <p:cTn id="25" dur="500"/>
                                        <p:tgtEl>
                                          <p:spTgt spid="25615"/>
                                        </p:tgtEl>
                                      </p:cBhvr>
                                    </p:animEffect>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grpId="0" nodeType="clickEffect">
                                  <p:stCondLst>
                                    <p:cond delay="0"/>
                                  </p:stCondLst>
                                  <p:iterate type="lt">
                                    <p:tmPct val="10000"/>
                                  </p:iterate>
                                  <p:childTnLst>
                                    <p:set>
                                      <p:cBhvr>
                                        <p:cTn id="29" dur="1" fill="hold">
                                          <p:stCondLst>
                                            <p:cond delay="0"/>
                                          </p:stCondLst>
                                        </p:cTn>
                                        <p:tgtEl>
                                          <p:spTgt spid="25616"/>
                                        </p:tgtEl>
                                        <p:attrNameLst>
                                          <p:attrName>style.visibility</p:attrName>
                                        </p:attrNameLst>
                                      </p:cBhvr>
                                      <p:to>
                                        <p:strVal val="visible"/>
                                      </p:to>
                                    </p:set>
                                    <p:animEffect transition="in" filter="fade">
                                      <p:cBhvr>
                                        <p:cTn id="30" dur="2000"/>
                                        <p:tgtEl>
                                          <p:spTgt spid="25616"/>
                                        </p:tgtEl>
                                      </p:cBhvr>
                                    </p:animEffect>
                                    <p:anim calcmode="lin" valueType="num">
                                      <p:cBhvr>
                                        <p:cTn id="31" dur="2000" fill="hold"/>
                                        <p:tgtEl>
                                          <p:spTgt spid="25616"/>
                                        </p:tgtEl>
                                        <p:attrNameLst>
                                          <p:attrName>ppt_w</p:attrName>
                                        </p:attrNameLst>
                                      </p:cBhvr>
                                      <p:tavLst>
                                        <p:tav tm="0" fmla="#ppt_w*sin(2.5*pi*$)">
                                          <p:val>
                                            <p:fltVal val="0"/>
                                          </p:val>
                                        </p:tav>
                                        <p:tav tm="100000">
                                          <p:val>
                                            <p:fltVal val="1"/>
                                          </p:val>
                                        </p:tav>
                                      </p:tavLst>
                                    </p:anim>
                                    <p:anim calcmode="lin" valueType="num">
                                      <p:cBhvr>
                                        <p:cTn id="32" dur="2000" fill="hold"/>
                                        <p:tgtEl>
                                          <p:spTgt spid="25616"/>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iterate type="lt">
                                    <p:tmPct val="5000"/>
                                  </p:iterate>
                                  <p:childTnLst>
                                    <p:set>
                                      <p:cBhvr>
                                        <p:cTn id="36" dur="1" fill="hold">
                                          <p:stCondLst>
                                            <p:cond delay="0"/>
                                          </p:stCondLst>
                                        </p:cTn>
                                        <p:tgtEl>
                                          <p:spTgt spid="25627"/>
                                        </p:tgtEl>
                                        <p:attrNameLst>
                                          <p:attrName>style.visibility</p:attrName>
                                        </p:attrNameLst>
                                      </p:cBhvr>
                                      <p:to>
                                        <p:strVal val="visible"/>
                                      </p:to>
                                    </p:set>
                                    <p:anim calcmode="lin" valueType="num">
                                      <p:cBhvr>
                                        <p:cTn id="37" dur="1000" fill="hold"/>
                                        <p:tgtEl>
                                          <p:spTgt spid="25627"/>
                                        </p:tgtEl>
                                        <p:attrNameLst>
                                          <p:attrName>ppt_w</p:attrName>
                                        </p:attrNameLst>
                                      </p:cBhvr>
                                      <p:tavLst>
                                        <p:tav tm="0">
                                          <p:val>
                                            <p:fltVal val="0"/>
                                          </p:val>
                                        </p:tav>
                                        <p:tav tm="100000">
                                          <p:val>
                                            <p:strVal val="#ppt_w"/>
                                          </p:val>
                                        </p:tav>
                                      </p:tavLst>
                                    </p:anim>
                                    <p:anim calcmode="lin" valueType="num">
                                      <p:cBhvr>
                                        <p:cTn id="38" dur="1000" fill="hold"/>
                                        <p:tgtEl>
                                          <p:spTgt spid="25627"/>
                                        </p:tgtEl>
                                        <p:attrNameLst>
                                          <p:attrName>ppt_h</p:attrName>
                                        </p:attrNameLst>
                                      </p:cBhvr>
                                      <p:tavLst>
                                        <p:tav tm="0">
                                          <p:val>
                                            <p:fltVal val="0"/>
                                          </p:val>
                                        </p:tav>
                                        <p:tav tm="100000">
                                          <p:val>
                                            <p:strVal val="#ppt_h"/>
                                          </p:val>
                                        </p:tav>
                                      </p:tavLst>
                                    </p:anim>
                                    <p:anim calcmode="lin" valueType="num">
                                      <p:cBhvr>
                                        <p:cTn id="39" dur="1000" fill="hold"/>
                                        <p:tgtEl>
                                          <p:spTgt spid="25627"/>
                                        </p:tgtEl>
                                        <p:attrNameLst>
                                          <p:attrName>style.rotation</p:attrName>
                                        </p:attrNameLst>
                                      </p:cBhvr>
                                      <p:tavLst>
                                        <p:tav tm="0">
                                          <p:val>
                                            <p:fltVal val="90"/>
                                          </p:val>
                                        </p:tav>
                                        <p:tav tm="100000">
                                          <p:val>
                                            <p:fltVal val="0"/>
                                          </p:val>
                                        </p:tav>
                                      </p:tavLst>
                                    </p:anim>
                                    <p:animEffect transition="in" filter="fade">
                                      <p:cBhvr>
                                        <p:cTn id="40" dur="1000"/>
                                        <p:tgtEl>
                                          <p:spTgt spid="25627"/>
                                        </p:tgtEl>
                                      </p:cBhvr>
                                    </p:animEffect>
                                  </p:childTnLst>
                                </p:cTn>
                              </p:par>
                            </p:childTnLst>
                          </p:cTn>
                        </p:par>
                      </p:childTnLst>
                    </p:cTn>
                  </p:par>
                  <p:par>
                    <p:cTn id="41" fill="hold">
                      <p:stCondLst>
                        <p:cond delay="indefinite"/>
                      </p:stCondLst>
                      <p:childTnLst>
                        <p:par>
                          <p:cTn id="42" fill="hold">
                            <p:stCondLst>
                              <p:cond delay="0"/>
                            </p:stCondLst>
                            <p:childTnLst>
                              <p:par>
                                <p:cTn id="43" presetID="56" presetClass="entr" presetSubtype="0" fill="hold" grpId="0" nodeType="clickEffect">
                                  <p:stCondLst>
                                    <p:cond delay="0"/>
                                  </p:stCondLst>
                                  <p:iterate type="lt">
                                    <p:tmPct val="10000"/>
                                  </p:iterate>
                                  <p:childTnLst>
                                    <p:set>
                                      <p:cBhvr>
                                        <p:cTn id="44" dur="1" fill="hold">
                                          <p:stCondLst>
                                            <p:cond delay="0"/>
                                          </p:stCondLst>
                                        </p:cTn>
                                        <p:tgtEl>
                                          <p:spTgt spid="25628"/>
                                        </p:tgtEl>
                                        <p:attrNameLst>
                                          <p:attrName>style.visibility</p:attrName>
                                        </p:attrNameLst>
                                      </p:cBhvr>
                                      <p:to>
                                        <p:strVal val="visible"/>
                                      </p:to>
                                    </p:set>
                                    <p:anim by="(-#ppt_w*2)" calcmode="lin" valueType="num">
                                      <p:cBhvr rctx="PPT">
                                        <p:cTn id="45" dur="500" autoRev="1" fill="hold">
                                          <p:stCondLst>
                                            <p:cond delay="0"/>
                                          </p:stCondLst>
                                        </p:cTn>
                                        <p:tgtEl>
                                          <p:spTgt spid="25628"/>
                                        </p:tgtEl>
                                        <p:attrNameLst>
                                          <p:attrName>ppt_w</p:attrName>
                                        </p:attrNameLst>
                                      </p:cBhvr>
                                    </p:anim>
                                    <p:anim by="(#ppt_w*0.50)" calcmode="lin" valueType="num">
                                      <p:cBhvr>
                                        <p:cTn id="46" dur="500" decel="50000" autoRev="1" fill="hold">
                                          <p:stCondLst>
                                            <p:cond delay="0"/>
                                          </p:stCondLst>
                                        </p:cTn>
                                        <p:tgtEl>
                                          <p:spTgt spid="25628"/>
                                        </p:tgtEl>
                                        <p:attrNameLst>
                                          <p:attrName>ppt_x</p:attrName>
                                        </p:attrNameLst>
                                      </p:cBhvr>
                                    </p:anim>
                                    <p:anim from="(-#ppt_h/2)" to="(#ppt_y)" calcmode="lin" valueType="num">
                                      <p:cBhvr>
                                        <p:cTn id="47" dur="1000" fill="hold">
                                          <p:stCondLst>
                                            <p:cond delay="0"/>
                                          </p:stCondLst>
                                        </p:cTn>
                                        <p:tgtEl>
                                          <p:spTgt spid="25628"/>
                                        </p:tgtEl>
                                        <p:attrNameLst>
                                          <p:attrName>ppt_y</p:attrName>
                                        </p:attrNameLst>
                                      </p:cBhvr>
                                    </p:anim>
                                    <p:animRot by="21600000">
                                      <p:cBhvr>
                                        <p:cTn id="48" dur="1000" fill="hold">
                                          <p:stCondLst>
                                            <p:cond delay="0"/>
                                          </p:stCondLst>
                                        </p:cTn>
                                        <p:tgtEl>
                                          <p:spTgt spid="25628"/>
                                        </p:tgtEl>
                                        <p:attrNameLst>
                                          <p:attrName>r</p:attrName>
                                        </p:attrNameLst>
                                      </p:cBhvr>
                                    </p:animRo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25617"/>
                                        </p:tgtEl>
                                        <p:attrNameLst>
                                          <p:attrName>style.visibility</p:attrName>
                                        </p:attrNameLst>
                                      </p:cBhvr>
                                      <p:to>
                                        <p:strVal val="visible"/>
                                      </p:to>
                                    </p:set>
                                    <p:anim calcmode="lin" valueType="num">
                                      <p:cBhvr>
                                        <p:cTn id="53" dur="500" fill="hold"/>
                                        <p:tgtEl>
                                          <p:spTgt spid="25617"/>
                                        </p:tgtEl>
                                        <p:attrNameLst>
                                          <p:attrName>ppt_w</p:attrName>
                                        </p:attrNameLst>
                                      </p:cBhvr>
                                      <p:tavLst>
                                        <p:tav tm="0">
                                          <p:val>
                                            <p:fltVal val="0"/>
                                          </p:val>
                                        </p:tav>
                                        <p:tav tm="100000">
                                          <p:val>
                                            <p:strVal val="#ppt_w"/>
                                          </p:val>
                                        </p:tav>
                                      </p:tavLst>
                                    </p:anim>
                                    <p:anim calcmode="lin" valueType="num">
                                      <p:cBhvr>
                                        <p:cTn id="54" dur="500" fill="hold"/>
                                        <p:tgtEl>
                                          <p:spTgt spid="25617"/>
                                        </p:tgtEl>
                                        <p:attrNameLst>
                                          <p:attrName>ppt_h</p:attrName>
                                        </p:attrNameLst>
                                      </p:cBhvr>
                                      <p:tavLst>
                                        <p:tav tm="0">
                                          <p:val>
                                            <p:fltVal val="0"/>
                                          </p:val>
                                        </p:tav>
                                        <p:tav tm="100000">
                                          <p:val>
                                            <p:strVal val="#ppt_h"/>
                                          </p:val>
                                        </p:tav>
                                      </p:tavLst>
                                    </p:anim>
                                    <p:animEffect transition="in" filter="fade">
                                      <p:cBhvr>
                                        <p:cTn id="55" dur="500"/>
                                        <p:tgtEl>
                                          <p:spTgt spid="25617"/>
                                        </p:tgtEl>
                                      </p:cBhvr>
                                    </p:animEffect>
                                  </p:childTnLst>
                                </p:cTn>
                              </p:par>
                            </p:childTnLst>
                          </p:cTn>
                        </p:par>
                      </p:childTnLst>
                    </p:cTn>
                  </p:par>
                  <p:par>
                    <p:cTn id="56" fill="hold">
                      <p:stCondLst>
                        <p:cond delay="indefinite"/>
                      </p:stCondLst>
                      <p:childTnLst>
                        <p:par>
                          <p:cTn id="57" fill="hold">
                            <p:stCondLst>
                              <p:cond delay="0"/>
                            </p:stCondLst>
                            <p:childTnLst>
                              <p:par>
                                <p:cTn id="58" presetID="38" presetClass="entr" presetSubtype="0" accel="50000" fill="hold" grpId="0" nodeType="clickEffect">
                                  <p:stCondLst>
                                    <p:cond delay="0"/>
                                  </p:stCondLst>
                                  <p:iterate type="lt">
                                    <p:tmPct val="50000"/>
                                  </p:iterate>
                                  <p:childTnLst>
                                    <p:set>
                                      <p:cBhvr>
                                        <p:cTn id="59" dur="1" fill="hold">
                                          <p:stCondLst>
                                            <p:cond delay="0"/>
                                          </p:stCondLst>
                                        </p:cTn>
                                        <p:tgtEl>
                                          <p:spTgt spid="25618"/>
                                        </p:tgtEl>
                                        <p:attrNameLst>
                                          <p:attrName>style.visibility</p:attrName>
                                        </p:attrNameLst>
                                      </p:cBhvr>
                                      <p:to>
                                        <p:strVal val="visible"/>
                                      </p:to>
                                    </p:set>
                                    <p:set>
                                      <p:cBhvr>
                                        <p:cTn id="60" dur="455" fill="hold">
                                          <p:stCondLst>
                                            <p:cond delay="0"/>
                                          </p:stCondLst>
                                        </p:cTn>
                                        <p:tgtEl>
                                          <p:spTgt spid="25618"/>
                                        </p:tgtEl>
                                        <p:attrNameLst>
                                          <p:attrName>style.rotation</p:attrName>
                                        </p:attrNameLst>
                                      </p:cBhvr>
                                      <p:to>
                                        <p:strVal val="-45.0"/>
                                      </p:to>
                                    </p:set>
                                    <p:anim calcmode="lin" valueType="num">
                                      <p:cBhvr>
                                        <p:cTn id="61" dur="455" fill="hold">
                                          <p:stCondLst>
                                            <p:cond delay="455"/>
                                          </p:stCondLst>
                                        </p:cTn>
                                        <p:tgtEl>
                                          <p:spTgt spid="25618"/>
                                        </p:tgtEl>
                                        <p:attrNameLst>
                                          <p:attrName>style.rotation</p:attrName>
                                        </p:attrNameLst>
                                      </p:cBhvr>
                                      <p:tavLst>
                                        <p:tav tm="0">
                                          <p:val>
                                            <p:fltVal val="-45"/>
                                          </p:val>
                                        </p:tav>
                                        <p:tav tm="69900">
                                          <p:val>
                                            <p:fltVal val="45"/>
                                          </p:val>
                                        </p:tav>
                                        <p:tav tm="100000">
                                          <p:val>
                                            <p:fltVal val="0"/>
                                          </p:val>
                                        </p:tav>
                                      </p:tavLst>
                                    </p:anim>
                                    <p:anim calcmode="lin" valueType="num">
                                      <p:cBhvr>
                                        <p:cTn id="62" dur="455" fill="hold">
                                          <p:stCondLst>
                                            <p:cond delay="0"/>
                                          </p:stCondLst>
                                        </p:cTn>
                                        <p:tgtEl>
                                          <p:spTgt spid="25618"/>
                                        </p:tgtEl>
                                        <p:attrNameLst>
                                          <p:attrName>ppt_y</p:attrName>
                                        </p:attrNameLst>
                                      </p:cBhvr>
                                      <p:tavLst>
                                        <p:tav tm="0">
                                          <p:val>
                                            <p:strVal val="#ppt_y-1"/>
                                          </p:val>
                                        </p:tav>
                                        <p:tav tm="100000">
                                          <p:val>
                                            <p:strVal val="#ppt_y-(0.354*#ppt_w-0.172*#ppt_h)"/>
                                          </p:val>
                                        </p:tav>
                                      </p:tavLst>
                                    </p:anim>
                                    <p:anim calcmode="lin" valueType="num">
                                      <p:cBhvr>
                                        <p:cTn id="63" dur="156" decel="50000" autoRev="1" fill="hold">
                                          <p:stCondLst>
                                            <p:cond delay="455"/>
                                          </p:stCondLst>
                                        </p:cTn>
                                        <p:tgtEl>
                                          <p:spTgt spid="25618"/>
                                        </p:tgtEl>
                                        <p:attrNameLst>
                                          <p:attrName>ppt_y</p:attrName>
                                        </p:attrNameLst>
                                      </p:cBhvr>
                                      <p:tavLst>
                                        <p:tav tm="0">
                                          <p:val>
                                            <p:strVal val="#ppt_y-(0.354*#ppt_w-0.172*#ppt_h)"/>
                                          </p:val>
                                        </p:tav>
                                        <p:tav tm="100000">
                                          <p:val>
                                            <p:strVal val="#ppt_y-(0.354*#ppt_w-0.172*#ppt_h)-#ppt_h/2"/>
                                          </p:val>
                                        </p:tav>
                                      </p:tavLst>
                                    </p:anim>
                                    <p:anim calcmode="lin" valueType="num">
                                      <p:cBhvr>
                                        <p:cTn id="64" dur="136" fill="hold">
                                          <p:stCondLst>
                                            <p:cond delay="864"/>
                                          </p:stCondLst>
                                        </p:cTn>
                                        <p:tgtEl>
                                          <p:spTgt spid="25618"/>
                                        </p:tgtEl>
                                        <p:attrNameLst>
                                          <p:attrName>ppt_y</p:attrName>
                                        </p:attrNameLst>
                                      </p:cBhvr>
                                      <p:tavLst>
                                        <p:tav tm="0">
                                          <p:val>
                                            <p:strVal val="#ppt_y-(0.354*#ppt_w-0.172*#ppt_h)"/>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6" presetClass="entr" presetSubtype="0" fill="hold" nodeType="clickEffect">
                                  <p:stCondLst>
                                    <p:cond delay="0"/>
                                  </p:stCondLst>
                                  <p:childTnLst>
                                    <p:set>
                                      <p:cBhvr>
                                        <p:cTn id="68" dur="1" fill="hold">
                                          <p:stCondLst>
                                            <p:cond delay="0"/>
                                          </p:stCondLst>
                                        </p:cTn>
                                        <p:tgtEl>
                                          <p:spTgt spid="25619"/>
                                        </p:tgtEl>
                                        <p:attrNameLst>
                                          <p:attrName>style.visibility</p:attrName>
                                        </p:attrNameLst>
                                      </p:cBhvr>
                                      <p:to>
                                        <p:strVal val="visible"/>
                                      </p:to>
                                    </p:set>
                                    <p:animEffect transition="in" filter="wipe(down)">
                                      <p:cBhvr>
                                        <p:cTn id="69" dur="580">
                                          <p:stCondLst>
                                            <p:cond delay="0"/>
                                          </p:stCondLst>
                                        </p:cTn>
                                        <p:tgtEl>
                                          <p:spTgt spid="25619"/>
                                        </p:tgtEl>
                                      </p:cBhvr>
                                    </p:animEffect>
                                    <p:anim calcmode="lin" valueType="num">
                                      <p:cBhvr>
                                        <p:cTn id="70" dur="1822" tmFilter="0,0; 0.14,0.36; 0.43,0.73; 0.71,0.91; 1.0,1.0">
                                          <p:stCondLst>
                                            <p:cond delay="0"/>
                                          </p:stCondLst>
                                        </p:cTn>
                                        <p:tgtEl>
                                          <p:spTgt spid="25619"/>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25619"/>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25619"/>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25619"/>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25619"/>
                                        </p:tgtEl>
                                        <p:attrNameLst>
                                          <p:attrName>ppt_y</p:attrName>
                                        </p:attrNameLst>
                                      </p:cBhvr>
                                      <p:tavLst>
                                        <p:tav tm="0" fmla="#ppt_y-sin(pi*$)/81">
                                          <p:val>
                                            <p:fltVal val="0"/>
                                          </p:val>
                                        </p:tav>
                                        <p:tav tm="100000">
                                          <p:val>
                                            <p:fltVal val="1"/>
                                          </p:val>
                                        </p:tav>
                                      </p:tavLst>
                                    </p:anim>
                                    <p:animScale>
                                      <p:cBhvr>
                                        <p:cTn id="75" dur="26">
                                          <p:stCondLst>
                                            <p:cond delay="650"/>
                                          </p:stCondLst>
                                        </p:cTn>
                                        <p:tgtEl>
                                          <p:spTgt spid="25619"/>
                                        </p:tgtEl>
                                      </p:cBhvr>
                                      <p:to x="100000" y="60000"/>
                                    </p:animScale>
                                    <p:animScale>
                                      <p:cBhvr>
                                        <p:cTn id="76" dur="166" decel="50000">
                                          <p:stCondLst>
                                            <p:cond delay="676"/>
                                          </p:stCondLst>
                                        </p:cTn>
                                        <p:tgtEl>
                                          <p:spTgt spid="25619"/>
                                        </p:tgtEl>
                                      </p:cBhvr>
                                      <p:to x="100000" y="100000"/>
                                    </p:animScale>
                                    <p:animScale>
                                      <p:cBhvr>
                                        <p:cTn id="77" dur="26">
                                          <p:stCondLst>
                                            <p:cond delay="1312"/>
                                          </p:stCondLst>
                                        </p:cTn>
                                        <p:tgtEl>
                                          <p:spTgt spid="25619"/>
                                        </p:tgtEl>
                                      </p:cBhvr>
                                      <p:to x="100000" y="80000"/>
                                    </p:animScale>
                                    <p:animScale>
                                      <p:cBhvr>
                                        <p:cTn id="78" dur="166" decel="50000">
                                          <p:stCondLst>
                                            <p:cond delay="1338"/>
                                          </p:stCondLst>
                                        </p:cTn>
                                        <p:tgtEl>
                                          <p:spTgt spid="25619"/>
                                        </p:tgtEl>
                                      </p:cBhvr>
                                      <p:to x="100000" y="100000"/>
                                    </p:animScale>
                                    <p:animScale>
                                      <p:cBhvr>
                                        <p:cTn id="79" dur="26">
                                          <p:stCondLst>
                                            <p:cond delay="1642"/>
                                          </p:stCondLst>
                                        </p:cTn>
                                        <p:tgtEl>
                                          <p:spTgt spid="25619"/>
                                        </p:tgtEl>
                                      </p:cBhvr>
                                      <p:to x="100000" y="90000"/>
                                    </p:animScale>
                                    <p:animScale>
                                      <p:cBhvr>
                                        <p:cTn id="80" dur="166" decel="50000">
                                          <p:stCondLst>
                                            <p:cond delay="1668"/>
                                          </p:stCondLst>
                                        </p:cTn>
                                        <p:tgtEl>
                                          <p:spTgt spid="25619"/>
                                        </p:tgtEl>
                                      </p:cBhvr>
                                      <p:to x="100000" y="100000"/>
                                    </p:animScale>
                                    <p:animScale>
                                      <p:cBhvr>
                                        <p:cTn id="81" dur="26">
                                          <p:stCondLst>
                                            <p:cond delay="1808"/>
                                          </p:stCondLst>
                                        </p:cTn>
                                        <p:tgtEl>
                                          <p:spTgt spid="25619"/>
                                        </p:tgtEl>
                                      </p:cBhvr>
                                      <p:to x="100000" y="95000"/>
                                    </p:animScale>
                                    <p:animScale>
                                      <p:cBhvr>
                                        <p:cTn id="82" dur="166" decel="50000">
                                          <p:stCondLst>
                                            <p:cond delay="1834"/>
                                          </p:stCondLst>
                                        </p:cTn>
                                        <p:tgtEl>
                                          <p:spTgt spid="25619"/>
                                        </p:tgtEl>
                                      </p:cBhvr>
                                      <p:to x="100000" y="100000"/>
                                    </p:animScale>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562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5" presetClass="entr" presetSubtype="10" fill="hold" grpId="0" nodeType="clickEffect">
                                  <p:stCondLst>
                                    <p:cond delay="0"/>
                                  </p:stCondLst>
                                  <p:childTnLst>
                                    <p:set>
                                      <p:cBhvr>
                                        <p:cTn id="90" dur="1" fill="hold">
                                          <p:stCondLst>
                                            <p:cond delay="0"/>
                                          </p:stCondLst>
                                        </p:cTn>
                                        <p:tgtEl>
                                          <p:spTgt spid="25621"/>
                                        </p:tgtEl>
                                        <p:attrNameLst>
                                          <p:attrName>style.visibility</p:attrName>
                                        </p:attrNameLst>
                                      </p:cBhvr>
                                      <p:to>
                                        <p:strVal val="visible"/>
                                      </p:to>
                                    </p:set>
                                    <p:animEffect transition="in" filter="checkerboard(across)">
                                      <p:cBhvr>
                                        <p:cTn id="91" dur="500"/>
                                        <p:tgtEl>
                                          <p:spTgt spid="25621"/>
                                        </p:tgtEl>
                                      </p:cBhvr>
                                    </p:animEffect>
                                  </p:childTnLst>
                                </p:cTn>
                              </p:par>
                            </p:childTnLst>
                          </p:cTn>
                        </p:par>
                      </p:childTnLst>
                    </p:cTn>
                  </p:par>
                  <p:par>
                    <p:cTn id="92" fill="hold">
                      <p:stCondLst>
                        <p:cond delay="indefinite"/>
                      </p:stCondLst>
                      <p:childTnLst>
                        <p:par>
                          <p:cTn id="93" fill="hold">
                            <p:stCondLst>
                              <p:cond delay="0"/>
                            </p:stCondLst>
                            <p:childTnLst>
                              <p:par>
                                <p:cTn id="94" presetID="5" presetClass="entr" presetSubtype="10" fill="hold" nodeType="clickEffect">
                                  <p:stCondLst>
                                    <p:cond delay="0"/>
                                  </p:stCondLst>
                                  <p:childTnLst>
                                    <p:set>
                                      <p:cBhvr>
                                        <p:cTn id="95" dur="1" fill="hold">
                                          <p:stCondLst>
                                            <p:cond delay="0"/>
                                          </p:stCondLst>
                                        </p:cTn>
                                        <p:tgtEl>
                                          <p:spTgt spid="25622"/>
                                        </p:tgtEl>
                                        <p:attrNameLst>
                                          <p:attrName>style.visibility</p:attrName>
                                        </p:attrNameLst>
                                      </p:cBhvr>
                                      <p:to>
                                        <p:strVal val="visible"/>
                                      </p:to>
                                    </p:set>
                                    <p:animEffect transition="in" filter="checkerboard(across)">
                                      <p:cBhvr>
                                        <p:cTn id="96" dur="500"/>
                                        <p:tgtEl>
                                          <p:spTgt spid="25622"/>
                                        </p:tgtEl>
                                      </p:cBhvr>
                                    </p:animEffec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5623"/>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53" presetClass="entr" presetSubtype="0" fill="hold" grpId="0" nodeType="clickEffect">
                                  <p:stCondLst>
                                    <p:cond delay="0"/>
                                  </p:stCondLst>
                                  <p:childTnLst>
                                    <p:set>
                                      <p:cBhvr>
                                        <p:cTn id="104" dur="1" fill="hold">
                                          <p:stCondLst>
                                            <p:cond delay="0"/>
                                          </p:stCondLst>
                                        </p:cTn>
                                        <p:tgtEl>
                                          <p:spTgt spid="25624"/>
                                        </p:tgtEl>
                                        <p:attrNameLst>
                                          <p:attrName>style.visibility</p:attrName>
                                        </p:attrNameLst>
                                      </p:cBhvr>
                                      <p:to>
                                        <p:strVal val="visible"/>
                                      </p:to>
                                    </p:set>
                                    <p:anim calcmode="lin" valueType="num">
                                      <p:cBhvr>
                                        <p:cTn id="105" dur="500" fill="hold"/>
                                        <p:tgtEl>
                                          <p:spTgt spid="25624"/>
                                        </p:tgtEl>
                                        <p:attrNameLst>
                                          <p:attrName>ppt_w</p:attrName>
                                        </p:attrNameLst>
                                      </p:cBhvr>
                                      <p:tavLst>
                                        <p:tav tm="0">
                                          <p:val>
                                            <p:fltVal val="0"/>
                                          </p:val>
                                        </p:tav>
                                        <p:tav tm="100000">
                                          <p:val>
                                            <p:strVal val="#ppt_w"/>
                                          </p:val>
                                        </p:tav>
                                      </p:tavLst>
                                    </p:anim>
                                    <p:anim calcmode="lin" valueType="num">
                                      <p:cBhvr>
                                        <p:cTn id="106" dur="500" fill="hold"/>
                                        <p:tgtEl>
                                          <p:spTgt spid="25624"/>
                                        </p:tgtEl>
                                        <p:attrNameLst>
                                          <p:attrName>ppt_h</p:attrName>
                                        </p:attrNameLst>
                                      </p:cBhvr>
                                      <p:tavLst>
                                        <p:tav tm="0">
                                          <p:val>
                                            <p:fltVal val="0"/>
                                          </p:val>
                                        </p:tav>
                                        <p:tav tm="100000">
                                          <p:val>
                                            <p:strVal val="#ppt_h"/>
                                          </p:val>
                                        </p:tav>
                                      </p:tavLst>
                                    </p:anim>
                                    <p:animEffect transition="in" filter="fade">
                                      <p:cBhvr>
                                        <p:cTn id="107" dur="500"/>
                                        <p:tgtEl>
                                          <p:spTgt spid="25624"/>
                                        </p:tgtEl>
                                      </p:cBhvr>
                                    </p:animEffect>
                                  </p:childTnLst>
                                </p:cTn>
                              </p:par>
                            </p:childTnLst>
                          </p:cTn>
                        </p:par>
                      </p:childTnLst>
                    </p:cTn>
                  </p:par>
                  <p:par>
                    <p:cTn id="108" fill="hold">
                      <p:stCondLst>
                        <p:cond delay="indefinite"/>
                      </p:stCondLst>
                      <p:childTnLst>
                        <p:par>
                          <p:cTn id="109" fill="hold">
                            <p:stCondLst>
                              <p:cond delay="0"/>
                            </p:stCondLst>
                            <p:childTnLst>
                              <p:par>
                                <p:cTn id="110" presetID="27" presetClass="entr" presetSubtype="0" fill="hold" grpId="0" nodeType="clickEffect">
                                  <p:stCondLst>
                                    <p:cond delay="0"/>
                                  </p:stCondLst>
                                  <p:iterate type="lt">
                                    <p:tmPct val="50000"/>
                                  </p:iterate>
                                  <p:childTnLst>
                                    <p:set>
                                      <p:cBhvr>
                                        <p:cTn id="111" dur="1" fill="hold">
                                          <p:stCondLst>
                                            <p:cond delay="0"/>
                                          </p:stCondLst>
                                        </p:cTn>
                                        <p:tgtEl>
                                          <p:spTgt spid="25625"/>
                                        </p:tgtEl>
                                        <p:attrNameLst>
                                          <p:attrName>style.visibility</p:attrName>
                                        </p:attrNameLst>
                                      </p:cBhvr>
                                      <p:to>
                                        <p:strVal val="visible"/>
                                      </p:to>
                                    </p:set>
                                    <p:anim calcmode="discrete" valueType="clr">
                                      <p:cBhvr override="childStyle">
                                        <p:cTn id="112" dur="80"/>
                                        <p:tgtEl>
                                          <p:spTgt spid="25625"/>
                                        </p:tgtEl>
                                        <p:attrNameLst>
                                          <p:attrName>style.color</p:attrName>
                                        </p:attrNameLst>
                                      </p:cBhvr>
                                      <p:tavLst>
                                        <p:tav tm="0">
                                          <p:val>
                                            <p:clrVal>
                                              <a:schemeClr val="accent2"/>
                                            </p:clrVal>
                                          </p:val>
                                        </p:tav>
                                        <p:tav tm="50000">
                                          <p:val>
                                            <p:clrVal>
                                              <a:schemeClr val="hlink"/>
                                            </p:clrVal>
                                          </p:val>
                                        </p:tav>
                                      </p:tavLst>
                                    </p:anim>
                                    <p:anim calcmode="discrete" valueType="clr">
                                      <p:cBhvr>
                                        <p:cTn id="113" dur="80"/>
                                        <p:tgtEl>
                                          <p:spTgt spid="25625"/>
                                        </p:tgtEl>
                                        <p:attrNameLst>
                                          <p:attrName>fillcolor</p:attrName>
                                        </p:attrNameLst>
                                      </p:cBhvr>
                                      <p:tavLst>
                                        <p:tav tm="0">
                                          <p:val>
                                            <p:clrVal>
                                              <a:schemeClr val="accent2"/>
                                            </p:clrVal>
                                          </p:val>
                                        </p:tav>
                                        <p:tav tm="50000">
                                          <p:val>
                                            <p:clrVal>
                                              <a:schemeClr val="hlink"/>
                                            </p:clrVal>
                                          </p:val>
                                        </p:tav>
                                      </p:tavLst>
                                    </p:anim>
                                    <p:set>
                                      <p:cBhvr>
                                        <p:cTn id="114" dur="80"/>
                                        <p:tgtEl>
                                          <p:spTgt spid="25625"/>
                                        </p:tgtEl>
                                        <p:attrNameLst>
                                          <p:attrName>fill.type</p:attrName>
                                        </p:attrNameLst>
                                      </p:cBhvr>
                                      <p:to>
                                        <p:strVal val="solid"/>
                                      </p:to>
                                    </p:set>
                                  </p:childTnLst>
                                </p:cTn>
                              </p:par>
                            </p:childTnLst>
                          </p:cTn>
                        </p:par>
                      </p:childTnLst>
                    </p:cTn>
                  </p:par>
                  <p:par>
                    <p:cTn id="115" fill="hold">
                      <p:stCondLst>
                        <p:cond delay="indefinite"/>
                      </p:stCondLst>
                      <p:childTnLst>
                        <p:par>
                          <p:cTn id="116" fill="hold">
                            <p:stCondLst>
                              <p:cond delay="0"/>
                            </p:stCondLst>
                            <p:childTnLst>
                              <p:par>
                                <p:cTn id="117" presetID="26" presetClass="entr" presetSubtype="0" fill="hold" nodeType="clickEffect">
                                  <p:stCondLst>
                                    <p:cond delay="0"/>
                                  </p:stCondLst>
                                  <p:childTnLst>
                                    <p:set>
                                      <p:cBhvr>
                                        <p:cTn id="118" dur="1" fill="hold">
                                          <p:stCondLst>
                                            <p:cond delay="0"/>
                                          </p:stCondLst>
                                        </p:cTn>
                                        <p:tgtEl>
                                          <p:spTgt spid="25626"/>
                                        </p:tgtEl>
                                        <p:attrNameLst>
                                          <p:attrName>style.visibility</p:attrName>
                                        </p:attrNameLst>
                                      </p:cBhvr>
                                      <p:to>
                                        <p:strVal val="visible"/>
                                      </p:to>
                                    </p:set>
                                    <p:animEffect transition="in" filter="wipe(down)">
                                      <p:cBhvr>
                                        <p:cTn id="119" dur="580">
                                          <p:stCondLst>
                                            <p:cond delay="0"/>
                                          </p:stCondLst>
                                        </p:cTn>
                                        <p:tgtEl>
                                          <p:spTgt spid="25626"/>
                                        </p:tgtEl>
                                      </p:cBhvr>
                                    </p:animEffect>
                                    <p:anim calcmode="lin" valueType="num">
                                      <p:cBhvr>
                                        <p:cTn id="120" dur="1822" tmFilter="0,0; 0.14,0.36; 0.43,0.73; 0.71,0.91; 1.0,1.0">
                                          <p:stCondLst>
                                            <p:cond delay="0"/>
                                          </p:stCondLst>
                                        </p:cTn>
                                        <p:tgtEl>
                                          <p:spTgt spid="25626"/>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25626"/>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25626"/>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25626"/>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25626"/>
                                        </p:tgtEl>
                                        <p:attrNameLst>
                                          <p:attrName>ppt_y</p:attrName>
                                        </p:attrNameLst>
                                      </p:cBhvr>
                                      <p:tavLst>
                                        <p:tav tm="0" fmla="#ppt_y-sin(pi*$)/81">
                                          <p:val>
                                            <p:fltVal val="0"/>
                                          </p:val>
                                        </p:tav>
                                        <p:tav tm="100000">
                                          <p:val>
                                            <p:fltVal val="1"/>
                                          </p:val>
                                        </p:tav>
                                      </p:tavLst>
                                    </p:anim>
                                    <p:animScale>
                                      <p:cBhvr>
                                        <p:cTn id="125" dur="26">
                                          <p:stCondLst>
                                            <p:cond delay="650"/>
                                          </p:stCondLst>
                                        </p:cTn>
                                        <p:tgtEl>
                                          <p:spTgt spid="25626"/>
                                        </p:tgtEl>
                                      </p:cBhvr>
                                      <p:to x="100000" y="60000"/>
                                    </p:animScale>
                                    <p:animScale>
                                      <p:cBhvr>
                                        <p:cTn id="126" dur="166" decel="50000">
                                          <p:stCondLst>
                                            <p:cond delay="676"/>
                                          </p:stCondLst>
                                        </p:cTn>
                                        <p:tgtEl>
                                          <p:spTgt spid="25626"/>
                                        </p:tgtEl>
                                      </p:cBhvr>
                                      <p:to x="100000" y="100000"/>
                                    </p:animScale>
                                    <p:animScale>
                                      <p:cBhvr>
                                        <p:cTn id="127" dur="26">
                                          <p:stCondLst>
                                            <p:cond delay="1312"/>
                                          </p:stCondLst>
                                        </p:cTn>
                                        <p:tgtEl>
                                          <p:spTgt spid="25626"/>
                                        </p:tgtEl>
                                      </p:cBhvr>
                                      <p:to x="100000" y="80000"/>
                                    </p:animScale>
                                    <p:animScale>
                                      <p:cBhvr>
                                        <p:cTn id="128" dur="166" decel="50000">
                                          <p:stCondLst>
                                            <p:cond delay="1338"/>
                                          </p:stCondLst>
                                        </p:cTn>
                                        <p:tgtEl>
                                          <p:spTgt spid="25626"/>
                                        </p:tgtEl>
                                      </p:cBhvr>
                                      <p:to x="100000" y="100000"/>
                                    </p:animScale>
                                    <p:animScale>
                                      <p:cBhvr>
                                        <p:cTn id="129" dur="26">
                                          <p:stCondLst>
                                            <p:cond delay="1642"/>
                                          </p:stCondLst>
                                        </p:cTn>
                                        <p:tgtEl>
                                          <p:spTgt spid="25626"/>
                                        </p:tgtEl>
                                      </p:cBhvr>
                                      <p:to x="100000" y="90000"/>
                                    </p:animScale>
                                    <p:animScale>
                                      <p:cBhvr>
                                        <p:cTn id="130" dur="166" decel="50000">
                                          <p:stCondLst>
                                            <p:cond delay="1668"/>
                                          </p:stCondLst>
                                        </p:cTn>
                                        <p:tgtEl>
                                          <p:spTgt spid="25626"/>
                                        </p:tgtEl>
                                      </p:cBhvr>
                                      <p:to x="100000" y="100000"/>
                                    </p:animScale>
                                    <p:animScale>
                                      <p:cBhvr>
                                        <p:cTn id="131" dur="26">
                                          <p:stCondLst>
                                            <p:cond delay="1808"/>
                                          </p:stCondLst>
                                        </p:cTn>
                                        <p:tgtEl>
                                          <p:spTgt spid="25626"/>
                                        </p:tgtEl>
                                      </p:cBhvr>
                                      <p:to x="100000" y="95000"/>
                                    </p:animScale>
                                    <p:animScale>
                                      <p:cBhvr>
                                        <p:cTn id="132" dur="166" decel="50000">
                                          <p:stCondLst>
                                            <p:cond delay="1834"/>
                                          </p:stCondLst>
                                        </p:cTn>
                                        <p:tgtEl>
                                          <p:spTgt spid="256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4" grpId="0" animBg="1"/>
      <p:bldP spid="25615" grpId="0"/>
      <p:bldP spid="25616" grpId="0"/>
      <p:bldP spid="25617" grpId="0"/>
      <p:bldP spid="25618" grpId="0"/>
      <p:bldP spid="25620" grpId="0"/>
      <p:bldP spid="25621" grpId="0"/>
      <p:bldP spid="25623" grpId="0"/>
      <p:bldP spid="25624" grpId="0"/>
      <p:bldP spid="25625" grpId="0"/>
      <p:bldP spid="25627" grpId="0"/>
      <p:bldP spid="2562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6630" name="WordArt 6"/>
          <p:cNvSpPr>
            <a:spLocks noChangeArrowheads="1" noChangeShapeType="1" noTextEdit="1"/>
          </p:cNvSpPr>
          <p:nvPr/>
        </p:nvSpPr>
        <p:spPr bwMode="auto">
          <a:xfrm>
            <a:off x="0" y="0"/>
            <a:ext cx="9144000" cy="762000"/>
          </a:xfrm>
          <a:prstGeom prst="rect">
            <a:avLst/>
          </a:prstGeom>
        </p:spPr>
        <p:txBody>
          <a:bodyPr wrap="none" fromWordArt="1">
            <a:prstTxWarp prst="textPlain">
              <a:avLst>
                <a:gd name="adj" fmla="val 50000"/>
              </a:avLst>
            </a:prstTxWarp>
          </a:bodyPr>
          <a:lstStyle/>
          <a:p>
            <a:pPr algn="ctr"/>
            <a:r>
              <a:rPr lang="en-US" sz="3600" kern="1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German and Flemish Painters</a:t>
            </a:r>
          </a:p>
        </p:txBody>
      </p:sp>
      <p:sp>
        <p:nvSpPr>
          <p:cNvPr id="26631" name="WordArt 7"/>
          <p:cNvSpPr>
            <a:spLocks noChangeArrowheads="1" noChangeShapeType="1" noTextEdit="1"/>
          </p:cNvSpPr>
          <p:nvPr/>
        </p:nvSpPr>
        <p:spPr bwMode="auto">
          <a:xfrm rot="5400000">
            <a:off x="-2571750" y="3638550"/>
            <a:ext cx="5791200" cy="647700"/>
          </a:xfrm>
          <a:prstGeom prst="rect">
            <a:avLst/>
          </a:prstGeom>
        </p:spPr>
        <p:txBody>
          <a:bodyPr vert="wordArtVert" wrap="none" fromWordArt="1">
            <a:prstTxWarp prst="textPlain">
              <a:avLst>
                <a:gd name="adj" fmla="val 50000"/>
              </a:avLst>
            </a:prstTxWarp>
          </a:bodyPr>
          <a:lstStyle/>
          <a:p>
            <a:pPr algn="ctr" fontAlgn="auto"/>
            <a:r>
              <a:rPr lang="en-US" sz="3600" kern="10">
                <a:ln w="9525">
                  <a:solidFill>
                    <a:srgbClr val="993300"/>
                  </a:solidFill>
                  <a:round/>
                  <a:headEnd/>
                  <a:tailEnd/>
                </a:ln>
                <a:solidFill>
                  <a:srgbClr val="3366FF"/>
                </a:solidFill>
                <a:latin typeface="Arial Black"/>
              </a:rPr>
              <a:t>Albrecht Durer</a:t>
            </a:r>
          </a:p>
        </p:txBody>
      </p:sp>
      <p:sp>
        <p:nvSpPr>
          <p:cNvPr id="26632" name="WordArt 8"/>
          <p:cNvSpPr>
            <a:spLocks noChangeArrowheads="1" noChangeShapeType="1" noTextEdit="1"/>
          </p:cNvSpPr>
          <p:nvPr/>
        </p:nvSpPr>
        <p:spPr bwMode="auto">
          <a:xfrm rot="5400000">
            <a:off x="1733550" y="3676650"/>
            <a:ext cx="5715000" cy="647700"/>
          </a:xfrm>
          <a:prstGeom prst="rect">
            <a:avLst/>
          </a:prstGeom>
        </p:spPr>
        <p:txBody>
          <a:bodyPr vert="wordArtVert" wrap="none" fromWordArt="1">
            <a:prstTxWarp prst="textPlain">
              <a:avLst>
                <a:gd name="adj" fmla="val 50000"/>
              </a:avLst>
            </a:prstTxWarp>
          </a:bodyPr>
          <a:lstStyle/>
          <a:p>
            <a:pPr algn="ctr" fontAlgn="auto"/>
            <a:r>
              <a:rPr lang="en-US" sz="3600" i="1" kern="10">
                <a:ln w="9525">
                  <a:solidFill>
                    <a:srgbClr val="660066"/>
                  </a:solidFill>
                  <a:round/>
                  <a:headEnd/>
                  <a:tailEnd/>
                </a:ln>
                <a:solidFill>
                  <a:srgbClr val="000080"/>
                </a:solidFill>
                <a:effectLst>
                  <a:outerShdw dist="35921" dir="2700000" algn="ctr" rotWithShape="0">
                    <a:srgbClr val="B2B2B2">
                      <a:alpha val="79999"/>
                    </a:srgbClr>
                  </a:outerShdw>
                </a:effectLst>
                <a:latin typeface="Arial Black"/>
              </a:rPr>
              <a:t>Hans Holbein the Younger</a:t>
            </a:r>
          </a:p>
        </p:txBody>
      </p:sp>
      <p:sp>
        <p:nvSpPr>
          <p:cNvPr id="26634" name="Rectangle 10"/>
          <p:cNvSpPr>
            <a:spLocks noChangeArrowheads="1"/>
          </p:cNvSpPr>
          <p:nvPr/>
        </p:nvSpPr>
        <p:spPr bwMode="auto">
          <a:xfrm>
            <a:off x="609600" y="914400"/>
            <a:ext cx="3810000" cy="517525"/>
          </a:xfrm>
          <a:prstGeom prst="rect">
            <a:avLst/>
          </a:prstGeom>
          <a:noFill/>
          <a:ln w="9525">
            <a:noFill/>
            <a:miter lim="800000"/>
            <a:headEnd/>
            <a:tailEnd/>
          </a:ln>
        </p:spPr>
        <p:txBody>
          <a:bodyPr>
            <a:spAutoFit/>
          </a:bodyPr>
          <a:lstStyle/>
          <a:p>
            <a:r>
              <a:rPr lang="en-US" sz="1400">
                <a:solidFill>
                  <a:schemeClr val="bg1"/>
                </a:solidFill>
              </a:rPr>
              <a:t>Son of a goldsmith, wanted to become an artist</a:t>
            </a:r>
            <a:endParaRPr lang="en-US" sz="1200">
              <a:solidFill>
                <a:schemeClr val="bg1"/>
              </a:solidFill>
            </a:endParaRPr>
          </a:p>
        </p:txBody>
      </p:sp>
      <p:sp>
        <p:nvSpPr>
          <p:cNvPr id="26635" name="Text Box 11"/>
          <p:cNvSpPr txBox="1">
            <a:spLocks noChangeArrowheads="1"/>
          </p:cNvSpPr>
          <p:nvPr/>
        </p:nvSpPr>
        <p:spPr bwMode="auto">
          <a:xfrm>
            <a:off x="609600" y="1524000"/>
            <a:ext cx="2114550" cy="304800"/>
          </a:xfrm>
          <a:prstGeom prst="rect">
            <a:avLst/>
          </a:prstGeom>
          <a:noFill/>
          <a:ln w="9525">
            <a:noFill/>
            <a:miter lim="800000"/>
            <a:headEnd/>
            <a:tailEnd/>
          </a:ln>
        </p:spPr>
        <p:txBody>
          <a:bodyPr wrap="none">
            <a:spAutoFit/>
          </a:bodyPr>
          <a:lstStyle/>
          <a:p>
            <a:r>
              <a:rPr lang="en-US" sz="1400">
                <a:solidFill>
                  <a:schemeClr val="bg1"/>
                </a:solidFill>
              </a:rPr>
              <a:t>Travelled to Italy in 1494</a:t>
            </a:r>
          </a:p>
        </p:txBody>
      </p:sp>
      <p:sp>
        <p:nvSpPr>
          <p:cNvPr id="26636" name="Text Box 12"/>
          <p:cNvSpPr txBox="1">
            <a:spLocks noChangeArrowheads="1"/>
          </p:cNvSpPr>
          <p:nvPr/>
        </p:nvSpPr>
        <p:spPr bwMode="auto">
          <a:xfrm>
            <a:off x="609600" y="1828800"/>
            <a:ext cx="3673475" cy="517525"/>
          </a:xfrm>
          <a:prstGeom prst="rect">
            <a:avLst/>
          </a:prstGeom>
          <a:noFill/>
          <a:ln w="9525">
            <a:noFill/>
            <a:miter lim="800000"/>
            <a:headEnd/>
            <a:tailEnd/>
          </a:ln>
        </p:spPr>
        <p:txBody>
          <a:bodyPr>
            <a:spAutoFit/>
          </a:bodyPr>
          <a:lstStyle/>
          <a:p>
            <a:r>
              <a:rPr lang="en-US" sz="1400">
                <a:solidFill>
                  <a:schemeClr val="bg1"/>
                </a:solidFill>
              </a:rPr>
              <a:t>Produced woodcuts and Engravings as well as paintings</a:t>
            </a:r>
          </a:p>
        </p:txBody>
      </p:sp>
      <p:sp>
        <p:nvSpPr>
          <p:cNvPr id="26638" name="Rectangle 14"/>
          <p:cNvSpPr>
            <a:spLocks noChangeArrowheads="1"/>
          </p:cNvSpPr>
          <p:nvPr/>
        </p:nvSpPr>
        <p:spPr bwMode="auto">
          <a:xfrm>
            <a:off x="685800" y="2465388"/>
            <a:ext cx="2559050" cy="304800"/>
          </a:xfrm>
          <a:prstGeom prst="rect">
            <a:avLst/>
          </a:prstGeom>
          <a:noFill/>
          <a:ln w="9525">
            <a:noFill/>
            <a:miter lim="800000"/>
            <a:headEnd/>
            <a:tailEnd/>
          </a:ln>
        </p:spPr>
        <p:txBody>
          <a:bodyPr wrap="none">
            <a:spAutoFit/>
          </a:bodyPr>
          <a:lstStyle/>
          <a:p>
            <a:r>
              <a:rPr lang="en-US" sz="1400">
                <a:solidFill>
                  <a:schemeClr val="bg1"/>
                </a:solidFill>
              </a:rPr>
              <a:t>Generally mythical or religious</a:t>
            </a:r>
          </a:p>
        </p:txBody>
      </p:sp>
      <p:pic>
        <p:nvPicPr>
          <p:cNvPr id="26639" name="Picture 15" descr="durer"/>
          <p:cNvPicPr>
            <a:picLocks noChangeAspect="1" noChangeArrowheads="1"/>
          </p:cNvPicPr>
          <p:nvPr/>
        </p:nvPicPr>
        <p:blipFill>
          <a:blip r:embed="rId3" cstate="print"/>
          <a:srcRect/>
          <a:stretch>
            <a:fillRect/>
          </a:stretch>
        </p:blipFill>
        <p:spPr bwMode="auto">
          <a:xfrm>
            <a:off x="762000" y="2819400"/>
            <a:ext cx="1530350" cy="2133600"/>
          </a:xfrm>
          <a:prstGeom prst="rect">
            <a:avLst/>
          </a:prstGeom>
          <a:noFill/>
          <a:ln w="9525">
            <a:noFill/>
            <a:miter lim="800000"/>
            <a:headEnd/>
            <a:tailEnd/>
          </a:ln>
        </p:spPr>
      </p:pic>
      <p:pic>
        <p:nvPicPr>
          <p:cNvPr id="26640" name="Picture 16" descr="little owl"/>
          <p:cNvPicPr>
            <a:picLocks noChangeAspect="1" noChangeArrowheads="1"/>
          </p:cNvPicPr>
          <p:nvPr/>
        </p:nvPicPr>
        <p:blipFill>
          <a:blip r:embed="rId4" cstate="print"/>
          <a:srcRect/>
          <a:stretch>
            <a:fillRect/>
          </a:stretch>
        </p:blipFill>
        <p:spPr bwMode="auto">
          <a:xfrm>
            <a:off x="2667000" y="2819400"/>
            <a:ext cx="1493838" cy="2047875"/>
          </a:xfrm>
          <a:prstGeom prst="rect">
            <a:avLst/>
          </a:prstGeom>
          <a:noFill/>
          <a:ln w="9525">
            <a:noFill/>
            <a:miter lim="800000"/>
            <a:headEnd/>
            <a:tailEnd/>
          </a:ln>
        </p:spPr>
      </p:pic>
      <p:pic>
        <p:nvPicPr>
          <p:cNvPr id="26641" name="Picture 17" descr="durer26"/>
          <p:cNvPicPr>
            <a:picLocks noChangeAspect="1" noChangeArrowheads="1"/>
          </p:cNvPicPr>
          <p:nvPr/>
        </p:nvPicPr>
        <p:blipFill>
          <a:blip r:embed="rId5" cstate="print"/>
          <a:srcRect/>
          <a:stretch>
            <a:fillRect/>
          </a:stretch>
        </p:blipFill>
        <p:spPr bwMode="auto">
          <a:xfrm>
            <a:off x="838200" y="5029200"/>
            <a:ext cx="1322388" cy="1828800"/>
          </a:xfrm>
          <a:prstGeom prst="rect">
            <a:avLst/>
          </a:prstGeom>
          <a:noFill/>
          <a:ln w="9525">
            <a:noFill/>
            <a:miter lim="800000"/>
            <a:headEnd/>
            <a:tailEnd/>
          </a:ln>
        </p:spPr>
      </p:pic>
      <p:sp>
        <p:nvSpPr>
          <p:cNvPr id="19468" name="Text Box 18"/>
          <p:cNvSpPr txBox="1">
            <a:spLocks noChangeArrowheads="1"/>
          </p:cNvSpPr>
          <p:nvPr/>
        </p:nvSpPr>
        <p:spPr bwMode="auto">
          <a:xfrm>
            <a:off x="2346325" y="4989513"/>
            <a:ext cx="1997075" cy="1069975"/>
          </a:xfrm>
          <a:prstGeom prst="rect">
            <a:avLst/>
          </a:prstGeom>
          <a:noFill/>
          <a:ln w="9525">
            <a:noFill/>
            <a:miter lim="800000"/>
            <a:headEnd/>
            <a:tailEnd/>
          </a:ln>
        </p:spPr>
        <p:txBody>
          <a:bodyPr>
            <a:spAutoFit/>
          </a:bodyPr>
          <a:lstStyle/>
          <a:p>
            <a:r>
              <a:rPr lang="en-US" sz="1600">
                <a:solidFill>
                  <a:schemeClr val="bg1"/>
                </a:solidFill>
              </a:rPr>
              <a:t>From top left: Revelation, a little owl, and Self-Portrait</a:t>
            </a:r>
          </a:p>
        </p:txBody>
      </p:sp>
      <p:sp>
        <p:nvSpPr>
          <p:cNvPr id="26643" name="Text Box 19"/>
          <p:cNvSpPr txBox="1">
            <a:spLocks noChangeArrowheads="1"/>
          </p:cNvSpPr>
          <p:nvPr/>
        </p:nvSpPr>
        <p:spPr bwMode="auto">
          <a:xfrm>
            <a:off x="5394325" y="950913"/>
            <a:ext cx="3749675" cy="641350"/>
          </a:xfrm>
          <a:prstGeom prst="rect">
            <a:avLst/>
          </a:prstGeom>
          <a:noFill/>
          <a:ln w="9525">
            <a:noFill/>
            <a:miter lim="800000"/>
            <a:headEnd/>
            <a:tailEnd/>
          </a:ln>
        </p:spPr>
        <p:txBody>
          <a:bodyPr>
            <a:spAutoFit/>
          </a:bodyPr>
          <a:lstStyle/>
          <a:p>
            <a:r>
              <a:rPr lang="en-US">
                <a:solidFill>
                  <a:srgbClr val="FFFF00"/>
                </a:solidFill>
              </a:rPr>
              <a:t>Portraits were almost photographic in detail</a:t>
            </a:r>
          </a:p>
        </p:txBody>
      </p:sp>
      <p:pic>
        <p:nvPicPr>
          <p:cNvPr id="26644" name="Picture 20" descr="two hanz holbeins"/>
          <p:cNvPicPr>
            <a:picLocks noChangeAspect="1" noChangeArrowheads="1"/>
          </p:cNvPicPr>
          <p:nvPr/>
        </p:nvPicPr>
        <p:blipFill>
          <a:blip r:embed="rId6" cstate="print"/>
          <a:srcRect/>
          <a:stretch>
            <a:fillRect/>
          </a:stretch>
        </p:blipFill>
        <p:spPr bwMode="auto">
          <a:xfrm>
            <a:off x="4857750" y="1600200"/>
            <a:ext cx="4286250" cy="3952875"/>
          </a:xfrm>
          <a:prstGeom prst="rect">
            <a:avLst/>
          </a:prstGeom>
          <a:noFill/>
          <a:ln w="9525">
            <a:noFill/>
            <a:miter lim="800000"/>
            <a:headEnd/>
            <a:tailEnd/>
          </a:ln>
        </p:spPr>
      </p:pic>
      <p:sp>
        <p:nvSpPr>
          <p:cNvPr id="26645" name="Text Box 21"/>
          <p:cNvSpPr txBox="1">
            <a:spLocks noChangeArrowheads="1"/>
          </p:cNvSpPr>
          <p:nvPr/>
        </p:nvSpPr>
        <p:spPr bwMode="auto">
          <a:xfrm>
            <a:off x="5013325" y="5599113"/>
            <a:ext cx="4130675" cy="915987"/>
          </a:xfrm>
          <a:prstGeom prst="rect">
            <a:avLst/>
          </a:prstGeom>
          <a:noFill/>
          <a:ln w="9525">
            <a:noFill/>
            <a:miter lim="800000"/>
            <a:headEnd/>
            <a:tailEnd/>
          </a:ln>
        </p:spPr>
        <p:txBody>
          <a:bodyPr>
            <a:spAutoFit/>
          </a:bodyPr>
          <a:lstStyle/>
          <a:p>
            <a:r>
              <a:rPr lang="en-US">
                <a:solidFill>
                  <a:srgbClr val="FFFF00"/>
                </a:solidFill>
              </a:rPr>
              <a:t>Popular in England where he painted Henry VIII and other members of the royal family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0"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26631"/>
                                        </p:tgtEl>
                                        <p:attrNameLst>
                                          <p:attrName>style.visibility</p:attrName>
                                        </p:attrNameLst>
                                      </p:cBhvr>
                                      <p:to>
                                        <p:strVal val="visible"/>
                                      </p:to>
                                    </p:set>
                                    <p:animEffect transition="in" filter="fade">
                                      <p:cBhvr>
                                        <p:cTn id="11" dur="1000"/>
                                        <p:tgtEl>
                                          <p:spTgt spid="26631"/>
                                        </p:tgtEl>
                                      </p:cBhvr>
                                    </p:animEffect>
                                    <p:anim calcmode="lin" valueType="num">
                                      <p:cBhvr>
                                        <p:cTn id="12" dur="1000" fill="hold"/>
                                        <p:tgtEl>
                                          <p:spTgt spid="26631"/>
                                        </p:tgtEl>
                                        <p:attrNameLst>
                                          <p:attrName>ppt_x</p:attrName>
                                        </p:attrNameLst>
                                      </p:cBhvr>
                                      <p:tavLst>
                                        <p:tav tm="0">
                                          <p:val>
                                            <p:strVal val="#ppt_x"/>
                                          </p:val>
                                        </p:tav>
                                        <p:tav tm="100000">
                                          <p:val>
                                            <p:strVal val="#ppt_x"/>
                                          </p:val>
                                        </p:tav>
                                      </p:tavLst>
                                    </p:anim>
                                    <p:anim calcmode="lin" valueType="num">
                                      <p:cBhvr>
                                        <p:cTn id="13" dur="1000" fill="hold"/>
                                        <p:tgtEl>
                                          <p:spTgt spid="2663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8" presetClass="entr" presetSubtype="0" accel="50000" fill="hold" grpId="0" nodeType="clickEffect">
                                  <p:stCondLst>
                                    <p:cond delay="0"/>
                                  </p:stCondLst>
                                  <p:iterate type="lt">
                                    <p:tmPct val="50000"/>
                                  </p:iterate>
                                  <p:childTnLst>
                                    <p:set>
                                      <p:cBhvr>
                                        <p:cTn id="17" dur="1" fill="hold">
                                          <p:stCondLst>
                                            <p:cond delay="0"/>
                                          </p:stCondLst>
                                        </p:cTn>
                                        <p:tgtEl>
                                          <p:spTgt spid="26634"/>
                                        </p:tgtEl>
                                        <p:attrNameLst>
                                          <p:attrName>style.visibility</p:attrName>
                                        </p:attrNameLst>
                                      </p:cBhvr>
                                      <p:to>
                                        <p:strVal val="visible"/>
                                      </p:to>
                                    </p:set>
                                    <p:set>
                                      <p:cBhvr>
                                        <p:cTn id="18" dur="455" fill="hold">
                                          <p:stCondLst>
                                            <p:cond delay="0"/>
                                          </p:stCondLst>
                                        </p:cTn>
                                        <p:tgtEl>
                                          <p:spTgt spid="26634"/>
                                        </p:tgtEl>
                                        <p:attrNameLst>
                                          <p:attrName>style.rotation</p:attrName>
                                        </p:attrNameLst>
                                      </p:cBhvr>
                                      <p:to>
                                        <p:strVal val="-45.0"/>
                                      </p:to>
                                    </p:set>
                                    <p:anim calcmode="lin" valueType="num">
                                      <p:cBhvr>
                                        <p:cTn id="19" dur="455" fill="hold">
                                          <p:stCondLst>
                                            <p:cond delay="455"/>
                                          </p:stCondLst>
                                        </p:cTn>
                                        <p:tgtEl>
                                          <p:spTgt spid="26634"/>
                                        </p:tgtEl>
                                        <p:attrNameLst>
                                          <p:attrName>style.rotation</p:attrName>
                                        </p:attrNameLst>
                                      </p:cBhvr>
                                      <p:tavLst>
                                        <p:tav tm="0">
                                          <p:val>
                                            <p:fltVal val="-45"/>
                                          </p:val>
                                        </p:tav>
                                        <p:tav tm="69900">
                                          <p:val>
                                            <p:fltVal val="45"/>
                                          </p:val>
                                        </p:tav>
                                        <p:tav tm="100000">
                                          <p:val>
                                            <p:fltVal val="0"/>
                                          </p:val>
                                        </p:tav>
                                      </p:tavLst>
                                    </p:anim>
                                    <p:anim calcmode="lin" valueType="num">
                                      <p:cBhvr>
                                        <p:cTn id="20" dur="455" fill="hold">
                                          <p:stCondLst>
                                            <p:cond delay="0"/>
                                          </p:stCondLst>
                                        </p:cTn>
                                        <p:tgtEl>
                                          <p:spTgt spid="26634"/>
                                        </p:tgtEl>
                                        <p:attrNameLst>
                                          <p:attrName>ppt_y</p:attrName>
                                        </p:attrNameLst>
                                      </p:cBhvr>
                                      <p:tavLst>
                                        <p:tav tm="0">
                                          <p:val>
                                            <p:strVal val="#ppt_y-1"/>
                                          </p:val>
                                        </p:tav>
                                        <p:tav tm="100000">
                                          <p:val>
                                            <p:strVal val="#ppt_y-(0.354*#ppt_w-0.172*#ppt_h)"/>
                                          </p:val>
                                        </p:tav>
                                      </p:tavLst>
                                    </p:anim>
                                    <p:anim calcmode="lin" valueType="num">
                                      <p:cBhvr>
                                        <p:cTn id="21" dur="156" decel="50000" autoRev="1" fill="hold">
                                          <p:stCondLst>
                                            <p:cond delay="455"/>
                                          </p:stCondLst>
                                        </p:cTn>
                                        <p:tgtEl>
                                          <p:spTgt spid="26634"/>
                                        </p:tgtEl>
                                        <p:attrNameLst>
                                          <p:attrName>ppt_y</p:attrName>
                                        </p:attrNameLst>
                                      </p:cBhvr>
                                      <p:tavLst>
                                        <p:tav tm="0">
                                          <p:val>
                                            <p:strVal val="#ppt_y-(0.354*#ppt_w-0.172*#ppt_h)"/>
                                          </p:val>
                                        </p:tav>
                                        <p:tav tm="100000">
                                          <p:val>
                                            <p:strVal val="#ppt_y-(0.354*#ppt_w-0.172*#ppt_h)-#ppt_h/2"/>
                                          </p:val>
                                        </p:tav>
                                      </p:tavLst>
                                    </p:anim>
                                    <p:anim calcmode="lin" valueType="num">
                                      <p:cBhvr>
                                        <p:cTn id="22" dur="136" fill="hold">
                                          <p:stCondLst>
                                            <p:cond delay="864"/>
                                          </p:stCondLst>
                                        </p:cTn>
                                        <p:tgtEl>
                                          <p:spTgt spid="26634"/>
                                        </p:tgtEl>
                                        <p:attrNameLst>
                                          <p:attrName>ppt_y</p:attrName>
                                        </p:attrNameLst>
                                      </p:cBhvr>
                                      <p:tavLst>
                                        <p:tav tm="0">
                                          <p:val>
                                            <p:strVal val="#ppt_y-(0.354*#ppt_w-0.172*#ppt_h)"/>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635"/>
                                        </p:tgtEl>
                                        <p:attrNameLst>
                                          <p:attrName>style.visibility</p:attrName>
                                        </p:attrNameLst>
                                      </p:cBhvr>
                                      <p:to>
                                        <p:strVal val="visible"/>
                                      </p:to>
                                    </p:set>
                                    <p:animEffect transition="in" filter="fade">
                                      <p:cBhvr>
                                        <p:cTn id="27" dur="2000"/>
                                        <p:tgtEl>
                                          <p:spTgt spid="26635"/>
                                        </p:tgtEl>
                                      </p:cBhvr>
                                    </p:animEffect>
                                  </p:childTnLst>
                                </p:cTn>
                              </p:par>
                            </p:childTnLst>
                          </p:cTn>
                        </p:par>
                      </p:childTnLst>
                    </p:cTn>
                  </p:par>
                  <p:par>
                    <p:cTn id="28" fill="hold">
                      <p:stCondLst>
                        <p:cond delay="indefinite"/>
                      </p:stCondLst>
                      <p:childTnLst>
                        <p:par>
                          <p:cTn id="29" fill="hold">
                            <p:stCondLst>
                              <p:cond delay="0"/>
                            </p:stCondLst>
                            <p:childTnLst>
                              <p:par>
                                <p:cTn id="30" presetID="38" presetClass="entr" presetSubtype="0" accel="50000" fill="hold" nodeType="clickEffect">
                                  <p:stCondLst>
                                    <p:cond delay="0"/>
                                  </p:stCondLst>
                                  <p:iterate type="lt">
                                    <p:tmPct val="50000"/>
                                  </p:iterate>
                                  <p:childTnLst>
                                    <p:set>
                                      <p:cBhvr>
                                        <p:cTn id="31" dur="1" fill="hold">
                                          <p:stCondLst>
                                            <p:cond delay="0"/>
                                          </p:stCondLst>
                                        </p:cTn>
                                        <p:tgtEl>
                                          <p:spTgt spid="26636">
                                            <p:txEl>
                                              <p:pRg st="0" end="0"/>
                                            </p:txEl>
                                          </p:spTgt>
                                        </p:tgtEl>
                                        <p:attrNameLst>
                                          <p:attrName>style.visibility</p:attrName>
                                        </p:attrNameLst>
                                      </p:cBhvr>
                                      <p:to>
                                        <p:strVal val="visible"/>
                                      </p:to>
                                    </p:set>
                                    <p:set>
                                      <p:cBhvr>
                                        <p:cTn id="32" dur="455" fill="hold">
                                          <p:stCondLst>
                                            <p:cond delay="0"/>
                                          </p:stCondLst>
                                        </p:cTn>
                                        <p:tgtEl>
                                          <p:spTgt spid="26636">
                                            <p:txEl>
                                              <p:pRg st="0" end="0"/>
                                            </p:txEl>
                                          </p:spTgt>
                                        </p:tgtEl>
                                        <p:attrNameLst>
                                          <p:attrName>style.rotation</p:attrName>
                                        </p:attrNameLst>
                                      </p:cBhvr>
                                      <p:to>
                                        <p:strVal val="-45.0"/>
                                      </p:to>
                                    </p:set>
                                    <p:anim calcmode="lin" valueType="num">
                                      <p:cBhvr>
                                        <p:cTn id="33" dur="455" fill="hold">
                                          <p:stCondLst>
                                            <p:cond delay="455"/>
                                          </p:stCondLst>
                                        </p:cTn>
                                        <p:tgtEl>
                                          <p:spTgt spid="26636">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26636">
                                            <p:txEl>
                                              <p:pRg st="0" end="0"/>
                                            </p:txEl>
                                          </p:spTgt>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26636">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26636">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7" presetClass="entr" presetSubtype="4" fill="hold" grpId="0" nodeType="clickEffect">
                                  <p:stCondLst>
                                    <p:cond delay="0"/>
                                  </p:stCondLst>
                                  <p:childTnLst>
                                    <p:set>
                                      <p:cBhvr>
                                        <p:cTn id="40" dur="1" fill="hold">
                                          <p:stCondLst>
                                            <p:cond delay="0"/>
                                          </p:stCondLst>
                                        </p:cTn>
                                        <p:tgtEl>
                                          <p:spTgt spid="26638"/>
                                        </p:tgtEl>
                                        <p:attrNameLst>
                                          <p:attrName>style.visibility</p:attrName>
                                        </p:attrNameLst>
                                      </p:cBhvr>
                                      <p:to>
                                        <p:strVal val="visible"/>
                                      </p:to>
                                    </p:set>
                                    <p:anim calcmode="lin" valueType="num">
                                      <p:cBhvr additive="base">
                                        <p:cTn id="41" dur="5000" fill="hold"/>
                                        <p:tgtEl>
                                          <p:spTgt spid="26638"/>
                                        </p:tgtEl>
                                        <p:attrNameLst>
                                          <p:attrName>ppt_x</p:attrName>
                                        </p:attrNameLst>
                                      </p:cBhvr>
                                      <p:tavLst>
                                        <p:tav tm="0">
                                          <p:val>
                                            <p:strVal val="#ppt_x"/>
                                          </p:val>
                                        </p:tav>
                                        <p:tav tm="100000">
                                          <p:val>
                                            <p:strVal val="#ppt_x"/>
                                          </p:val>
                                        </p:tav>
                                      </p:tavLst>
                                    </p:anim>
                                    <p:anim calcmode="lin" valueType="num">
                                      <p:cBhvr additive="base">
                                        <p:cTn id="42" dur="5000" fill="hold"/>
                                        <p:tgtEl>
                                          <p:spTgt spid="2663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nodeType="clickEffect">
                                  <p:stCondLst>
                                    <p:cond delay="0"/>
                                  </p:stCondLst>
                                  <p:childTnLst>
                                    <p:set>
                                      <p:cBhvr>
                                        <p:cTn id="46" dur="1" fill="hold">
                                          <p:stCondLst>
                                            <p:cond delay="0"/>
                                          </p:stCondLst>
                                        </p:cTn>
                                        <p:tgtEl>
                                          <p:spTgt spid="26639"/>
                                        </p:tgtEl>
                                        <p:attrNameLst>
                                          <p:attrName>style.visibility</p:attrName>
                                        </p:attrNameLst>
                                      </p:cBhvr>
                                      <p:to>
                                        <p:strVal val="visible"/>
                                      </p:to>
                                    </p:set>
                                    <p:animEffect transition="in" filter="fade">
                                      <p:cBhvr>
                                        <p:cTn id="47" dur="1000"/>
                                        <p:tgtEl>
                                          <p:spTgt spid="26639"/>
                                        </p:tgtEl>
                                      </p:cBhvr>
                                    </p:animEffect>
                                    <p:anim calcmode="lin" valueType="num">
                                      <p:cBhvr>
                                        <p:cTn id="48" dur="1000" fill="hold"/>
                                        <p:tgtEl>
                                          <p:spTgt spid="26639"/>
                                        </p:tgtEl>
                                        <p:attrNameLst>
                                          <p:attrName>ppt_x</p:attrName>
                                        </p:attrNameLst>
                                      </p:cBhvr>
                                      <p:tavLst>
                                        <p:tav tm="0">
                                          <p:val>
                                            <p:strVal val="#ppt_x"/>
                                          </p:val>
                                        </p:tav>
                                        <p:tav tm="100000">
                                          <p:val>
                                            <p:strVal val="#ppt_x"/>
                                          </p:val>
                                        </p:tav>
                                      </p:tavLst>
                                    </p:anim>
                                    <p:anim calcmode="lin" valueType="num">
                                      <p:cBhvr>
                                        <p:cTn id="49" dur="1000" fill="hold"/>
                                        <p:tgtEl>
                                          <p:spTgt spid="2663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8" presetClass="entr" presetSubtype="12" fill="hold" nodeType="clickEffect">
                                  <p:stCondLst>
                                    <p:cond delay="0"/>
                                  </p:stCondLst>
                                  <p:childTnLst>
                                    <p:set>
                                      <p:cBhvr>
                                        <p:cTn id="53" dur="1" fill="hold">
                                          <p:stCondLst>
                                            <p:cond delay="0"/>
                                          </p:stCondLst>
                                        </p:cTn>
                                        <p:tgtEl>
                                          <p:spTgt spid="26640"/>
                                        </p:tgtEl>
                                        <p:attrNameLst>
                                          <p:attrName>style.visibility</p:attrName>
                                        </p:attrNameLst>
                                      </p:cBhvr>
                                      <p:to>
                                        <p:strVal val="visible"/>
                                      </p:to>
                                    </p:set>
                                    <p:animEffect transition="in" filter="strips(downLeft)">
                                      <p:cBhvr>
                                        <p:cTn id="54" dur="500"/>
                                        <p:tgtEl>
                                          <p:spTgt spid="26640"/>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664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iterate type="lt">
                                    <p:tmPct val="5000"/>
                                  </p:iterate>
                                  <p:childTnLst>
                                    <p:set>
                                      <p:cBhvr>
                                        <p:cTn id="62" dur="1" fill="hold">
                                          <p:stCondLst>
                                            <p:cond delay="0"/>
                                          </p:stCondLst>
                                        </p:cTn>
                                        <p:tgtEl>
                                          <p:spTgt spid="26632"/>
                                        </p:tgtEl>
                                        <p:attrNameLst>
                                          <p:attrName>style.visibility</p:attrName>
                                        </p:attrNameLst>
                                      </p:cBhvr>
                                      <p:to>
                                        <p:strVal val="visible"/>
                                      </p:to>
                                    </p:set>
                                    <p:anim calcmode="lin" valueType="num">
                                      <p:cBhvr>
                                        <p:cTn id="63" dur="1000" fill="hold"/>
                                        <p:tgtEl>
                                          <p:spTgt spid="26632"/>
                                        </p:tgtEl>
                                        <p:attrNameLst>
                                          <p:attrName>ppt_w</p:attrName>
                                        </p:attrNameLst>
                                      </p:cBhvr>
                                      <p:tavLst>
                                        <p:tav tm="0">
                                          <p:val>
                                            <p:fltVal val="0"/>
                                          </p:val>
                                        </p:tav>
                                        <p:tav tm="100000">
                                          <p:val>
                                            <p:strVal val="#ppt_w"/>
                                          </p:val>
                                        </p:tav>
                                      </p:tavLst>
                                    </p:anim>
                                    <p:anim calcmode="lin" valueType="num">
                                      <p:cBhvr>
                                        <p:cTn id="64" dur="1000" fill="hold"/>
                                        <p:tgtEl>
                                          <p:spTgt spid="26632"/>
                                        </p:tgtEl>
                                        <p:attrNameLst>
                                          <p:attrName>ppt_h</p:attrName>
                                        </p:attrNameLst>
                                      </p:cBhvr>
                                      <p:tavLst>
                                        <p:tav tm="0">
                                          <p:val>
                                            <p:fltVal val="0"/>
                                          </p:val>
                                        </p:tav>
                                        <p:tav tm="100000">
                                          <p:val>
                                            <p:strVal val="#ppt_h"/>
                                          </p:val>
                                        </p:tav>
                                      </p:tavLst>
                                    </p:anim>
                                    <p:anim calcmode="lin" valueType="num">
                                      <p:cBhvr>
                                        <p:cTn id="65" dur="1000" fill="hold"/>
                                        <p:tgtEl>
                                          <p:spTgt spid="26632"/>
                                        </p:tgtEl>
                                        <p:attrNameLst>
                                          <p:attrName>style.rotation</p:attrName>
                                        </p:attrNameLst>
                                      </p:cBhvr>
                                      <p:tavLst>
                                        <p:tav tm="0">
                                          <p:val>
                                            <p:fltVal val="90"/>
                                          </p:val>
                                        </p:tav>
                                        <p:tav tm="100000">
                                          <p:val>
                                            <p:fltVal val="0"/>
                                          </p:val>
                                        </p:tav>
                                      </p:tavLst>
                                    </p:anim>
                                    <p:animEffect transition="in" filter="fade">
                                      <p:cBhvr>
                                        <p:cTn id="66" dur="1000"/>
                                        <p:tgtEl>
                                          <p:spTgt spid="26632"/>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0" fill="hold" grpId="0" nodeType="clickEffect">
                                  <p:stCondLst>
                                    <p:cond delay="0"/>
                                  </p:stCondLst>
                                  <p:childTnLst>
                                    <p:set>
                                      <p:cBhvr>
                                        <p:cTn id="70" dur="1" fill="hold">
                                          <p:stCondLst>
                                            <p:cond delay="0"/>
                                          </p:stCondLst>
                                        </p:cTn>
                                        <p:tgtEl>
                                          <p:spTgt spid="26643"/>
                                        </p:tgtEl>
                                        <p:attrNameLst>
                                          <p:attrName>style.visibility</p:attrName>
                                        </p:attrNameLst>
                                      </p:cBhvr>
                                      <p:to>
                                        <p:strVal val="visible"/>
                                      </p:to>
                                    </p:set>
                                    <p:anim calcmode="lin" valueType="num">
                                      <p:cBhvr>
                                        <p:cTn id="71" dur="500" fill="hold"/>
                                        <p:tgtEl>
                                          <p:spTgt spid="26643"/>
                                        </p:tgtEl>
                                        <p:attrNameLst>
                                          <p:attrName>ppt_w</p:attrName>
                                        </p:attrNameLst>
                                      </p:cBhvr>
                                      <p:tavLst>
                                        <p:tav tm="0">
                                          <p:val>
                                            <p:fltVal val="0"/>
                                          </p:val>
                                        </p:tav>
                                        <p:tav tm="100000">
                                          <p:val>
                                            <p:strVal val="#ppt_w"/>
                                          </p:val>
                                        </p:tav>
                                      </p:tavLst>
                                    </p:anim>
                                    <p:anim calcmode="lin" valueType="num">
                                      <p:cBhvr>
                                        <p:cTn id="72" dur="500" fill="hold"/>
                                        <p:tgtEl>
                                          <p:spTgt spid="26643"/>
                                        </p:tgtEl>
                                        <p:attrNameLst>
                                          <p:attrName>ppt_h</p:attrName>
                                        </p:attrNameLst>
                                      </p:cBhvr>
                                      <p:tavLst>
                                        <p:tav tm="0">
                                          <p:val>
                                            <p:fltVal val="0"/>
                                          </p:val>
                                        </p:tav>
                                        <p:tav tm="100000">
                                          <p:val>
                                            <p:strVal val="#ppt_h"/>
                                          </p:val>
                                        </p:tav>
                                      </p:tavLst>
                                    </p:anim>
                                    <p:animEffect transition="in" filter="fade">
                                      <p:cBhvr>
                                        <p:cTn id="73" dur="500"/>
                                        <p:tgtEl>
                                          <p:spTgt spid="26643"/>
                                        </p:tgtEl>
                                      </p:cBhvr>
                                    </p:animEffect>
                                  </p:childTnLst>
                                </p:cTn>
                              </p:par>
                            </p:childTnLst>
                          </p:cTn>
                        </p:par>
                      </p:childTnLst>
                    </p:cTn>
                  </p:par>
                  <p:par>
                    <p:cTn id="74" fill="hold">
                      <p:stCondLst>
                        <p:cond delay="indefinite"/>
                      </p:stCondLst>
                      <p:childTnLst>
                        <p:par>
                          <p:cTn id="75" fill="hold">
                            <p:stCondLst>
                              <p:cond delay="0"/>
                            </p:stCondLst>
                            <p:childTnLst>
                              <p:par>
                                <p:cTn id="76" presetID="31" presetClass="entr" presetSubtype="0" fill="hold" nodeType="clickEffect">
                                  <p:stCondLst>
                                    <p:cond delay="0"/>
                                  </p:stCondLst>
                                  <p:iterate type="lt">
                                    <p:tmPct val="5000"/>
                                  </p:iterate>
                                  <p:childTnLst>
                                    <p:set>
                                      <p:cBhvr>
                                        <p:cTn id="77" dur="1" fill="hold">
                                          <p:stCondLst>
                                            <p:cond delay="0"/>
                                          </p:stCondLst>
                                        </p:cTn>
                                        <p:tgtEl>
                                          <p:spTgt spid="26644"/>
                                        </p:tgtEl>
                                        <p:attrNameLst>
                                          <p:attrName>style.visibility</p:attrName>
                                        </p:attrNameLst>
                                      </p:cBhvr>
                                      <p:to>
                                        <p:strVal val="visible"/>
                                      </p:to>
                                    </p:set>
                                    <p:anim calcmode="lin" valueType="num">
                                      <p:cBhvr>
                                        <p:cTn id="78" dur="1000" fill="hold"/>
                                        <p:tgtEl>
                                          <p:spTgt spid="26644"/>
                                        </p:tgtEl>
                                        <p:attrNameLst>
                                          <p:attrName>ppt_w</p:attrName>
                                        </p:attrNameLst>
                                      </p:cBhvr>
                                      <p:tavLst>
                                        <p:tav tm="0">
                                          <p:val>
                                            <p:fltVal val="0"/>
                                          </p:val>
                                        </p:tav>
                                        <p:tav tm="100000">
                                          <p:val>
                                            <p:strVal val="#ppt_w"/>
                                          </p:val>
                                        </p:tav>
                                      </p:tavLst>
                                    </p:anim>
                                    <p:anim calcmode="lin" valueType="num">
                                      <p:cBhvr>
                                        <p:cTn id="79" dur="1000" fill="hold"/>
                                        <p:tgtEl>
                                          <p:spTgt spid="26644"/>
                                        </p:tgtEl>
                                        <p:attrNameLst>
                                          <p:attrName>ppt_h</p:attrName>
                                        </p:attrNameLst>
                                      </p:cBhvr>
                                      <p:tavLst>
                                        <p:tav tm="0">
                                          <p:val>
                                            <p:fltVal val="0"/>
                                          </p:val>
                                        </p:tav>
                                        <p:tav tm="100000">
                                          <p:val>
                                            <p:strVal val="#ppt_h"/>
                                          </p:val>
                                        </p:tav>
                                      </p:tavLst>
                                    </p:anim>
                                    <p:anim calcmode="lin" valueType="num">
                                      <p:cBhvr>
                                        <p:cTn id="80" dur="1000" fill="hold"/>
                                        <p:tgtEl>
                                          <p:spTgt spid="26644"/>
                                        </p:tgtEl>
                                        <p:attrNameLst>
                                          <p:attrName>style.rotation</p:attrName>
                                        </p:attrNameLst>
                                      </p:cBhvr>
                                      <p:tavLst>
                                        <p:tav tm="0">
                                          <p:val>
                                            <p:fltVal val="90"/>
                                          </p:val>
                                        </p:tav>
                                        <p:tav tm="100000">
                                          <p:val>
                                            <p:fltVal val="0"/>
                                          </p:val>
                                        </p:tav>
                                      </p:tavLst>
                                    </p:anim>
                                    <p:animEffect transition="in" filter="fade">
                                      <p:cBhvr>
                                        <p:cTn id="81" dur="1000"/>
                                        <p:tgtEl>
                                          <p:spTgt spid="26644"/>
                                        </p:tgtEl>
                                      </p:cBhvr>
                                    </p:animEffect>
                                  </p:childTnLst>
                                </p:cTn>
                              </p:par>
                            </p:childTnLst>
                          </p:cTn>
                        </p:par>
                      </p:childTnLst>
                    </p:cTn>
                  </p:par>
                  <p:par>
                    <p:cTn id="82" fill="hold">
                      <p:stCondLst>
                        <p:cond delay="indefinite"/>
                      </p:stCondLst>
                      <p:childTnLst>
                        <p:par>
                          <p:cTn id="83" fill="hold">
                            <p:stCondLst>
                              <p:cond delay="0"/>
                            </p:stCondLst>
                            <p:childTnLst>
                              <p:par>
                                <p:cTn id="84" presetID="18" presetClass="entr" presetSubtype="12" fill="hold" grpId="0" nodeType="clickEffect">
                                  <p:stCondLst>
                                    <p:cond delay="0"/>
                                  </p:stCondLst>
                                  <p:childTnLst>
                                    <p:set>
                                      <p:cBhvr>
                                        <p:cTn id="85" dur="1" fill="hold">
                                          <p:stCondLst>
                                            <p:cond delay="0"/>
                                          </p:stCondLst>
                                        </p:cTn>
                                        <p:tgtEl>
                                          <p:spTgt spid="26645"/>
                                        </p:tgtEl>
                                        <p:attrNameLst>
                                          <p:attrName>style.visibility</p:attrName>
                                        </p:attrNameLst>
                                      </p:cBhvr>
                                      <p:to>
                                        <p:strVal val="visible"/>
                                      </p:to>
                                    </p:set>
                                    <p:animEffect transition="in" filter="strips(downLeft)">
                                      <p:cBhvr>
                                        <p:cTn id="86" dur="500"/>
                                        <p:tgtEl>
                                          <p:spTgt spid="26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animBg="1"/>
      <p:bldP spid="26631" grpId="0" animBg="1"/>
      <p:bldP spid="26632" grpId="0" animBg="1"/>
      <p:bldP spid="26634" grpId="0"/>
      <p:bldP spid="26635" grpId="0"/>
      <p:bldP spid="26638" grpId="0"/>
      <p:bldP spid="26643" grpId="0"/>
      <p:bldP spid="2664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27662" name="Picture 14" descr="wedding feast"/>
          <p:cNvPicPr>
            <a:picLocks noChangeAspect="1" noChangeArrowheads="1"/>
          </p:cNvPicPr>
          <p:nvPr/>
        </p:nvPicPr>
        <p:blipFill>
          <a:blip r:embed="rId3" cstate="print"/>
          <a:srcRect/>
          <a:stretch>
            <a:fillRect/>
          </a:stretch>
        </p:blipFill>
        <p:spPr bwMode="auto">
          <a:xfrm>
            <a:off x="4800600" y="4419600"/>
            <a:ext cx="4114800" cy="2286000"/>
          </a:xfrm>
          <a:prstGeom prst="rect">
            <a:avLst/>
          </a:prstGeom>
          <a:noFill/>
          <a:ln w="9525">
            <a:noFill/>
            <a:miter lim="800000"/>
            <a:headEnd/>
            <a:tailEnd/>
          </a:ln>
        </p:spPr>
      </p:pic>
      <p:pic>
        <p:nvPicPr>
          <p:cNvPr id="27661" name="Picture 13" descr="corn harves"/>
          <p:cNvPicPr>
            <a:picLocks noChangeAspect="1" noChangeArrowheads="1"/>
          </p:cNvPicPr>
          <p:nvPr/>
        </p:nvPicPr>
        <p:blipFill>
          <a:blip r:embed="rId4" cstate="print"/>
          <a:srcRect/>
          <a:stretch>
            <a:fillRect/>
          </a:stretch>
        </p:blipFill>
        <p:spPr bwMode="auto">
          <a:xfrm>
            <a:off x="4800600" y="1371600"/>
            <a:ext cx="4191000" cy="2878138"/>
          </a:xfrm>
          <a:prstGeom prst="rect">
            <a:avLst/>
          </a:prstGeom>
          <a:noFill/>
          <a:ln w="9525">
            <a:noFill/>
            <a:miter lim="800000"/>
            <a:headEnd/>
            <a:tailEnd/>
          </a:ln>
        </p:spPr>
      </p:pic>
      <p:sp>
        <p:nvSpPr>
          <p:cNvPr id="27652" name="WordArt 4"/>
          <p:cNvSpPr>
            <a:spLocks noChangeArrowheads="1" noChangeShapeType="1" noTextEdit="1"/>
          </p:cNvSpPr>
          <p:nvPr/>
        </p:nvSpPr>
        <p:spPr bwMode="auto">
          <a:xfrm rot="5400000">
            <a:off x="-3105150" y="3105150"/>
            <a:ext cx="6858000" cy="647700"/>
          </a:xfrm>
          <a:prstGeom prst="rect">
            <a:avLst/>
          </a:prstGeom>
        </p:spPr>
        <p:txBody>
          <a:bodyPr vert="wordArtVert" wrap="none" fromWordArt="1">
            <a:prstTxWarp prst="textWave4">
              <a:avLst>
                <a:gd name="adj1" fmla="val 13005"/>
                <a:gd name="adj2" fmla="val 0"/>
              </a:avLst>
            </a:prstTxWarp>
          </a:bodyPr>
          <a:lstStyle/>
          <a:p>
            <a:pPr algn="ctr" fontAlgn="auto"/>
            <a:r>
              <a:rPr lang="en-US" sz="3600" kern="10">
                <a:ln w="9525">
                  <a:noFill/>
                  <a:round/>
                  <a:headEnd/>
                  <a:tailEnd/>
                </a:ln>
                <a:gradFill rotWithShape="1">
                  <a:gsLst>
                    <a:gs pos="0">
                      <a:srgbClr val="00FF00"/>
                    </a:gs>
                    <a:gs pos="100000">
                      <a:srgbClr val="00CCFF"/>
                    </a:gs>
                  </a:gsLst>
                  <a:lin ang="0" scaled="1"/>
                </a:gradFill>
                <a:effectLst>
                  <a:outerShdw dist="99190" dir="7788334" algn="ctr" rotWithShape="0">
                    <a:srgbClr val="000080">
                      <a:alpha val="79999"/>
                    </a:srgbClr>
                  </a:outerShdw>
                </a:effectLst>
                <a:latin typeface="Arial Black"/>
              </a:rPr>
              <a:t>Jan Van Eyck</a:t>
            </a:r>
          </a:p>
        </p:txBody>
      </p:sp>
      <p:sp>
        <p:nvSpPr>
          <p:cNvPr id="27653" name="WordArt 5"/>
          <p:cNvSpPr>
            <a:spLocks noChangeArrowheads="1" noChangeShapeType="1" noTextEdit="1"/>
          </p:cNvSpPr>
          <p:nvPr/>
        </p:nvSpPr>
        <p:spPr bwMode="auto">
          <a:xfrm rot="5400000">
            <a:off x="1143001" y="3167062"/>
            <a:ext cx="6858000" cy="523875"/>
          </a:xfrm>
          <a:prstGeom prst="rect">
            <a:avLst/>
          </a:prstGeom>
        </p:spPr>
        <p:txBody>
          <a:bodyPr vert="wordArtVert" wrap="none" fromWordArt="1">
            <a:prstTxWarp prst="textPlain">
              <a:avLst>
                <a:gd name="adj" fmla="val 50000"/>
              </a:avLst>
            </a:prstTxWarp>
          </a:bodyPr>
          <a:lstStyle/>
          <a:p>
            <a:pPr algn="ctr" fontAlgn="auto"/>
            <a:r>
              <a:rPr lang="en-US" sz="3600" kern="10">
                <a:ln w="12700">
                  <a:solidFill>
                    <a:schemeClr val="tx1"/>
                  </a:solidFill>
                  <a:round/>
                  <a:headEnd/>
                  <a:tailEnd/>
                </a:ln>
                <a:solidFill>
                  <a:schemeClr val="tx2"/>
                </a:solidFill>
                <a:effectLst>
                  <a:outerShdw dist="53882" dir="2700000" algn="ctr" rotWithShape="0">
                    <a:srgbClr val="CBCBCB">
                      <a:alpha val="79999"/>
                    </a:srgbClr>
                  </a:outerShdw>
                </a:effectLst>
                <a:latin typeface="Times New Roman"/>
                <a:cs typeface="Times New Roman"/>
              </a:rPr>
              <a:t>Pieter Bruegel the Elder</a:t>
            </a:r>
          </a:p>
        </p:txBody>
      </p:sp>
      <p:sp>
        <p:nvSpPr>
          <p:cNvPr id="27654" name="Text Box 6"/>
          <p:cNvSpPr txBox="1">
            <a:spLocks noChangeArrowheads="1"/>
          </p:cNvSpPr>
          <p:nvPr/>
        </p:nvSpPr>
        <p:spPr bwMode="auto">
          <a:xfrm>
            <a:off x="746125" y="-39688"/>
            <a:ext cx="3749675" cy="641351"/>
          </a:xfrm>
          <a:prstGeom prst="rect">
            <a:avLst/>
          </a:prstGeom>
          <a:noFill/>
          <a:ln w="9525">
            <a:noFill/>
            <a:miter lim="800000"/>
            <a:headEnd/>
            <a:tailEnd/>
          </a:ln>
        </p:spPr>
        <p:txBody>
          <a:bodyPr>
            <a:spAutoFit/>
          </a:bodyPr>
          <a:lstStyle/>
          <a:p>
            <a:r>
              <a:rPr lang="en-US">
                <a:solidFill>
                  <a:srgbClr val="FFFF00"/>
                </a:solidFill>
              </a:rPr>
              <a:t>Used recently developed oil paints or easy blending and subtle color</a:t>
            </a:r>
          </a:p>
        </p:txBody>
      </p:sp>
      <p:pic>
        <p:nvPicPr>
          <p:cNvPr id="27655" name="Picture 7" descr="arnolfini marriage"/>
          <p:cNvPicPr>
            <a:picLocks noChangeAspect="1" noChangeArrowheads="1"/>
          </p:cNvPicPr>
          <p:nvPr/>
        </p:nvPicPr>
        <p:blipFill>
          <a:blip r:embed="rId5" cstate="print"/>
          <a:srcRect/>
          <a:stretch>
            <a:fillRect/>
          </a:stretch>
        </p:blipFill>
        <p:spPr bwMode="auto">
          <a:xfrm>
            <a:off x="1295400" y="990600"/>
            <a:ext cx="2592388" cy="3581400"/>
          </a:xfrm>
          <a:prstGeom prst="rect">
            <a:avLst/>
          </a:prstGeom>
          <a:noFill/>
          <a:ln w="9525">
            <a:noFill/>
            <a:miter lim="800000"/>
            <a:headEnd/>
            <a:tailEnd/>
          </a:ln>
        </p:spPr>
      </p:pic>
      <p:sp>
        <p:nvSpPr>
          <p:cNvPr id="27656" name="Text Box 8"/>
          <p:cNvSpPr txBox="1">
            <a:spLocks noChangeArrowheads="1"/>
          </p:cNvSpPr>
          <p:nvPr/>
        </p:nvSpPr>
        <p:spPr bwMode="auto">
          <a:xfrm>
            <a:off x="990600" y="5867400"/>
            <a:ext cx="2597150" cy="366713"/>
          </a:xfrm>
          <a:prstGeom prst="rect">
            <a:avLst/>
          </a:prstGeom>
          <a:noFill/>
          <a:ln w="9525">
            <a:noFill/>
            <a:miter lim="800000"/>
            <a:headEnd/>
            <a:tailEnd/>
          </a:ln>
        </p:spPr>
        <p:txBody>
          <a:bodyPr wrap="none">
            <a:spAutoFit/>
          </a:bodyPr>
          <a:lstStyle/>
          <a:p>
            <a:r>
              <a:rPr lang="en-US">
                <a:solidFill>
                  <a:srgbClr val="FFFF00"/>
                </a:solidFill>
              </a:rPr>
              <a:t>As well as more realism</a:t>
            </a:r>
          </a:p>
        </p:txBody>
      </p:sp>
      <p:sp>
        <p:nvSpPr>
          <p:cNvPr id="27657" name="Text Box 9"/>
          <p:cNvSpPr txBox="1">
            <a:spLocks noChangeArrowheads="1"/>
          </p:cNvSpPr>
          <p:nvPr/>
        </p:nvSpPr>
        <p:spPr bwMode="auto">
          <a:xfrm>
            <a:off x="1295400" y="4572000"/>
            <a:ext cx="1677988" cy="274638"/>
          </a:xfrm>
          <a:prstGeom prst="rect">
            <a:avLst/>
          </a:prstGeom>
          <a:noFill/>
          <a:ln w="9525">
            <a:noFill/>
            <a:miter lim="800000"/>
            <a:headEnd/>
            <a:tailEnd/>
          </a:ln>
        </p:spPr>
        <p:txBody>
          <a:bodyPr wrap="none">
            <a:spAutoFit/>
          </a:bodyPr>
          <a:lstStyle/>
          <a:p>
            <a:r>
              <a:rPr lang="en-US" sz="1200">
                <a:solidFill>
                  <a:schemeClr val="bg1"/>
                </a:solidFill>
              </a:rPr>
              <a:t>The Arnolfini marriage</a:t>
            </a:r>
          </a:p>
        </p:txBody>
      </p:sp>
      <p:sp>
        <p:nvSpPr>
          <p:cNvPr id="27658" name="Text Box 10"/>
          <p:cNvSpPr txBox="1">
            <a:spLocks noChangeArrowheads="1"/>
          </p:cNvSpPr>
          <p:nvPr/>
        </p:nvSpPr>
        <p:spPr bwMode="auto">
          <a:xfrm>
            <a:off x="4724400" y="0"/>
            <a:ext cx="4197350" cy="366713"/>
          </a:xfrm>
          <a:prstGeom prst="rect">
            <a:avLst/>
          </a:prstGeom>
          <a:noFill/>
          <a:ln w="9525">
            <a:noFill/>
            <a:miter lim="800000"/>
            <a:headEnd/>
            <a:tailEnd/>
          </a:ln>
        </p:spPr>
        <p:txBody>
          <a:bodyPr wrap="none">
            <a:spAutoFit/>
          </a:bodyPr>
          <a:lstStyle/>
          <a:p>
            <a:r>
              <a:rPr lang="en-US">
                <a:solidFill>
                  <a:srgbClr val="FFFF00"/>
                </a:solidFill>
              </a:rPr>
              <a:t>Wanted detail, realism, and individuality</a:t>
            </a:r>
          </a:p>
        </p:txBody>
      </p:sp>
      <p:sp>
        <p:nvSpPr>
          <p:cNvPr id="27659" name="Text Box 11"/>
          <p:cNvSpPr txBox="1">
            <a:spLocks noChangeArrowheads="1"/>
          </p:cNvSpPr>
          <p:nvPr/>
        </p:nvSpPr>
        <p:spPr bwMode="auto">
          <a:xfrm>
            <a:off x="4800600" y="381000"/>
            <a:ext cx="3117850" cy="366713"/>
          </a:xfrm>
          <a:prstGeom prst="rect">
            <a:avLst/>
          </a:prstGeom>
          <a:noFill/>
          <a:ln w="9525">
            <a:noFill/>
            <a:miter lim="800000"/>
            <a:headEnd/>
            <a:tailEnd/>
          </a:ln>
        </p:spPr>
        <p:txBody>
          <a:bodyPr wrap="none">
            <a:spAutoFit/>
          </a:bodyPr>
          <a:lstStyle/>
          <a:p>
            <a:r>
              <a:rPr lang="en-US">
                <a:solidFill>
                  <a:srgbClr val="FFFF00"/>
                </a:solidFill>
              </a:rPr>
              <a:t>Primarily painted peasant life</a:t>
            </a:r>
          </a:p>
        </p:txBody>
      </p:sp>
      <p:sp>
        <p:nvSpPr>
          <p:cNvPr id="27660" name="Text Box 12"/>
          <p:cNvSpPr txBox="1">
            <a:spLocks noChangeArrowheads="1"/>
          </p:cNvSpPr>
          <p:nvPr/>
        </p:nvSpPr>
        <p:spPr bwMode="auto">
          <a:xfrm>
            <a:off x="5029200" y="685800"/>
            <a:ext cx="4286250" cy="366713"/>
          </a:xfrm>
          <a:prstGeom prst="rect">
            <a:avLst/>
          </a:prstGeom>
          <a:noFill/>
          <a:ln w="9525">
            <a:noFill/>
            <a:miter lim="800000"/>
            <a:headEnd/>
            <a:tailEnd/>
          </a:ln>
        </p:spPr>
        <p:txBody>
          <a:bodyPr wrap="none">
            <a:spAutoFit/>
          </a:bodyPr>
          <a:lstStyle/>
          <a:p>
            <a:r>
              <a:rPr lang="en-US">
                <a:solidFill>
                  <a:srgbClr val="FFFF00"/>
                </a:solidFill>
              </a:rPr>
              <a:t>Weddings, harvests, feasts, dances, etc.</a:t>
            </a:r>
          </a:p>
        </p:txBody>
      </p:sp>
      <mc:AlternateContent xmlns:mc="http://schemas.openxmlformats.org/markup-compatibility/2006" xmlns:p14="http://schemas.microsoft.com/office/powerpoint/2010/main">
        <mc:Choice Requires="p14">
          <p:contentPart p14:bwMode="auto" r:id="rId6">
            <p14:nvContentPartPr>
              <p14:cNvPr id="2050" name="Ink 13"/>
              <p14:cNvContentPartPr>
                <a14:cpLocks xmlns:a14="http://schemas.microsoft.com/office/drawing/2010/main" noRot="1" noChangeAspect="1" noEditPoints="1" noChangeArrowheads="1" noChangeShapeType="1"/>
              </p14:cNvContentPartPr>
              <p14:nvPr/>
            </p14:nvContentPartPr>
            <p14:xfrm>
              <a:off x="731838" y="274638"/>
              <a:ext cx="98425" cy="282575"/>
            </p14:xfrm>
          </p:contentPart>
        </mc:Choice>
        <mc:Fallback xmlns="">
          <p:pic>
            <p:nvPicPr>
              <p:cNvPr id="2050" name="Ink 13"/>
              <p:cNvPicPr>
                <a:picLocks noRot="1" noChangeAspect="1" noEditPoints="1" noChangeArrowheads="1" noChangeShapeType="1"/>
              </p:cNvPicPr>
              <p:nvPr/>
            </p:nvPicPr>
            <p:blipFill>
              <a:blip r:embed="rId7"/>
              <a:stretch>
                <a:fillRect/>
              </a:stretch>
            </p:blipFill>
            <p:spPr>
              <a:xfrm>
                <a:off x="722566" y="265267"/>
                <a:ext cx="116969" cy="301317"/>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fade">
                                      <p:cBhvr>
                                        <p:cTn id="7" dur="1000"/>
                                        <p:tgtEl>
                                          <p:spTgt spid="27652"/>
                                        </p:tgtEl>
                                      </p:cBhvr>
                                    </p:animEffect>
                                    <p:anim calcmode="lin" valueType="num">
                                      <p:cBhvr>
                                        <p:cTn id="8" dur="1000" fill="hold"/>
                                        <p:tgtEl>
                                          <p:spTgt spid="27652"/>
                                        </p:tgtEl>
                                        <p:attrNameLst>
                                          <p:attrName>ppt_x</p:attrName>
                                        </p:attrNameLst>
                                      </p:cBhvr>
                                      <p:tavLst>
                                        <p:tav tm="0">
                                          <p:val>
                                            <p:strVal val="#ppt_x"/>
                                          </p:val>
                                        </p:tav>
                                        <p:tav tm="100000">
                                          <p:val>
                                            <p:strVal val="#ppt_x"/>
                                          </p:val>
                                        </p:tav>
                                      </p:tavLst>
                                    </p:anim>
                                    <p:anim calcmode="lin" valueType="num">
                                      <p:cBhvr>
                                        <p:cTn id="9" dur="1000" fill="hold"/>
                                        <p:tgtEl>
                                          <p:spTgt spid="276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765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7655"/>
                                        </p:tgtEl>
                                        <p:attrNameLst>
                                          <p:attrName>style.visibility</p:attrName>
                                        </p:attrNameLst>
                                      </p:cBhvr>
                                      <p:to>
                                        <p:strVal val="visible"/>
                                      </p:to>
                                    </p:set>
                                    <p:animEffect transition="in" filter="fade">
                                      <p:cBhvr>
                                        <p:cTn id="18" dur="2000"/>
                                        <p:tgtEl>
                                          <p:spTgt spid="27655"/>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765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27656"/>
                                        </p:tgtEl>
                                        <p:attrNameLst>
                                          <p:attrName>style.visibility</p:attrName>
                                        </p:attrNameLst>
                                      </p:cBhvr>
                                      <p:to>
                                        <p:strVal val="visible"/>
                                      </p:to>
                                    </p:set>
                                    <p:anim calcmode="lin" valueType="num">
                                      <p:cBhvr additive="base">
                                        <p:cTn id="25" dur="2000" fill="hold"/>
                                        <p:tgtEl>
                                          <p:spTgt spid="27656"/>
                                        </p:tgtEl>
                                        <p:attrNameLst>
                                          <p:attrName>ppt_x</p:attrName>
                                        </p:attrNameLst>
                                      </p:cBhvr>
                                      <p:tavLst>
                                        <p:tav tm="0">
                                          <p:val>
                                            <p:strVal val="#ppt_x"/>
                                          </p:val>
                                        </p:tav>
                                        <p:tav tm="100000">
                                          <p:val>
                                            <p:strVal val="#ppt_x"/>
                                          </p:val>
                                        </p:tav>
                                      </p:tavLst>
                                    </p:anim>
                                    <p:anim calcmode="lin" valueType="num">
                                      <p:cBhvr additive="base">
                                        <p:cTn id="26" dur="2000" fill="hold"/>
                                        <p:tgtEl>
                                          <p:spTgt spid="2765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7653"/>
                                        </p:tgtEl>
                                        <p:attrNameLst>
                                          <p:attrName>style.visibility</p:attrName>
                                        </p:attrNameLst>
                                      </p:cBhvr>
                                      <p:to>
                                        <p:strVal val="visible"/>
                                      </p:to>
                                    </p:set>
                                    <p:animEffect transition="in" filter="fade">
                                      <p:cBhvr>
                                        <p:cTn id="31" dur="1000"/>
                                        <p:tgtEl>
                                          <p:spTgt spid="27653"/>
                                        </p:tgtEl>
                                      </p:cBhvr>
                                    </p:animEffect>
                                    <p:anim calcmode="lin" valueType="num">
                                      <p:cBhvr>
                                        <p:cTn id="32" dur="1000" fill="hold"/>
                                        <p:tgtEl>
                                          <p:spTgt spid="27653"/>
                                        </p:tgtEl>
                                        <p:attrNameLst>
                                          <p:attrName>ppt_x</p:attrName>
                                        </p:attrNameLst>
                                      </p:cBhvr>
                                      <p:tavLst>
                                        <p:tav tm="0">
                                          <p:val>
                                            <p:strVal val="#ppt_x"/>
                                          </p:val>
                                        </p:tav>
                                        <p:tav tm="100000">
                                          <p:val>
                                            <p:strVal val="#ppt_x"/>
                                          </p:val>
                                        </p:tav>
                                      </p:tavLst>
                                    </p:anim>
                                    <p:anim calcmode="lin" valueType="num">
                                      <p:cBhvr>
                                        <p:cTn id="33" dur="1000" fill="hold"/>
                                        <p:tgtEl>
                                          <p:spTgt spid="2765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765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27659"/>
                                        </p:tgtEl>
                                        <p:attrNameLst>
                                          <p:attrName>style.visibility</p:attrName>
                                        </p:attrNameLst>
                                      </p:cBhvr>
                                      <p:to>
                                        <p:strVal val="visible"/>
                                      </p:to>
                                    </p:set>
                                    <p:animEffect transition="in" filter="fade">
                                      <p:cBhvr>
                                        <p:cTn id="42" dur="1000"/>
                                        <p:tgtEl>
                                          <p:spTgt spid="27659"/>
                                        </p:tgtEl>
                                      </p:cBhvr>
                                    </p:animEffect>
                                    <p:anim calcmode="lin" valueType="num">
                                      <p:cBhvr>
                                        <p:cTn id="43" dur="1000" fill="hold"/>
                                        <p:tgtEl>
                                          <p:spTgt spid="27659"/>
                                        </p:tgtEl>
                                        <p:attrNameLst>
                                          <p:attrName>ppt_x</p:attrName>
                                        </p:attrNameLst>
                                      </p:cBhvr>
                                      <p:tavLst>
                                        <p:tav tm="0">
                                          <p:val>
                                            <p:strVal val="#ppt_x"/>
                                          </p:val>
                                        </p:tav>
                                        <p:tav tm="100000">
                                          <p:val>
                                            <p:strVal val="#ppt_x"/>
                                          </p:val>
                                        </p:tav>
                                      </p:tavLst>
                                    </p:anim>
                                    <p:anim calcmode="lin" valueType="num">
                                      <p:cBhvr>
                                        <p:cTn id="44" dur="1000" fill="hold"/>
                                        <p:tgtEl>
                                          <p:spTgt spid="2765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8" presetClass="entr" presetSubtype="0" accel="50000" fill="hold" grpId="0" nodeType="clickEffect">
                                  <p:stCondLst>
                                    <p:cond delay="0"/>
                                  </p:stCondLst>
                                  <p:iterate type="lt">
                                    <p:tmPct val="50000"/>
                                  </p:iterate>
                                  <p:childTnLst>
                                    <p:set>
                                      <p:cBhvr>
                                        <p:cTn id="48" dur="1" fill="hold">
                                          <p:stCondLst>
                                            <p:cond delay="0"/>
                                          </p:stCondLst>
                                        </p:cTn>
                                        <p:tgtEl>
                                          <p:spTgt spid="27660"/>
                                        </p:tgtEl>
                                        <p:attrNameLst>
                                          <p:attrName>style.visibility</p:attrName>
                                        </p:attrNameLst>
                                      </p:cBhvr>
                                      <p:to>
                                        <p:strVal val="visible"/>
                                      </p:to>
                                    </p:set>
                                    <p:set>
                                      <p:cBhvr>
                                        <p:cTn id="49" dur="455" fill="hold">
                                          <p:stCondLst>
                                            <p:cond delay="0"/>
                                          </p:stCondLst>
                                        </p:cTn>
                                        <p:tgtEl>
                                          <p:spTgt spid="27660"/>
                                        </p:tgtEl>
                                        <p:attrNameLst>
                                          <p:attrName>style.rotation</p:attrName>
                                        </p:attrNameLst>
                                      </p:cBhvr>
                                      <p:to>
                                        <p:strVal val="-45.0"/>
                                      </p:to>
                                    </p:set>
                                    <p:anim calcmode="lin" valueType="num">
                                      <p:cBhvr>
                                        <p:cTn id="50" dur="455" fill="hold">
                                          <p:stCondLst>
                                            <p:cond delay="455"/>
                                          </p:stCondLst>
                                        </p:cTn>
                                        <p:tgtEl>
                                          <p:spTgt spid="27660"/>
                                        </p:tgtEl>
                                        <p:attrNameLst>
                                          <p:attrName>style.rotation</p:attrName>
                                        </p:attrNameLst>
                                      </p:cBhvr>
                                      <p:tavLst>
                                        <p:tav tm="0">
                                          <p:val>
                                            <p:fltVal val="-45"/>
                                          </p:val>
                                        </p:tav>
                                        <p:tav tm="69900">
                                          <p:val>
                                            <p:fltVal val="45"/>
                                          </p:val>
                                        </p:tav>
                                        <p:tav tm="100000">
                                          <p:val>
                                            <p:fltVal val="0"/>
                                          </p:val>
                                        </p:tav>
                                      </p:tavLst>
                                    </p:anim>
                                    <p:anim calcmode="lin" valueType="num">
                                      <p:cBhvr>
                                        <p:cTn id="51" dur="455" fill="hold">
                                          <p:stCondLst>
                                            <p:cond delay="0"/>
                                          </p:stCondLst>
                                        </p:cTn>
                                        <p:tgtEl>
                                          <p:spTgt spid="27660"/>
                                        </p:tgtEl>
                                        <p:attrNameLst>
                                          <p:attrName>ppt_y</p:attrName>
                                        </p:attrNameLst>
                                      </p:cBhvr>
                                      <p:tavLst>
                                        <p:tav tm="0">
                                          <p:val>
                                            <p:strVal val="#ppt_y-1"/>
                                          </p:val>
                                        </p:tav>
                                        <p:tav tm="100000">
                                          <p:val>
                                            <p:strVal val="#ppt_y-(0.354*#ppt_w-0.172*#ppt_h)"/>
                                          </p:val>
                                        </p:tav>
                                      </p:tavLst>
                                    </p:anim>
                                    <p:anim calcmode="lin" valueType="num">
                                      <p:cBhvr>
                                        <p:cTn id="52" dur="156" decel="50000" autoRev="1" fill="hold">
                                          <p:stCondLst>
                                            <p:cond delay="455"/>
                                          </p:stCondLst>
                                        </p:cTn>
                                        <p:tgtEl>
                                          <p:spTgt spid="27660"/>
                                        </p:tgtEl>
                                        <p:attrNameLst>
                                          <p:attrName>ppt_y</p:attrName>
                                        </p:attrNameLst>
                                      </p:cBhvr>
                                      <p:tavLst>
                                        <p:tav tm="0">
                                          <p:val>
                                            <p:strVal val="#ppt_y-(0.354*#ppt_w-0.172*#ppt_h)"/>
                                          </p:val>
                                        </p:tav>
                                        <p:tav tm="100000">
                                          <p:val>
                                            <p:strVal val="#ppt_y-(0.354*#ppt_w-0.172*#ppt_h)-#ppt_h/2"/>
                                          </p:val>
                                        </p:tav>
                                      </p:tavLst>
                                    </p:anim>
                                    <p:anim calcmode="lin" valueType="num">
                                      <p:cBhvr>
                                        <p:cTn id="53" dur="136" fill="hold">
                                          <p:stCondLst>
                                            <p:cond delay="864"/>
                                          </p:stCondLst>
                                        </p:cTn>
                                        <p:tgtEl>
                                          <p:spTgt spid="27660"/>
                                        </p:tgtEl>
                                        <p:attrNameLst>
                                          <p:attrName>ppt_y</p:attrName>
                                        </p:attrNameLst>
                                      </p:cBhvr>
                                      <p:tavLst>
                                        <p:tav tm="0">
                                          <p:val>
                                            <p:strVal val="#ppt_y-(0.354*#ppt_w-0.172*#ppt_h)"/>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8" presetClass="entr" presetSubtype="12" fill="hold" nodeType="clickEffect">
                                  <p:stCondLst>
                                    <p:cond delay="0"/>
                                  </p:stCondLst>
                                  <p:childTnLst>
                                    <p:set>
                                      <p:cBhvr>
                                        <p:cTn id="57" dur="1" fill="hold">
                                          <p:stCondLst>
                                            <p:cond delay="0"/>
                                          </p:stCondLst>
                                        </p:cTn>
                                        <p:tgtEl>
                                          <p:spTgt spid="27661"/>
                                        </p:tgtEl>
                                        <p:attrNameLst>
                                          <p:attrName>style.visibility</p:attrName>
                                        </p:attrNameLst>
                                      </p:cBhvr>
                                      <p:to>
                                        <p:strVal val="visible"/>
                                      </p:to>
                                    </p:set>
                                    <p:animEffect transition="in" filter="strips(downLeft)">
                                      <p:cBhvr>
                                        <p:cTn id="58" dur="500"/>
                                        <p:tgtEl>
                                          <p:spTgt spid="27661"/>
                                        </p:tgtEl>
                                      </p:cBhvr>
                                    </p:animEffect>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nodeType="clickEffect">
                                  <p:stCondLst>
                                    <p:cond delay="0"/>
                                  </p:stCondLst>
                                  <p:childTnLst>
                                    <p:set>
                                      <p:cBhvr>
                                        <p:cTn id="62" dur="1" fill="hold">
                                          <p:stCondLst>
                                            <p:cond delay="0"/>
                                          </p:stCondLst>
                                        </p:cTn>
                                        <p:tgtEl>
                                          <p:spTgt spid="27662"/>
                                        </p:tgtEl>
                                        <p:attrNameLst>
                                          <p:attrName>style.visibility</p:attrName>
                                        </p:attrNameLst>
                                      </p:cBhvr>
                                      <p:to>
                                        <p:strVal val="visible"/>
                                      </p:to>
                                    </p:set>
                                    <p:animEffect transition="in" filter="wipe(down)">
                                      <p:cBhvr>
                                        <p:cTn id="63" dur="580">
                                          <p:stCondLst>
                                            <p:cond delay="0"/>
                                          </p:stCondLst>
                                        </p:cTn>
                                        <p:tgtEl>
                                          <p:spTgt spid="27662"/>
                                        </p:tgtEl>
                                      </p:cBhvr>
                                    </p:animEffect>
                                    <p:anim calcmode="lin" valueType="num">
                                      <p:cBhvr>
                                        <p:cTn id="64" dur="1822" tmFilter="0,0; 0.14,0.36; 0.43,0.73; 0.71,0.91; 1.0,1.0">
                                          <p:stCondLst>
                                            <p:cond delay="0"/>
                                          </p:stCondLst>
                                        </p:cTn>
                                        <p:tgtEl>
                                          <p:spTgt spid="27662"/>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27662"/>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27662"/>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27662"/>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27662"/>
                                        </p:tgtEl>
                                        <p:attrNameLst>
                                          <p:attrName>ppt_y</p:attrName>
                                        </p:attrNameLst>
                                      </p:cBhvr>
                                      <p:tavLst>
                                        <p:tav tm="0" fmla="#ppt_y-sin(pi*$)/81">
                                          <p:val>
                                            <p:fltVal val="0"/>
                                          </p:val>
                                        </p:tav>
                                        <p:tav tm="100000">
                                          <p:val>
                                            <p:fltVal val="1"/>
                                          </p:val>
                                        </p:tav>
                                      </p:tavLst>
                                    </p:anim>
                                    <p:animScale>
                                      <p:cBhvr>
                                        <p:cTn id="69" dur="26">
                                          <p:stCondLst>
                                            <p:cond delay="650"/>
                                          </p:stCondLst>
                                        </p:cTn>
                                        <p:tgtEl>
                                          <p:spTgt spid="27662"/>
                                        </p:tgtEl>
                                      </p:cBhvr>
                                      <p:to x="100000" y="60000"/>
                                    </p:animScale>
                                    <p:animScale>
                                      <p:cBhvr>
                                        <p:cTn id="70" dur="166" decel="50000">
                                          <p:stCondLst>
                                            <p:cond delay="676"/>
                                          </p:stCondLst>
                                        </p:cTn>
                                        <p:tgtEl>
                                          <p:spTgt spid="27662"/>
                                        </p:tgtEl>
                                      </p:cBhvr>
                                      <p:to x="100000" y="100000"/>
                                    </p:animScale>
                                    <p:animScale>
                                      <p:cBhvr>
                                        <p:cTn id="71" dur="26">
                                          <p:stCondLst>
                                            <p:cond delay="1312"/>
                                          </p:stCondLst>
                                        </p:cTn>
                                        <p:tgtEl>
                                          <p:spTgt spid="27662"/>
                                        </p:tgtEl>
                                      </p:cBhvr>
                                      <p:to x="100000" y="80000"/>
                                    </p:animScale>
                                    <p:animScale>
                                      <p:cBhvr>
                                        <p:cTn id="72" dur="166" decel="50000">
                                          <p:stCondLst>
                                            <p:cond delay="1338"/>
                                          </p:stCondLst>
                                        </p:cTn>
                                        <p:tgtEl>
                                          <p:spTgt spid="27662"/>
                                        </p:tgtEl>
                                      </p:cBhvr>
                                      <p:to x="100000" y="100000"/>
                                    </p:animScale>
                                    <p:animScale>
                                      <p:cBhvr>
                                        <p:cTn id="73" dur="26">
                                          <p:stCondLst>
                                            <p:cond delay="1642"/>
                                          </p:stCondLst>
                                        </p:cTn>
                                        <p:tgtEl>
                                          <p:spTgt spid="27662"/>
                                        </p:tgtEl>
                                      </p:cBhvr>
                                      <p:to x="100000" y="90000"/>
                                    </p:animScale>
                                    <p:animScale>
                                      <p:cBhvr>
                                        <p:cTn id="74" dur="166" decel="50000">
                                          <p:stCondLst>
                                            <p:cond delay="1668"/>
                                          </p:stCondLst>
                                        </p:cTn>
                                        <p:tgtEl>
                                          <p:spTgt spid="27662"/>
                                        </p:tgtEl>
                                      </p:cBhvr>
                                      <p:to x="100000" y="100000"/>
                                    </p:animScale>
                                    <p:animScale>
                                      <p:cBhvr>
                                        <p:cTn id="75" dur="26">
                                          <p:stCondLst>
                                            <p:cond delay="1808"/>
                                          </p:stCondLst>
                                        </p:cTn>
                                        <p:tgtEl>
                                          <p:spTgt spid="27662"/>
                                        </p:tgtEl>
                                      </p:cBhvr>
                                      <p:to x="100000" y="95000"/>
                                    </p:animScale>
                                    <p:animScale>
                                      <p:cBhvr>
                                        <p:cTn id="76" dur="166" decel="50000">
                                          <p:stCondLst>
                                            <p:cond delay="1834"/>
                                          </p:stCondLst>
                                        </p:cTn>
                                        <p:tgtEl>
                                          <p:spTgt spid="2766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animBg="1"/>
      <p:bldP spid="27653" grpId="0" animBg="1"/>
      <p:bldP spid="27654" grpId="0"/>
      <p:bldP spid="27656" grpId="0"/>
      <p:bldP spid="27657" grpId="0"/>
      <p:bldP spid="27658" grpId="0"/>
      <p:bldP spid="27659" grpId="0"/>
      <p:bldP spid="2766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3076" name="WordArt 4"/>
          <p:cNvSpPr>
            <a:spLocks noChangeArrowheads="1" noChangeShapeType="1" noTextEdit="1"/>
          </p:cNvSpPr>
          <p:nvPr/>
        </p:nvSpPr>
        <p:spPr bwMode="auto">
          <a:xfrm>
            <a:off x="0" y="0"/>
            <a:ext cx="9144000" cy="1143000"/>
          </a:xfrm>
          <a:prstGeom prst="rect">
            <a:avLst/>
          </a:prstGeom>
        </p:spPr>
        <p:txBody>
          <a:bodyPr wrap="none" fromWordArt="1">
            <a:prstTxWarp prst="textDeflate">
              <a:avLst>
                <a:gd name="adj" fmla="val 26227"/>
              </a:avLst>
            </a:prstTxWarp>
          </a:bodyPr>
          <a:lstStyle/>
          <a:p>
            <a:pPr algn="ctr"/>
            <a:r>
              <a:rPr lang="en-US" sz="3600" kern="10">
                <a:ln w="9525">
                  <a:solidFill>
                    <a:srgbClr val="000000"/>
                  </a:solidFill>
                  <a:round/>
                  <a:headEnd/>
                  <a:tailEnd/>
                </a:ln>
                <a:solidFill>
                  <a:srgbClr val="000000"/>
                </a:solidFill>
                <a:latin typeface="Impact"/>
              </a:rPr>
              <a:t>Northern Authors</a:t>
            </a:r>
          </a:p>
        </p:txBody>
      </p:sp>
      <p:sp>
        <p:nvSpPr>
          <p:cNvPr id="28677" name="WordArt 5"/>
          <p:cNvSpPr>
            <a:spLocks noChangeArrowheads="1" noChangeShapeType="1" noTextEdit="1"/>
          </p:cNvSpPr>
          <p:nvPr/>
        </p:nvSpPr>
        <p:spPr bwMode="auto">
          <a:xfrm>
            <a:off x="0" y="1752600"/>
            <a:ext cx="2152650" cy="647700"/>
          </a:xfrm>
          <a:prstGeom prst="rect">
            <a:avLst/>
          </a:prstGeom>
        </p:spPr>
        <p:txBody>
          <a:bodyPr wrap="none" fromWordArt="1">
            <a:prstTxWarp prst="textPlain">
              <a:avLst>
                <a:gd name="adj" fmla="val 50000"/>
              </a:avLst>
            </a:prstTxWarp>
          </a:bodyPr>
          <a:lstStyle/>
          <a:p>
            <a:pPr algn="ctr"/>
            <a:r>
              <a:rPr lang="en-US" sz="3600" kern="10">
                <a:ln w="9525">
                  <a:solidFill>
                    <a:srgbClr val="CC99FF"/>
                  </a:solidFill>
                  <a:round/>
                  <a:headEnd/>
                  <a:tailEnd/>
                </a:ln>
                <a:solidFill>
                  <a:srgbClr val="800080"/>
                </a:solidFill>
                <a:latin typeface="Arial Black"/>
              </a:rPr>
              <a:t>Erasmus</a:t>
            </a:r>
          </a:p>
        </p:txBody>
      </p:sp>
      <p:sp>
        <p:nvSpPr>
          <p:cNvPr id="28678" name="WordArt 6"/>
          <p:cNvSpPr>
            <a:spLocks noChangeArrowheads="1" noChangeShapeType="1" noTextEdit="1"/>
          </p:cNvSpPr>
          <p:nvPr/>
        </p:nvSpPr>
        <p:spPr bwMode="auto">
          <a:xfrm>
            <a:off x="0" y="4267200"/>
            <a:ext cx="3371850" cy="647700"/>
          </a:xfrm>
          <a:prstGeom prst="rect">
            <a:avLst/>
          </a:prstGeom>
        </p:spPr>
        <p:txBody>
          <a:bodyPr wrap="none" fromWordArt="1">
            <a:prstTxWarp prst="textPlain">
              <a:avLst>
                <a:gd name="adj" fmla="val 50000"/>
              </a:avLst>
            </a:prstTxWarp>
          </a:bodyPr>
          <a:lstStyle/>
          <a:p>
            <a:pPr algn="ctr"/>
            <a:r>
              <a:rPr lang="en-US" sz="3600" i="1" kern="10">
                <a:ln w="9525">
                  <a:solidFill>
                    <a:srgbClr val="FFCC00"/>
                  </a:solidFill>
                  <a:round/>
                  <a:headEnd/>
                  <a:tailEnd/>
                </a:ln>
                <a:solidFill>
                  <a:srgbClr val="3366FF"/>
                </a:solidFill>
                <a:effectLst>
                  <a:outerShdw dist="35921" dir="2700000" algn="ctr" rotWithShape="0">
                    <a:srgbClr val="808080">
                      <a:alpha val="79999"/>
                    </a:srgbClr>
                  </a:outerShdw>
                </a:effectLst>
                <a:latin typeface="Arial Black"/>
              </a:rPr>
              <a:t>Thomas More</a:t>
            </a:r>
          </a:p>
        </p:txBody>
      </p:sp>
      <p:sp>
        <p:nvSpPr>
          <p:cNvPr id="28679" name="Text Box 7"/>
          <p:cNvSpPr txBox="1">
            <a:spLocks noChangeArrowheads="1"/>
          </p:cNvSpPr>
          <p:nvPr/>
        </p:nvSpPr>
        <p:spPr bwMode="auto">
          <a:xfrm>
            <a:off x="3124200" y="1143000"/>
            <a:ext cx="2686050" cy="366713"/>
          </a:xfrm>
          <a:prstGeom prst="rect">
            <a:avLst/>
          </a:prstGeom>
          <a:noFill/>
          <a:ln w="9525">
            <a:noFill/>
            <a:miter lim="800000"/>
            <a:headEnd/>
            <a:tailEnd/>
          </a:ln>
        </p:spPr>
        <p:txBody>
          <a:bodyPr wrap="none">
            <a:spAutoFit/>
          </a:bodyPr>
          <a:lstStyle/>
          <a:p>
            <a:r>
              <a:rPr lang="en-US"/>
              <a:t>The Christian Humanists</a:t>
            </a:r>
          </a:p>
        </p:txBody>
      </p:sp>
      <p:sp>
        <p:nvSpPr>
          <p:cNvPr id="28680" name="Text Box 8"/>
          <p:cNvSpPr txBox="1">
            <a:spLocks noChangeArrowheads="1"/>
          </p:cNvSpPr>
          <p:nvPr/>
        </p:nvSpPr>
        <p:spPr bwMode="auto">
          <a:xfrm>
            <a:off x="669925" y="2322513"/>
            <a:ext cx="2038350" cy="366712"/>
          </a:xfrm>
          <a:prstGeom prst="rect">
            <a:avLst/>
          </a:prstGeom>
          <a:noFill/>
          <a:ln w="9525">
            <a:noFill/>
            <a:miter lim="800000"/>
            <a:headEnd/>
            <a:tailEnd/>
          </a:ln>
        </p:spPr>
        <p:txBody>
          <a:bodyPr wrap="none">
            <a:spAutoFit/>
          </a:bodyPr>
          <a:lstStyle/>
          <a:p>
            <a:r>
              <a:rPr lang="en-US"/>
              <a:t>Born in Rotterdam</a:t>
            </a:r>
          </a:p>
        </p:txBody>
      </p:sp>
      <p:sp>
        <p:nvSpPr>
          <p:cNvPr id="28681" name="Text Box 9"/>
          <p:cNvSpPr txBox="1">
            <a:spLocks noChangeArrowheads="1"/>
          </p:cNvSpPr>
          <p:nvPr/>
        </p:nvSpPr>
        <p:spPr bwMode="auto">
          <a:xfrm>
            <a:off x="685800" y="2667000"/>
            <a:ext cx="5187950" cy="366713"/>
          </a:xfrm>
          <a:prstGeom prst="rect">
            <a:avLst/>
          </a:prstGeom>
          <a:noFill/>
          <a:ln w="9525">
            <a:noFill/>
            <a:miter lim="800000"/>
            <a:headEnd/>
            <a:tailEnd/>
          </a:ln>
        </p:spPr>
        <p:txBody>
          <a:bodyPr wrap="none">
            <a:spAutoFit/>
          </a:bodyPr>
          <a:lstStyle/>
          <a:p>
            <a:r>
              <a:rPr lang="en-US"/>
              <a:t>Wrote </a:t>
            </a:r>
            <a:r>
              <a:rPr lang="en-US" u="sng"/>
              <a:t>The Praise of Folly</a:t>
            </a:r>
            <a:r>
              <a:rPr lang="en-US"/>
              <a:t> while staying with More</a:t>
            </a:r>
          </a:p>
        </p:txBody>
      </p:sp>
      <p:sp>
        <p:nvSpPr>
          <p:cNvPr id="28682" name="Text Box 10"/>
          <p:cNvSpPr txBox="1">
            <a:spLocks noChangeArrowheads="1"/>
          </p:cNvSpPr>
          <p:nvPr/>
        </p:nvSpPr>
        <p:spPr bwMode="auto">
          <a:xfrm>
            <a:off x="1127125" y="3084513"/>
            <a:ext cx="5607050" cy="366712"/>
          </a:xfrm>
          <a:prstGeom prst="rect">
            <a:avLst/>
          </a:prstGeom>
          <a:noFill/>
          <a:ln w="9525">
            <a:noFill/>
            <a:miter lim="800000"/>
            <a:headEnd/>
            <a:tailEnd/>
          </a:ln>
        </p:spPr>
        <p:txBody>
          <a:bodyPr wrap="none">
            <a:spAutoFit/>
          </a:bodyPr>
          <a:lstStyle/>
          <a:p>
            <a:r>
              <a:rPr lang="en-US"/>
              <a:t>Made fun of erchants, lovers, scholars, and the clergy</a:t>
            </a:r>
          </a:p>
        </p:txBody>
      </p:sp>
      <p:sp>
        <p:nvSpPr>
          <p:cNvPr id="28683" name="Text Box 11"/>
          <p:cNvSpPr txBox="1">
            <a:spLocks noChangeArrowheads="1"/>
          </p:cNvSpPr>
          <p:nvPr/>
        </p:nvSpPr>
        <p:spPr bwMode="auto">
          <a:xfrm>
            <a:off x="1050925" y="3541713"/>
            <a:ext cx="5416550" cy="366712"/>
          </a:xfrm>
          <a:prstGeom prst="rect">
            <a:avLst/>
          </a:prstGeom>
          <a:noFill/>
          <a:ln w="9525">
            <a:noFill/>
            <a:miter lim="800000"/>
            <a:headEnd/>
            <a:tailEnd/>
          </a:ln>
        </p:spPr>
        <p:txBody>
          <a:bodyPr wrap="none">
            <a:spAutoFit/>
          </a:bodyPr>
          <a:lstStyle/>
          <a:p>
            <a:r>
              <a:rPr lang="en-US"/>
              <a:t>Strongly Christian, but of the heart, not of ceremony</a:t>
            </a:r>
          </a:p>
        </p:txBody>
      </p:sp>
      <p:sp>
        <p:nvSpPr>
          <p:cNvPr id="28684" name="Text Box 12"/>
          <p:cNvSpPr txBox="1">
            <a:spLocks noChangeArrowheads="1"/>
          </p:cNvSpPr>
          <p:nvPr/>
        </p:nvSpPr>
        <p:spPr bwMode="auto">
          <a:xfrm>
            <a:off x="1050925" y="3922713"/>
            <a:ext cx="5416550" cy="366712"/>
          </a:xfrm>
          <a:prstGeom prst="rect">
            <a:avLst/>
          </a:prstGeom>
          <a:noFill/>
          <a:ln w="9525">
            <a:noFill/>
            <a:miter lim="800000"/>
            <a:headEnd/>
            <a:tailEnd/>
          </a:ln>
        </p:spPr>
        <p:txBody>
          <a:bodyPr wrap="none">
            <a:spAutoFit/>
          </a:bodyPr>
          <a:lstStyle/>
          <a:p>
            <a:r>
              <a:rPr lang="en-US"/>
              <a:t>Felt that all people should be able to study the Bible</a:t>
            </a:r>
          </a:p>
        </p:txBody>
      </p:sp>
      <p:sp>
        <p:nvSpPr>
          <p:cNvPr id="28685" name="Text Box 13"/>
          <p:cNvSpPr txBox="1">
            <a:spLocks noChangeArrowheads="1"/>
          </p:cNvSpPr>
          <p:nvPr/>
        </p:nvSpPr>
        <p:spPr bwMode="auto">
          <a:xfrm>
            <a:off x="746125" y="4989513"/>
            <a:ext cx="2330450" cy="366712"/>
          </a:xfrm>
          <a:prstGeom prst="rect">
            <a:avLst/>
          </a:prstGeom>
          <a:noFill/>
          <a:ln w="9525">
            <a:noFill/>
            <a:miter lim="800000"/>
            <a:headEnd/>
            <a:tailEnd/>
          </a:ln>
        </p:spPr>
        <p:txBody>
          <a:bodyPr wrap="none">
            <a:spAutoFit/>
          </a:bodyPr>
          <a:lstStyle/>
          <a:p>
            <a:r>
              <a:rPr lang="en-US"/>
              <a:t>Wrote </a:t>
            </a:r>
            <a:r>
              <a:rPr lang="en-US" u="sng"/>
              <a:t>Utopia</a:t>
            </a:r>
            <a:r>
              <a:rPr lang="en-US"/>
              <a:t> in 1516</a:t>
            </a:r>
          </a:p>
        </p:txBody>
      </p:sp>
      <p:sp>
        <p:nvSpPr>
          <p:cNvPr id="28686" name="Text Box 14"/>
          <p:cNvSpPr txBox="1">
            <a:spLocks noChangeArrowheads="1"/>
          </p:cNvSpPr>
          <p:nvPr/>
        </p:nvSpPr>
        <p:spPr bwMode="auto">
          <a:xfrm>
            <a:off x="1050925" y="5294313"/>
            <a:ext cx="5426075" cy="915987"/>
          </a:xfrm>
          <a:prstGeom prst="rect">
            <a:avLst/>
          </a:prstGeom>
          <a:noFill/>
          <a:ln w="9525">
            <a:noFill/>
            <a:miter lim="800000"/>
            <a:headEnd/>
            <a:tailEnd/>
          </a:ln>
        </p:spPr>
        <p:txBody>
          <a:bodyPr>
            <a:spAutoFit/>
          </a:bodyPr>
          <a:lstStyle/>
          <a:p>
            <a:r>
              <a:rPr lang="en-US"/>
              <a:t>A perfect place inhabited by peace loving people where greed, corruption, war, and crime no longer exist and money is unnecessary</a:t>
            </a:r>
          </a:p>
        </p:txBody>
      </p:sp>
      <p:pic>
        <p:nvPicPr>
          <p:cNvPr id="28687" name="Picture 15" descr="Erasmus"/>
          <p:cNvPicPr>
            <a:picLocks noChangeAspect="1" noChangeArrowheads="1"/>
          </p:cNvPicPr>
          <p:nvPr/>
        </p:nvPicPr>
        <p:blipFill>
          <a:blip r:embed="rId3" cstate="print"/>
          <a:srcRect/>
          <a:stretch>
            <a:fillRect/>
          </a:stretch>
        </p:blipFill>
        <p:spPr bwMode="auto">
          <a:xfrm>
            <a:off x="6934200" y="1447800"/>
            <a:ext cx="1778000" cy="2514600"/>
          </a:xfrm>
          <a:prstGeom prst="rect">
            <a:avLst/>
          </a:prstGeom>
          <a:noFill/>
          <a:ln w="9525">
            <a:noFill/>
            <a:miter lim="800000"/>
            <a:headEnd/>
            <a:tailEnd/>
          </a:ln>
        </p:spPr>
      </p:pic>
      <p:pic>
        <p:nvPicPr>
          <p:cNvPr id="28688" name="Picture 16" descr="StThomasMore"/>
          <p:cNvPicPr>
            <a:picLocks noChangeAspect="1" noChangeArrowheads="1"/>
          </p:cNvPicPr>
          <p:nvPr/>
        </p:nvPicPr>
        <p:blipFill>
          <a:blip r:embed="rId4" cstate="print"/>
          <a:srcRect/>
          <a:stretch>
            <a:fillRect/>
          </a:stretch>
        </p:blipFill>
        <p:spPr bwMode="auto">
          <a:xfrm>
            <a:off x="7010400" y="4343400"/>
            <a:ext cx="1649413" cy="2133600"/>
          </a:xfrm>
          <a:prstGeom prst="rect">
            <a:avLst/>
          </a:prstGeom>
          <a:noFill/>
          <a:ln w="9525">
            <a:noFill/>
            <a:miter lim="800000"/>
            <a:headEnd/>
            <a:tailEnd/>
          </a:ln>
        </p:spPr>
      </p:pic>
      <mc:AlternateContent xmlns:mc="http://schemas.openxmlformats.org/markup-compatibility/2006" xmlns:p14="http://schemas.microsoft.com/office/powerpoint/2010/main">
        <mc:Choice Requires="p14">
          <p:contentPart p14:bwMode="auto" r:id="rId5">
            <p14:nvContentPartPr>
              <p14:cNvPr id="3074" name="Ink 15"/>
              <p14:cNvContentPartPr>
                <a14:cpLocks xmlns:a14="http://schemas.microsoft.com/office/drawing/2010/main" noRot="1" noChangeAspect="1" noEditPoints="1" noChangeArrowheads="1" noChangeShapeType="1"/>
              </p14:cNvContentPartPr>
              <p14:nvPr/>
            </p14:nvContentPartPr>
            <p14:xfrm>
              <a:off x="2422525" y="3124200"/>
              <a:ext cx="160338" cy="206375"/>
            </p14:xfrm>
          </p:contentPart>
        </mc:Choice>
        <mc:Fallback xmlns="">
          <p:pic>
            <p:nvPicPr>
              <p:cNvPr id="3074" name="Ink 15"/>
              <p:cNvPicPr>
                <a:picLocks noRot="1" noChangeAspect="1" noEditPoints="1" noChangeArrowheads="1" noChangeShapeType="1"/>
              </p:cNvPicPr>
              <p:nvPr/>
            </p:nvPicPr>
            <p:blipFill>
              <a:blip r:embed="rId6"/>
              <a:stretch>
                <a:fillRect/>
              </a:stretch>
            </p:blipFill>
            <p:spPr>
              <a:xfrm>
                <a:off x="2413240" y="3114462"/>
                <a:ext cx="178907" cy="225851"/>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8679"/>
                                        </p:tgtEl>
                                        <p:attrNameLst>
                                          <p:attrName>style.visibility</p:attrName>
                                        </p:attrNameLst>
                                      </p:cBhvr>
                                      <p:to>
                                        <p:strVal val="visible"/>
                                      </p:to>
                                    </p:set>
                                    <p:animEffect transition="in" filter="wipe(down)">
                                      <p:cBhvr>
                                        <p:cTn id="7" dur="580">
                                          <p:stCondLst>
                                            <p:cond delay="0"/>
                                          </p:stCondLst>
                                        </p:cTn>
                                        <p:tgtEl>
                                          <p:spTgt spid="28679"/>
                                        </p:tgtEl>
                                      </p:cBhvr>
                                    </p:animEffect>
                                    <p:anim calcmode="lin" valueType="num">
                                      <p:cBhvr>
                                        <p:cTn id="8" dur="1822" tmFilter="0,0; 0.14,0.36; 0.43,0.73; 0.71,0.91; 1.0,1.0">
                                          <p:stCondLst>
                                            <p:cond delay="0"/>
                                          </p:stCondLst>
                                        </p:cTn>
                                        <p:tgtEl>
                                          <p:spTgt spid="2867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867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867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867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8679"/>
                                        </p:tgtEl>
                                        <p:attrNameLst>
                                          <p:attrName>ppt_y</p:attrName>
                                        </p:attrNameLst>
                                      </p:cBhvr>
                                      <p:tavLst>
                                        <p:tav tm="0" fmla="#ppt_y-sin(pi*$)/81">
                                          <p:val>
                                            <p:fltVal val="0"/>
                                          </p:val>
                                        </p:tav>
                                        <p:tav tm="100000">
                                          <p:val>
                                            <p:fltVal val="1"/>
                                          </p:val>
                                        </p:tav>
                                      </p:tavLst>
                                    </p:anim>
                                    <p:animScale>
                                      <p:cBhvr>
                                        <p:cTn id="13" dur="26">
                                          <p:stCondLst>
                                            <p:cond delay="650"/>
                                          </p:stCondLst>
                                        </p:cTn>
                                        <p:tgtEl>
                                          <p:spTgt spid="28679"/>
                                        </p:tgtEl>
                                      </p:cBhvr>
                                      <p:to x="100000" y="60000"/>
                                    </p:animScale>
                                    <p:animScale>
                                      <p:cBhvr>
                                        <p:cTn id="14" dur="166" decel="50000">
                                          <p:stCondLst>
                                            <p:cond delay="676"/>
                                          </p:stCondLst>
                                        </p:cTn>
                                        <p:tgtEl>
                                          <p:spTgt spid="28679"/>
                                        </p:tgtEl>
                                      </p:cBhvr>
                                      <p:to x="100000" y="100000"/>
                                    </p:animScale>
                                    <p:animScale>
                                      <p:cBhvr>
                                        <p:cTn id="15" dur="26">
                                          <p:stCondLst>
                                            <p:cond delay="1312"/>
                                          </p:stCondLst>
                                        </p:cTn>
                                        <p:tgtEl>
                                          <p:spTgt spid="28679"/>
                                        </p:tgtEl>
                                      </p:cBhvr>
                                      <p:to x="100000" y="80000"/>
                                    </p:animScale>
                                    <p:animScale>
                                      <p:cBhvr>
                                        <p:cTn id="16" dur="166" decel="50000">
                                          <p:stCondLst>
                                            <p:cond delay="1338"/>
                                          </p:stCondLst>
                                        </p:cTn>
                                        <p:tgtEl>
                                          <p:spTgt spid="28679"/>
                                        </p:tgtEl>
                                      </p:cBhvr>
                                      <p:to x="100000" y="100000"/>
                                    </p:animScale>
                                    <p:animScale>
                                      <p:cBhvr>
                                        <p:cTn id="17" dur="26">
                                          <p:stCondLst>
                                            <p:cond delay="1642"/>
                                          </p:stCondLst>
                                        </p:cTn>
                                        <p:tgtEl>
                                          <p:spTgt spid="28679"/>
                                        </p:tgtEl>
                                      </p:cBhvr>
                                      <p:to x="100000" y="90000"/>
                                    </p:animScale>
                                    <p:animScale>
                                      <p:cBhvr>
                                        <p:cTn id="18" dur="166" decel="50000">
                                          <p:stCondLst>
                                            <p:cond delay="1668"/>
                                          </p:stCondLst>
                                        </p:cTn>
                                        <p:tgtEl>
                                          <p:spTgt spid="28679"/>
                                        </p:tgtEl>
                                      </p:cBhvr>
                                      <p:to x="100000" y="100000"/>
                                    </p:animScale>
                                    <p:animScale>
                                      <p:cBhvr>
                                        <p:cTn id="19" dur="26">
                                          <p:stCondLst>
                                            <p:cond delay="1808"/>
                                          </p:stCondLst>
                                        </p:cTn>
                                        <p:tgtEl>
                                          <p:spTgt spid="28679"/>
                                        </p:tgtEl>
                                      </p:cBhvr>
                                      <p:to x="100000" y="95000"/>
                                    </p:animScale>
                                    <p:animScale>
                                      <p:cBhvr>
                                        <p:cTn id="20" dur="166" decel="50000">
                                          <p:stCondLst>
                                            <p:cond delay="1834"/>
                                          </p:stCondLst>
                                        </p:cTn>
                                        <p:tgtEl>
                                          <p:spTgt spid="2867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28677"/>
                                        </p:tgtEl>
                                        <p:attrNameLst>
                                          <p:attrName>style.visibility</p:attrName>
                                        </p:attrNameLst>
                                      </p:cBhvr>
                                      <p:to>
                                        <p:strVal val="visible"/>
                                      </p:to>
                                    </p:set>
                                    <p:animEffect transition="in" filter="fade">
                                      <p:cBhvr>
                                        <p:cTn id="25" dur="1000"/>
                                        <p:tgtEl>
                                          <p:spTgt spid="28677"/>
                                        </p:tgtEl>
                                      </p:cBhvr>
                                    </p:animEffect>
                                    <p:anim calcmode="lin" valueType="num">
                                      <p:cBhvr>
                                        <p:cTn id="26" dur="1000" fill="hold"/>
                                        <p:tgtEl>
                                          <p:spTgt spid="28677"/>
                                        </p:tgtEl>
                                        <p:attrNameLst>
                                          <p:attrName>ppt_x</p:attrName>
                                        </p:attrNameLst>
                                      </p:cBhvr>
                                      <p:tavLst>
                                        <p:tav tm="0">
                                          <p:val>
                                            <p:strVal val="#ppt_x"/>
                                          </p:val>
                                        </p:tav>
                                        <p:tav tm="100000">
                                          <p:val>
                                            <p:strVal val="#ppt_x"/>
                                          </p:val>
                                        </p:tav>
                                      </p:tavLst>
                                    </p:anim>
                                    <p:anim calcmode="lin" valueType="num">
                                      <p:cBhvr>
                                        <p:cTn id="27" dur="1000" fill="hold"/>
                                        <p:tgtEl>
                                          <p:spTgt spid="2867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nodeType="clickEffect">
                                  <p:stCondLst>
                                    <p:cond delay="0"/>
                                  </p:stCondLst>
                                  <p:childTnLst>
                                    <p:set>
                                      <p:cBhvr>
                                        <p:cTn id="31" dur="1" fill="hold">
                                          <p:stCondLst>
                                            <p:cond delay="0"/>
                                          </p:stCondLst>
                                        </p:cTn>
                                        <p:tgtEl>
                                          <p:spTgt spid="28687"/>
                                        </p:tgtEl>
                                        <p:attrNameLst>
                                          <p:attrName>style.visibility</p:attrName>
                                        </p:attrNameLst>
                                      </p:cBhvr>
                                      <p:to>
                                        <p:strVal val="visible"/>
                                      </p:to>
                                    </p:set>
                                    <p:anim calcmode="lin" valueType="num">
                                      <p:cBhvr>
                                        <p:cTn id="32" dur="500" fill="hold"/>
                                        <p:tgtEl>
                                          <p:spTgt spid="28687"/>
                                        </p:tgtEl>
                                        <p:attrNameLst>
                                          <p:attrName>ppt_w</p:attrName>
                                        </p:attrNameLst>
                                      </p:cBhvr>
                                      <p:tavLst>
                                        <p:tav tm="0">
                                          <p:val>
                                            <p:fltVal val="0"/>
                                          </p:val>
                                        </p:tav>
                                        <p:tav tm="100000">
                                          <p:val>
                                            <p:strVal val="#ppt_w"/>
                                          </p:val>
                                        </p:tav>
                                      </p:tavLst>
                                    </p:anim>
                                    <p:anim calcmode="lin" valueType="num">
                                      <p:cBhvr>
                                        <p:cTn id="33" dur="500" fill="hold"/>
                                        <p:tgtEl>
                                          <p:spTgt spid="28687"/>
                                        </p:tgtEl>
                                        <p:attrNameLst>
                                          <p:attrName>ppt_h</p:attrName>
                                        </p:attrNameLst>
                                      </p:cBhvr>
                                      <p:tavLst>
                                        <p:tav tm="0">
                                          <p:val>
                                            <p:fltVal val="0"/>
                                          </p:val>
                                        </p:tav>
                                        <p:tav tm="100000">
                                          <p:val>
                                            <p:strVal val="#ppt_h"/>
                                          </p:val>
                                        </p:tav>
                                      </p:tavLst>
                                    </p:anim>
                                    <p:animEffect transition="in" filter="fade">
                                      <p:cBhvr>
                                        <p:cTn id="34" dur="500"/>
                                        <p:tgtEl>
                                          <p:spTgt spid="28687"/>
                                        </p:tgtEl>
                                      </p:cBhvr>
                                    </p:animEffect>
                                  </p:childTnLst>
                                </p:cTn>
                              </p:par>
                            </p:childTnLst>
                          </p:cTn>
                        </p:par>
                      </p:childTnLst>
                    </p:cTn>
                  </p:par>
                  <p:par>
                    <p:cTn id="35" fill="hold">
                      <p:stCondLst>
                        <p:cond delay="indefinite"/>
                      </p:stCondLst>
                      <p:childTnLst>
                        <p:par>
                          <p:cTn id="36" fill="hold">
                            <p:stCondLst>
                              <p:cond delay="0"/>
                            </p:stCondLst>
                            <p:childTnLst>
                              <p:par>
                                <p:cTn id="37" presetID="38" presetClass="entr" presetSubtype="0" accel="50000" fill="hold" grpId="0" nodeType="clickEffect">
                                  <p:stCondLst>
                                    <p:cond delay="0"/>
                                  </p:stCondLst>
                                  <p:iterate type="lt">
                                    <p:tmPct val="50000"/>
                                  </p:iterate>
                                  <p:childTnLst>
                                    <p:set>
                                      <p:cBhvr>
                                        <p:cTn id="38" dur="1" fill="hold">
                                          <p:stCondLst>
                                            <p:cond delay="0"/>
                                          </p:stCondLst>
                                        </p:cTn>
                                        <p:tgtEl>
                                          <p:spTgt spid="28680"/>
                                        </p:tgtEl>
                                        <p:attrNameLst>
                                          <p:attrName>style.visibility</p:attrName>
                                        </p:attrNameLst>
                                      </p:cBhvr>
                                      <p:to>
                                        <p:strVal val="visible"/>
                                      </p:to>
                                    </p:set>
                                    <p:set>
                                      <p:cBhvr>
                                        <p:cTn id="39" dur="455" fill="hold">
                                          <p:stCondLst>
                                            <p:cond delay="0"/>
                                          </p:stCondLst>
                                        </p:cTn>
                                        <p:tgtEl>
                                          <p:spTgt spid="28680"/>
                                        </p:tgtEl>
                                        <p:attrNameLst>
                                          <p:attrName>style.rotation</p:attrName>
                                        </p:attrNameLst>
                                      </p:cBhvr>
                                      <p:to>
                                        <p:strVal val="-45.0"/>
                                      </p:to>
                                    </p:set>
                                    <p:anim calcmode="lin" valueType="num">
                                      <p:cBhvr>
                                        <p:cTn id="40" dur="455" fill="hold">
                                          <p:stCondLst>
                                            <p:cond delay="455"/>
                                          </p:stCondLst>
                                        </p:cTn>
                                        <p:tgtEl>
                                          <p:spTgt spid="28680"/>
                                        </p:tgtEl>
                                        <p:attrNameLst>
                                          <p:attrName>style.rotation</p:attrName>
                                        </p:attrNameLst>
                                      </p:cBhvr>
                                      <p:tavLst>
                                        <p:tav tm="0">
                                          <p:val>
                                            <p:fltVal val="-45"/>
                                          </p:val>
                                        </p:tav>
                                        <p:tav tm="69900">
                                          <p:val>
                                            <p:fltVal val="45"/>
                                          </p:val>
                                        </p:tav>
                                        <p:tav tm="100000">
                                          <p:val>
                                            <p:fltVal val="0"/>
                                          </p:val>
                                        </p:tav>
                                      </p:tavLst>
                                    </p:anim>
                                    <p:anim calcmode="lin" valueType="num">
                                      <p:cBhvr>
                                        <p:cTn id="41" dur="455" fill="hold">
                                          <p:stCondLst>
                                            <p:cond delay="0"/>
                                          </p:stCondLst>
                                        </p:cTn>
                                        <p:tgtEl>
                                          <p:spTgt spid="28680"/>
                                        </p:tgtEl>
                                        <p:attrNameLst>
                                          <p:attrName>ppt_y</p:attrName>
                                        </p:attrNameLst>
                                      </p:cBhvr>
                                      <p:tavLst>
                                        <p:tav tm="0">
                                          <p:val>
                                            <p:strVal val="#ppt_y-1"/>
                                          </p:val>
                                        </p:tav>
                                        <p:tav tm="100000">
                                          <p:val>
                                            <p:strVal val="#ppt_y-(0.354*#ppt_w-0.172*#ppt_h)"/>
                                          </p:val>
                                        </p:tav>
                                      </p:tavLst>
                                    </p:anim>
                                    <p:anim calcmode="lin" valueType="num">
                                      <p:cBhvr>
                                        <p:cTn id="42" dur="156" decel="50000" autoRev="1" fill="hold">
                                          <p:stCondLst>
                                            <p:cond delay="455"/>
                                          </p:stCondLst>
                                        </p:cTn>
                                        <p:tgtEl>
                                          <p:spTgt spid="28680"/>
                                        </p:tgtEl>
                                        <p:attrNameLst>
                                          <p:attrName>ppt_y</p:attrName>
                                        </p:attrNameLst>
                                      </p:cBhvr>
                                      <p:tavLst>
                                        <p:tav tm="0">
                                          <p:val>
                                            <p:strVal val="#ppt_y-(0.354*#ppt_w-0.172*#ppt_h)"/>
                                          </p:val>
                                        </p:tav>
                                        <p:tav tm="100000">
                                          <p:val>
                                            <p:strVal val="#ppt_y-(0.354*#ppt_w-0.172*#ppt_h)-#ppt_h/2"/>
                                          </p:val>
                                        </p:tav>
                                      </p:tavLst>
                                    </p:anim>
                                    <p:anim calcmode="lin" valueType="num">
                                      <p:cBhvr>
                                        <p:cTn id="43" dur="136" fill="hold">
                                          <p:stCondLst>
                                            <p:cond delay="864"/>
                                          </p:stCondLst>
                                        </p:cTn>
                                        <p:tgtEl>
                                          <p:spTgt spid="28680"/>
                                        </p:tgtEl>
                                        <p:attrNameLst>
                                          <p:attrName>ppt_y</p:attrName>
                                        </p:attrNameLst>
                                      </p:cBhvr>
                                      <p:tavLst>
                                        <p:tav tm="0">
                                          <p:val>
                                            <p:strVal val="#ppt_y-(0.354*#ppt_w-0.172*#ppt_h)"/>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8" presetClass="entr" presetSubtype="12" fill="hold" grpId="0" nodeType="clickEffect">
                                  <p:stCondLst>
                                    <p:cond delay="0"/>
                                  </p:stCondLst>
                                  <p:childTnLst>
                                    <p:set>
                                      <p:cBhvr>
                                        <p:cTn id="47" dur="1" fill="hold">
                                          <p:stCondLst>
                                            <p:cond delay="0"/>
                                          </p:stCondLst>
                                        </p:cTn>
                                        <p:tgtEl>
                                          <p:spTgt spid="28681"/>
                                        </p:tgtEl>
                                        <p:attrNameLst>
                                          <p:attrName>style.visibility</p:attrName>
                                        </p:attrNameLst>
                                      </p:cBhvr>
                                      <p:to>
                                        <p:strVal val="visible"/>
                                      </p:to>
                                    </p:set>
                                    <p:animEffect transition="in" filter="strips(downLeft)">
                                      <p:cBhvr>
                                        <p:cTn id="48" dur="500"/>
                                        <p:tgtEl>
                                          <p:spTgt spid="28681"/>
                                        </p:tgtEl>
                                      </p:cBhvr>
                                    </p:animEffect>
                                  </p:childTnLst>
                                </p:cTn>
                              </p:par>
                            </p:childTnLst>
                          </p:cTn>
                        </p:par>
                      </p:childTnLst>
                    </p:cTn>
                  </p:par>
                  <p:par>
                    <p:cTn id="49" fill="hold">
                      <p:stCondLst>
                        <p:cond delay="indefinite"/>
                      </p:stCondLst>
                      <p:childTnLst>
                        <p:par>
                          <p:cTn id="50" fill="hold">
                            <p:stCondLst>
                              <p:cond delay="0"/>
                            </p:stCondLst>
                            <p:childTnLst>
                              <p:par>
                                <p:cTn id="51" presetID="30" presetClass="entr" presetSubtype="0" fill="hold" grpId="0" nodeType="clickEffect">
                                  <p:stCondLst>
                                    <p:cond delay="0"/>
                                  </p:stCondLst>
                                  <p:childTnLst>
                                    <p:set>
                                      <p:cBhvr>
                                        <p:cTn id="52" dur="1" fill="hold">
                                          <p:stCondLst>
                                            <p:cond delay="0"/>
                                          </p:stCondLst>
                                        </p:cTn>
                                        <p:tgtEl>
                                          <p:spTgt spid="28682"/>
                                        </p:tgtEl>
                                        <p:attrNameLst>
                                          <p:attrName>style.visibility</p:attrName>
                                        </p:attrNameLst>
                                      </p:cBhvr>
                                      <p:to>
                                        <p:strVal val="visible"/>
                                      </p:to>
                                    </p:set>
                                    <p:animEffect transition="in" filter="fade">
                                      <p:cBhvr>
                                        <p:cTn id="53" dur="800" decel="100000"/>
                                        <p:tgtEl>
                                          <p:spTgt spid="28682"/>
                                        </p:tgtEl>
                                      </p:cBhvr>
                                    </p:animEffect>
                                    <p:anim calcmode="lin" valueType="num">
                                      <p:cBhvr>
                                        <p:cTn id="54" dur="800" decel="100000" fill="hold"/>
                                        <p:tgtEl>
                                          <p:spTgt spid="28682"/>
                                        </p:tgtEl>
                                        <p:attrNameLst>
                                          <p:attrName>style.rotation</p:attrName>
                                        </p:attrNameLst>
                                      </p:cBhvr>
                                      <p:tavLst>
                                        <p:tav tm="0">
                                          <p:val>
                                            <p:fltVal val="-90"/>
                                          </p:val>
                                        </p:tav>
                                        <p:tav tm="100000">
                                          <p:val>
                                            <p:fltVal val="0"/>
                                          </p:val>
                                        </p:tav>
                                      </p:tavLst>
                                    </p:anim>
                                    <p:anim calcmode="lin" valueType="num">
                                      <p:cBhvr>
                                        <p:cTn id="55" dur="800" decel="100000" fill="hold"/>
                                        <p:tgtEl>
                                          <p:spTgt spid="28682"/>
                                        </p:tgtEl>
                                        <p:attrNameLst>
                                          <p:attrName>ppt_x</p:attrName>
                                        </p:attrNameLst>
                                      </p:cBhvr>
                                      <p:tavLst>
                                        <p:tav tm="0">
                                          <p:val>
                                            <p:strVal val="#ppt_x+0.4"/>
                                          </p:val>
                                        </p:tav>
                                        <p:tav tm="100000">
                                          <p:val>
                                            <p:strVal val="#ppt_x-0.05"/>
                                          </p:val>
                                        </p:tav>
                                      </p:tavLst>
                                    </p:anim>
                                    <p:anim calcmode="lin" valueType="num">
                                      <p:cBhvr>
                                        <p:cTn id="56" dur="800" decel="100000" fill="hold"/>
                                        <p:tgtEl>
                                          <p:spTgt spid="28682"/>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28682"/>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28682"/>
                                        </p:tgtEl>
                                        <p:attrNameLst>
                                          <p:attrName>ppt_y</p:attrName>
                                        </p:attrNameLst>
                                      </p:cBhvr>
                                      <p:tavLst>
                                        <p:tav tm="0">
                                          <p:val>
                                            <p:strVal val="#ppt_y+0.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28683"/>
                                        </p:tgtEl>
                                        <p:attrNameLst>
                                          <p:attrName>style.visibility</p:attrName>
                                        </p:attrNameLst>
                                      </p:cBhvr>
                                      <p:to>
                                        <p:strVal val="visible"/>
                                      </p:to>
                                    </p:set>
                                    <p:animEffect transition="in" filter="wipe(down)">
                                      <p:cBhvr>
                                        <p:cTn id="63" dur="580">
                                          <p:stCondLst>
                                            <p:cond delay="0"/>
                                          </p:stCondLst>
                                        </p:cTn>
                                        <p:tgtEl>
                                          <p:spTgt spid="28683"/>
                                        </p:tgtEl>
                                      </p:cBhvr>
                                    </p:animEffect>
                                    <p:anim calcmode="lin" valueType="num">
                                      <p:cBhvr>
                                        <p:cTn id="64" dur="1822" tmFilter="0,0; 0.14,0.36; 0.43,0.73; 0.71,0.91; 1.0,1.0">
                                          <p:stCondLst>
                                            <p:cond delay="0"/>
                                          </p:stCondLst>
                                        </p:cTn>
                                        <p:tgtEl>
                                          <p:spTgt spid="28683"/>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28683"/>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28683"/>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28683"/>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28683"/>
                                        </p:tgtEl>
                                        <p:attrNameLst>
                                          <p:attrName>ppt_y</p:attrName>
                                        </p:attrNameLst>
                                      </p:cBhvr>
                                      <p:tavLst>
                                        <p:tav tm="0" fmla="#ppt_y-sin(pi*$)/81">
                                          <p:val>
                                            <p:fltVal val="0"/>
                                          </p:val>
                                        </p:tav>
                                        <p:tav tm="100000">
                                          <p:val>
                                            <p:fltVal val="1"/>
                                          </p:val>
                                        </p:tav>
                                      </p:tavLst>
                                    </p:anim>
                                    <p:animScale>
                                      <p:cBhvr>
                                        <p:cTn id="69" dur="26">
                                          <p:stCondLst>
                                            <p:cond delay="650"/>
                                          </p:stCondLst>
                                        </p:cTn>
                                        <p:tgtEl>
                                          <p:spTgt spid="28683"/>
                                        </p:tgtEl>
                                      </p:cBhvr>
                                      <p:to x="100000" y="60000"/>
                                    </p:animScale>
                                    <p:animScale>
                                      <p:cBhvr>
                                        <p:cTn id="70" dur="166" decel="50000">
                                          <p:stCondLst>
                                            <p:cond delay="676"/>
                                          </p:stCondLst>
                                        </p:cTn>
                                        <p:tgtEl>
                                          <p:spTgt spid="28683"/>
                                        </p:tgtEl>
                                      </p:cBhvr>
                                      <p:to x="100000" y="100000"/>
                                    </p:animScale>
                                    <p:animScale>
                                      <p:cBhvr>
                                        <p:cTn id="71" dur="26">
                                          <p:stCondLst>
                                            <p:cond delay="1312"/>
                                          </p:stCondLst>
                                        </p:cTn>
                                        <p:tgtEl>
                                          <p:spTgt spid="28683"/>
                                        </p:tgtEl>
                                      </p:cBhvr>
                                      <p:to x="100000" y="80000"/>
                                    </p:animScale>
                                    <p:animScale>
                                      <p:cBhvr>
                                        <p:cTn id="72" dur="166" decel="50000">
                                          <p:stCondLst>
                                            <p:cond delay="1338"/>
                                          </p:stCondLst>
                                        </p:cTn>
                                        <p:tgtEl>
                                          <p:spTgt spid="28683"/>
                                        </p:tgtEl>
                                      </p:cBhvr>
                                      <p:to x="100000" y="100000"/>
                                    </p:animScale>
                                    <p:animScale>
                                      <p:cBhvr>
                                        <p:cTn id="73" dur="26">
                                          <p:stCondLst>
                                            <p:cond delay="1642"/>
                                          </p:stCondLst>
                                        </p:cTn>
                                        <p:tgtEl>
                                          <p:spTgt spid="28683"/>
                                        </p:tgtEl>
                                      </p:cBhvr>
                                      <p:to x="100000" y="90000"/>
                                    </p:animScale>
                                    <p:animScale>
                                      <p:cBhvr>
                                        <p:cTn id="74" dur="166" decel="50000">
                                          <p:stCondLst>
                                            <p:cond delay="1668"/>
                                          </p:stCondLst>
                                        </p:cTn>
                                        <p:tgtEl>
                                          <p:spTgt spid="28683"/>
                                        </p:tgtEl>
                                      </p:cBhvr>
                                      <p:to x="100000" y="100000"/>
                                    </p:animScale>
                                    <p:animScale>
                                      <p:cBhvr>
                                        <p:cTn id="75" dur="26">
                                          <p:stCondLst>
                                            <p:cond delay="1808"/>
                                          </p:stCondLst>
                                        </p:cTn>
                                        <p:tgtEl>
                                          <p:spTgt spid="28683"/>
                                        </p:tgtEl>
                                      </p:cBhvr>
                                      <p:to x="100000" y="95000"/>
                                    </p:animScale>
                                    <p:animScale>
                                      <p:cBhvr>
                                        <p:cTn id="76" dur="166" decel="50000">
                                          <p:stCondLst>
                                            <p:cond delay="1834"/>
                                          </p:stCondLst>
                                        </p:cTn>
                                        <p:tgtEl>
                                          <p:spTgt spid="28683"/>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28684"/>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3" presetClass="entr" presetSubtype="0" fill="hold" grpId="0" nodeType="clickEffect">
                                  <p:stCondLst>
                                    <p:cond delay="0"/>
                                  </p:stCondLst>
                                  <p:childTnLst>
                                    <p:set>
                                      <p:cBhvr>
                                        <p:cTn id="84" dur="1" fill="hold">
                                          <p:stCondLst>
                                            <p:cond delay="0"/>
                                          </p:stCondLst>
                                        </p:cTn>
                                        <p:tgtEl>
                                          <p:spTgt spid="28678"/>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29" presetClass="entr" presetSubtype="0" fill="hold" nodeType="clickEffect">
                                  <p:stCondLst>
                                    <p:cond delay="0"/>
                                  </p:stCondLst>
                                  <p:childTnLst>
                                    <p:set>
                                      <p:cBhvr>
                                        <p:cTn id="88" dur="1" fill="hold">
                                          <p:stCondLst>
                                            <p:cond delay="0"/>
                                          </p:stCondLst>
                                        </p:cTn>
                                        <p:tgtEl>
                                          <p:spTgt spid="28688"/>
                                        </p:tgtEl>
                                        <p:attrNameLst>
                                          <p:attrName>style.visibility</p:attrName>
                                        </p:attrNameLst>
                                      </p:cBhvr>
                                      <p:to>
                                        <p:strVal val="visible"/>
                                      </p:to>
                                    </p:set>
                                    <p:anim calcmode="lin" valueType="num">
                                      <p:cBhvr>
                                        <p:cTn id="89" dur="1000" fill="hold"/>
                                        <p:tgtEl>
                                          <p:spTgt spid="28688"/>
                                        </p:tgtEl>
                                        <p:attrNameLst>
                                          <p:attrName>ppt_x</p:attrName>
                                        </p:attrNameLst>
                                      </p:cBhvr>
                                      <p:tavLst>
                                        <p:tav tm="0">
                                          <p:val>
                                            <p:strVal val="#ppt_x-.2"/>
                                          </p:val>
                                        </p:tav>
                                        <p:tav tm="100000">
                                          <p:val>
                                            <p:strVal val="#ppt_x"/>
                                          </p:val>
                                        </p:tav>
                                      </p:tavLst>
                                    </p:anim>
                                    <p:anim calcmode="lin" valueType="num">
                                      <p:cBhvr>
                                        <p:cTn id="90" dur="1000" fill="hold"/>
                                        <p:tgtEl>
                                          <p:spTgt spid="28688"/>
                                        </p:tgtEl>
                                        <p:attrNameLst>
                                          <p:attrName>ppt_y</p:attrName>
                                        </p:attrNameLst>
                                      </p:cBhvr>
                                      <p:tavLst>
                                        <p:tav tm="0">
                                          <p:val>
                                            <p:strVal val="#ppt_y"/>
                                          </p:val>
                                        </p:tav>
                                        <p:tav tm="100000">
                                          <p:val>
                                            <p:strVal val="#ppt_y"/>
                                          </p:val>
                                        </p:tav>
                                      </p:tavLst>
                                    </p:anim>
                                    <p:animEffect transition="in" filter="wipe(right)" prLst="gradientSize: 0.1">
                                      <p:cBhvr>
                                        <p:cTn id="91" dur="1000"/>
                                        <p:tgtEl>
                                          <p:spTgt spid="28688"/>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28685"/>
                                        </p:tgtEl>
                                        <p:attrNameLst>
                                          <p:attrName>style.visibility</p:attrName>
                                        </p:attrNameLst>
                                      </p:cBhvr>
                                      <p:to>
                                        <p:strVal val="visible"/>
                                      </p:to>
                                    </p:set>
                                    <p:animEffect transition="in" filter="fade">
                                      <p:cBhvr>
                                        <p:cTn id="96" dur="2000"/>
                                        <p:tgtEl>
                                          <p:spTgt spid="28685"/>
                                        </p:tgtEl>
                                      </p:cBhvr>
                                    </p:animEffect>
                                  </p:childTnLst>
                                </p:cTn>
                              </p:par>
                            </p:childTnLst>
                          </p:cTn>
                        </p:par>
                      </p:childTnLst>
                    </p:cTn>
                  </p:par>
                  <p:par>
                    <p:cTn id="97" fill="hold">
                      <p:stCondLst>
                        <p:cond delay="indefinite"/>
                      </p:stCondLst>
                      <p:childTnLst>
                        <p:par>
                          <p:cTn id="98" fill="hold">
                            <p:stCondLst>
                              <p:cond delay="0"/>
                            </p:stCondLst>
                            <p:childTnLst>
                              <p:par>
                                <p:cTn id="99" presetID="26" presetClass="entr" presetSubtype="0" fill="hold" grpId="0" nodeType="clickEffect">
                                  <p:stCondLst>
                                    <p:cond delay="0"/>
                                  </p:stCondLst>
                                  <p:childTnLst>
                                    <p:set>
                                      <p:cBhvr>
                                        <p:cTn id="100" dur="1" fill="hold">
                                          <p:stCondLst>
                                            <p:cond delay="0"/>
                                          </p:stCondLst>
                                        </p:cTn>
                                        <p:tgtEl>
                                          <p:spTgt spid="28686"/>
                                        </p:tgtEl>
                                        <p:attrNameLst>
                                          <p:attrName>style.visibility</p:attrName>
                                        </p:attrNameLst>
                                      </p:cBhvr>
                                      <p:to>
                                        <p:strVal val="visible"/>
                                      </p:to>
                                    </p:set>
                                    <p:animEffect transition="in" filter="wipe(down)">
                                      <p:cBhvr>
                                        <p:cTn id="101" dur="580">
                                          <p:stCondLst>
                                            <p:cond delay="0"/>
                                          </p:stCondLst>
                                        </p:cTn>
                                        <p:tgtEl>
                                          <p:spTgt spid="28686"/>
                                        </p:tgtEl>
                                      </p:cBhvr>
                                    </p:animEffect>
                                    <p:anim calcmode="lin" valueType="num">
                                      <p:cBhvr>
                                        <p:cTn id="102" dur="1822" tmFilter="0,0; 0.14,0.36; 0.43,0.73; 0.71,0.91; 1.0,1.0">
                                          <p:stCondLst>
                                            <p:cond delay="0"/>
                                          </p:stCondLst>
                                        </p:cTn>
                                        <p:tgtEl>
                                          <p:spTgt spid="28686"/>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28686"/>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28686"/>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28686"/>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28686"/>
                                        </p:tgtEl>
                                        <p:attrNameLst>
                                          <p:attrName>ppt_y</p:attrName>
                                        </p:attrNameLst>
                                      </p:cBhvr>
                                      <p:tavLst>
                                        <p:tav tm="0" fmla="#ppt_y-sin(pi*$)/81">
                                          <p:val>
                                            <p:fltVal val="0"/>
                                          </p:val>
                                        </p:tav>
                                        <p:tav tm="100000">
                                          <p:val>
                                            <p:fltVal val="1"/>
                                          </p:val>
                                        </p:tav>
                                      </p:tavLst>
                                    </p:anim>
                                    <p:animScale>
                                      <p:cBhvr>
                                        <p:cTn id="107" dur="26">
                                          <p:stCondLst>
                                            <p:cond delay="650"/>
                                          </p:stCondLst>
                                        </p:cTn>
                                        <p:tgtEl>
                                          <p:spTgt spid="28686"/>
                                        </p:tgtEl>
                                      </p:cBhvr>
                                      <p:to x="100000" y="60000"/>
                                    </p:animScale>
                                    <p:animScale>
                                      <p:cBhvr>
                                        <p:cTn id="108" dur="166" decel="50000">
                                          <p:stCondLst>
                                            <p:cond delay="676"/>
                                          </p:stCondLst>
                                        </p:cTn>
                                        <p:tgtEl>
                                          <p:spTgt spid="28686"/>
                                        </p:tgtEl>
                                      </p:cBhvr>
                                      <p:to x="100000" y="100000"/>
                                    </p:animScale>
                                    <p:animScale>
                                      <p:cBhvr>
                                        <p:cTn id="109" dur="26">
                                          <p:stCondLst>
                                            <p:cond delay="1312"/>
                                          </p:stCondLst>
                                        </p:cTn>
                                        <p:tgtEl>
                                          <p:spTgt spid="28686"/>
                                        </p:tgtEl>
                                      </p:cBhvr>
                                      <p:to x="100000" y="80000"/>
                                    </p:animScale>
                                    <p:animScale>
                                      <p:cBhvr>
                                        <p:cTn id="110" dur="166" decel="50000">
                                          <p:stCondLst>
                                            <p:cond delay="1338"/>
                                          </p:stCondLst>
                                        </p:cTn>
                                        <p:tgtEl>
                                          <p:spTgt spid="28686"/>
                                        </p:tgtEl>
                                      </p:cBhvr>
                                      <p:to x="100000" y="100000"/>
                                    </p:animScale>
                                    <p:animScale>
                                      <p:cBhvr>
                                        <p:cTn id="111" dur="26">
                                          <p:stCondLst>
                                            <p:cond delay="1642"/>
                                          </p:stCondLst>
                                        </p:cTn>
                                        <p:tgtEl>
                                          <p:spTgt spid="28686"/>
                                        </p:tgtEl>
                                      </p:cBhvr>
                                      <p:to x="100000" y="90000"/>
                                    </p:animScale>
                                    <p:animScale>
                                      <p:cBhvr>
                                        <p:cTn id="112" dur="166" decel="50000">
                                          <p:stCondLst>
                                            <p:cond delay="1668"/>
                                          </p:stCondLst>
                                        </p:cTn>
                                        <p:tgtEl>
                                          <p:spTgt spid="28686"/>
                                        </p:tgtEl>
                                      </p:cBhvr>
                                      <p:to x="100000" y="100000"/>
                                    </p:animScale>
                                    <p:animScale>
                                      <p:cBhvr>
                                        <p:cTn id="113" dur="26">
                                          <p:stCondLst>
                                            <p:cond delay="1808"/>
                                          </p:stCondLst>
                                        </p:cTn>
                                        <p:tgtEl>
                                          <p:spTgt spid="28686"/>
                                        </p:tgtEl>
                                      </p:cBhvr>
                                      <p:to x="100000" y="95000"/>
                                    </p:animScale>
                                    <p:animScale>
                                      <p:cBhvr>
                                        <p:cTn id="114" dur="166" decel="50000">
                                          <p:stCondLst>
                                            <p:cond delay="1834"/>
                                          </p:stCondLst>
                                        </p:cTn>
                                        <p:tgtEl>
                                          <p:spTgt spid="2868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animBg="1"/>
      <p:bldP spid="28678" grpId="0" animBg="1"/>
      <p:bldP spid="28679" grpId="0"/>
      <p:bldP spid="28680" grpId="0"/>
      <p:bldP spid="28681" grpId="0"/>
      <p:bldP spid="28682" grpId="0"/>
      <p:bldP spid="28683" grpId="0"/>
      <p:bldP spid="28684" grpId="0"/>
      <p:bldP spid="28685" grpId="0"/>
      <p:bldP spid="2868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DB1DD"/>
        </a:solidFill>
        <a:effectLst/>
      </p:bgPr>
    </p:bg>
    <p:spTree>
      <p:nvGrpSpPr>
        <p:cNvPr id="1" name=""/>
        <p:cNvGrpSpPr/>
        <p:nvPr/>
      </p:nvGrpSpPr>
      <p:grpSpPr>
        <a:xfrm>
          <a:off x="0" y="0"/>
          <a:ext cx="0" cy="0"/>
          <a:chOff x="0" y="0"/>
          <a:chExt cx="0" cy="0"/>
        </a:xfrm>
      </p:grpSpPr>
      <p:sp>
        <p:nvSpPr>
          <p:cNvPr id="29700" name="WordArt 4"/>
          <p:cNvSpPr>
            <a:spLocks noChangeArrowheads="1" noChangeShapeType="1" noTextEdit="1"/>
          </p:cNvSpPr>
          <p:nvPr/>
        </p:nvSpPr>
        <p:spPr bwMode="auto">
          <a:xfrm>
            <a:off x="0" y="381000"/>
            <a:ext cx="4457700" cy="64770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1">
                  <a:gsLst>
                    <a:gs pos="0">
                      <a:schemeClr val="accent1"/>
                    </a:gs>
                    <a:gs pos="100000">
                      <a:srgbClr val="660066"/>
                    </a:gs>
                  </a:gsLst>
                  <a:lin ang="5400000" scaled="1"/>
                </a:gradFill>
                <a:effectLst>
                  <a:outerShdw dist="45791" dir="3378596" algn="ctr" rotWithShape="0">
                    <a:srgbClr val="4D4D4D">
                      <a:alpha val="79999"/>
                    </a:srgbClr>
                  </a:outerShdw>
                </a:effectLst>
                <a:latin typeface="Arial Black"/>
              </a:rPr>
              <a:t>Francois Rabelais</a:t>
            </a:r>
          </a:p>
        </p:txBody>
      </p:sp>
      <p:sp>
        <p:nvSpPr>
          <p:cNvPr id="29701" name="WordArt 5"/>
          <p:cNvSpPr>
            <a:spLocks noChangeArrowheads="1" noChangeShapeType="1" noTextEdit="1"/>
          </p:cNvSpPr>
          <p:nvPr/>
        </p:nvSpPr>
        <p:spPr bwMode="auto">
          <a:xfrm>
            <a:off x="0" y="2667000"/>
            <a:ext cx="4000500" cy="571500"/>
          </a:xfrm>
          <a:prstGeom prst="rect">
            <a:avLst/>
          </a:prstGeom>
        </p:spPr>
        <p:txBody>
          <a:bodyPr wrap="none" fromWordArt="1">
            <a:prstTxWarp prst="textPlain">
              <a:avLst>
                <a:gd name="adj" fmla="val 50000"/>
              </a:avLst>
            </a:prstTxWarp>
          </a:bodyPr>
          <a:lstStyle/>
          <a:p>
            <a:pPr algn="ctr"/>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a:rPr>
              <a:t>William Shakespeare</a:t>
            </a:r>
          </a:p>
        </p:txBody>
      </p:sp>
      <p:sp>
        <p:nvSpPr>
          <p:cNvPr id="4102" name="Text Box 6"/>
          <p:cNvSpPr txBox="1">
            <a:spLocks noChangeArrowheads="1"/>
          </p:cNvSpPr>
          <p:nvPr/>
        </p:nvSpPr>
        <p:spPr bwMode="auto">
          <a:xfrm>
            <a:off x="3886200" y="0"/>
            <a:ext cx="1809750" cy="366713"/>
          </a:xfrm>
          <a:prstGeom prst="rect">
            <a:avLst/>
          </a:prstGeom>
          <a:noFill/>
          <a:ln w="9525">
            <a:noFill/>
            <a:miter lim="800000"/>
            <a:headEnd/>
            <a:tailEnd/>
          </a:ln>
        </p:spPr>
        <p:txBody>
          <a:bodyPr wrap="none">
            <a:spAutoFit/>
          </a:bodyPr>
          <a:lstStyle/>
          <a:p>
            <a:r>
              <a:rPr lang="en-US"/>
              <a:t>Secular Authors</a:t>
            </a:r>
          </a:p>
        </p:txBody>
      </p:sp>
      <p:sp>
        <p:nvSpPr>
          <p:cNvPr id="29703" name="Text Box 7"/>
          <p:cNvSpPr txBox="1">
            <a:spLocks noChangeArrowheads="1"/>
          </p:cNvSpPr>
          <p:nvPr/>
        </p:nvSpPr>
        <p:spPr bwMode="auto">
          <a:xfrm>
            <a:off x="609600" y="1371600"/>
            <a:ext cx="5695950" cy="366713"/>
          </a:xfrm>
          <a:prstGeom prst="rect">
            <a:avLst/>
          </a:prstGeom>
          <a:noFill/>
          <a:ln w="9525">
            <a:noFill/>
            <a:miter lim="800000"/>
            <a:headEnd/>
            <a:tailEnd/>
          </a:ln>
        </p:spPr>
        <p:txBody>
          <a:bodyPr wrap="none">
            <a:spAutoFit/>
          </a:bodyPr>
          <a:lstStyle/>
          <a:p>
            <a:r>
              <a:rPr lang="en-US"/>
              <a:t>Wrote </a:t>
            </a:r>
            <a:r>
              <a:rPr lang="en-US" u="sng"/>
              <a:t>Gargantua and Pantagruel</a:t>
            </a:r>
            <a:r>
              <a:rPr lang="en-US"/>
              <a:t> in vernacular French</a:t>
            </a:r>
          </a:p>
        </p:txBody>
      </p:sp>
      <p:sp>
        <p:nvSpPr>
          <p:cNvPr id="29704" name="Text Box 8"/>
          <p:cNvSpPr txBox="1">
            <a:spLocks noChangeArrowheads="1"/>
          </p:cNvSpPr>
          <p:nvPr/>
        </p:nvSpPr>
        <p:spPr bwMode="auto">
          <a:xfrm>
            <a:off x="228600" y="2133600"/>
            <a:ext cx="7664450" cy="366713"/>
          </a:xfrm>
          <a:prstGeom prst="rect">
            <a:avLst/>
          </a:prstGeom>
          <a:noFill/>
          <a:ln w="9525">
            <a:noFill/>
            <a:miter lim="800000"/>
            <a:headEnd/>
            <a:tailEnd/>
          </a:ln>
        </p:spPr>
        <p:txBody>
          <a:bodyPr wrap="none">
            <a:spAutoFit/>
          </a:bodyPr>
          <a:lstStyle/>
          <a:p>
            <a:r>
              <a:rPr lang="en-US"/>
              <a:t>Believed that people were generally good and should live by their instincts</a:t>
            </a:r>
          </a:p>
        </p:txBody>
      </p:sp>
      <p:sp>
        <p:nvSpPr>
          <p:cNvPr id="29705" name="Text Box 9"/>
          <p:cNvSpPr txBox="1">
            <a:spLocks noChangeArrowheads="1"/>
          </p:cNvSpPr>
          <p:nvPr/>
        </p:nvSpPr>
        <p:spPr bwMode="auto">
          <a:xfrm>
            <a:off x="1371600" y="1752600"/>
            <a:ext cx="5530850" cy="366713"/>
          </a:xfrm>
          <a:prstGeom prst="rect">
            <a:avLst/>
          </a:prstGeom>
          <a:noFill/>
          <a:ln w="9525">
            <a:noFill/>
            <a:miter lim="800000"/>
            <a:headEnd/>
            <a:tailEnd/>
          </a:ln>
        </p:spPr>
        <p:txBody>
          <a:bodyPr wrap="none">
            <a:spAutoFit/>
          </a:bodyPr>
          <a:lstStyle/>
          <a:p>
            <a:r>
              <a:rPr lang="en-US"/>
              <a:t>Poked fun at society through the actions of his giants</a:t>
            </a:r>
          </a:p>
        </p:txBody>
      </p:sp>
      <p:pic>
        <p:nvPicPr>
          <p:cNvPr id="4106" name="Picture 10" descr="rabelasi"/>
          <p:cNvPicPr>
            <a:picLocks noChangeAspect="1" noChangeArrowheads="1"/>
          </p:cNvPicPr>
          <p:nvPr/>
        </p:nvPicPr>
        <p:blipFill>
          <a:blip r:embed="rId3" cstate="print"/>
          <a:srcRect/>
          <a:stretch>
            <a:fillRect/>
          </a:stretch>
        </p:blipFill>
        <p:spPr bwMode="auto">
          <a:xfrm>
            <a:off x="7010400" y="304800"/>
            <a:ext cx="1387475" cy="1828800"/>
          </a:xfrm>
          <a:prstGeom prst="rect">
            <a:avLst/>
          </a:prstGeom>
          <a:noFill/>
          <a:ln w="9525">
            <a:noFill/>
            <a:miter lim="800000"/>
            <a:headEnd/>
            <a:tailEnd/>
          </a:ln>
        </p:spPr>
      </p:pic>
      <p:pic>
        <p:nvPicPr>
          <p:cNvPr id="29707" name="Picture 11" descr="shakespeare"/>
          <p:cNvPicPr>
            <a:picLocks noChangeAspect="1" noChangeArrowheads="1"/>
          </p:cNvPicPr>
          <p:nvPr/>
        </p:nvPicPr>
        <p:blipFill>
          <a:blip r:embed="rId4" cstate="print"/>
          <a:srcRect/>
          <a:stretch>
            <a:fillRect/>
          </a:stretch>
        </p:blipFill>
        <p:spPr bwMode="auto">
          <a:xfrm>
            <a:off x="533400" y="3352800"/>
            <a:ext cx="1831975" cy="2209800"/>
          </a:xfrm>
          <a:prstGeom prst="rect">
            <a:avLst/>
          </a:prstGeom>
          <a:noFill/>
          <a:ln w="9525">
            <a:noFill/>
            <a:miter lim="800000"/>
            <a:headEnd/>
            <a:tailEnd/>
          </a:ln>
        </p:spPr>
      </p:pic>
      <p:sp>
        <p:nvSpPr>
          <p:cNvPr id="29708" name="Text Box 12"/>
          <p:cNvSpPr txBox="1">
            <a:spLocks noChangeArrowheads="1"/>
          </p:cNvSpPr>
          <p:nvPr/>
        </p:nvSpPr>
        <p:spPr bwMode="auto">
          <a:xfrm>
            <a:off x="3108325" y="3389313"/>
            <a:ext cx="3321050" cy="366712"/>
          </a:xfrm>
          <a:prstGeom prst="rect">
            <a:avLst/>
          </a:prstGeom>
          <a:noFill/>
          <a:ln w="9525">
            <a:noFill/>
            <a:miter lim="800000"/>
            <a:headEnd/>
            <a:tailEnd/>
          </a:ln>
        </p:spPr>
        <p:txBody>
          <a:bodyPr wrap="none">
            <a:spAutoFit/>
          </a:bodyPr>
          <a:lstStyle/>
          <a:p>
            <a:r>
              <a:rPr lang="en-US"/>
              <a:t>Wrote in Renaissance England</a:t>
            </a:r>
          </a:p>
        </p:txBody>
      </p:sp>
      <p:sp>
        <p:nvSpPr>
          <p:cNvPr id="29709" name="Text Box 13"/>
          <p:cNvSpPr txBox="1">
            <a:spLocks noChangeArrowheads="1"/>
          </p:cNvSpPr>
          <p:nvPr/>
        </p:nvSpPr>
        <p:spPr bwMode="auto">
          <a:xfrm>
            <a:off x="3032125" y="3846513"/>
            <a:ext cx="4679950" cy="366712"/>
          </a:xfrm>
          <a:prstGeom prst="rect">
            <a:avLst/>
          </a:prstGeom>
          <a:noFill/>
          <a:ln w="9525">
            <a:noFill/>
            <a:miter lim="800000"/>
            <a:headEnd/>
            <a:tailEnd/>
          </a:ln>
        </p:spPr>
        <p:txBody>
          <a:bodyPr wrap="none">
            <a:spAutoFit/>
          </a:bodyPr>
          <a:lstStyle/>
          <a:p>
            <a:r>
              <a:rPr lang="en-US"/>
              <a:t>Plays and Sonnets were al written in English</a:t>
            </a:r>
          </a:p>
        </p:txBody>
      </p:sp>
      <p:sp>
        <p:nvSpPr>
          <p:cNvPr id="29710" name="Text Box 14"/>
          <p:cNvSpPr txBox="1">
            <a:spLocks noChangeArrowheads="1"/>
          </p:cNvSpPr>
          <p:nvPr/>
        </p:nvSpPr>
        <p:spPr bwMode="auto">
          <a:xfrm>
            <a:off x="304800" y="5638800"/>
            <a:ext cx="2439988" cy="274638"/>
          </a:xfrm>
          <a:prstGeom prst="rect">
            <a:avLst/>
          </a:prstGeom>
          <a:noFill/>
          <a:ln w="9525">
            <a:noFill/>
            <a:miter lim="800000"/>
            <a:headEnd/>
            <a:tailEnd/>
          </a:ln>
        </p:spPr>
        <p:txBody>
          <a:bodyPr wrap="none">
            <a:spAutoFit/>
          </a:bodyPr>
          <a:lstStyle/>
          <a:p>
            <a:r>
              <a:rPr lang="en-US" sz="1200"/>
              <a:t>Born 1564 in Stratford upon Avon</a:t>
            </a:r>
          </a:p>
        </p:txBody>
      </p:sp>
      <p:sp>
        <p:nvSpPr>
          <p:cNvPr id="29711" name="Text Box 15"/>
          <p:cNvSpPr txBox="1">
            <a:spLocks noChangeArrowheads="1"/>
          </p:cNvSpPr>
          <p:nvPr/>
        </p:nvSpPr>
        <p:spPr bwMode="auto">
          <a:xfrm>
            <a:off x="3032125" y="4379913"/>
            <a:ext cx="6111875" cy="641350"/>
          </a:xfrm>
          <a:prstGeom prst="rect">
            <a:avLst/>
          </a:prstGeom>
          <a:noFill/>
          <a:ln w="9525">
            <a:noFill/>
            <a:miter lim="800000"/>
            <a:headEnd/>
            <a:tailEnd/>
          </a:ln>
        </p:spPr>
        <p:txBody>
          <a:bodyPr>
            <a:spAutoFit/>
          </a:bodyPr>
          <a:lstStyle/>
          <a:p>
            <a:r>
              <a:rPr lang="en-US"/>
              <a:t>Wrote about human conflict often with humor and showed the souls of both his male and female characters</a:t>
            </a:r>
          </a:p>
        </p:txBody>
      </p:sp>
      <p:sp>
        <p:nvSpPr>
          <p:cNvPr id="29712" name="WordArt 16"/>
          <p:cNvSpPr>
            <a:spLocks noChangeArrowheads="1" noChangeShapeType="1" noTextEdit="1"/>
          </p:cNvSpPr>
          <p:nvPr/>
        </p:nvSpPr>
        <p:spPr bwMode="auto">
          <a:xfrm>
            <a:off x="3733800" y="5486400"/>
            <a:ext cx="5162550" cy="1028700"/>
          </a:xfrm>
          <a:prstGeom prst="rect">
            <a:avLst/>
          </a:prstGeom>
        </p:spPr>
        <p:txBody>
          <a:bodyPr wrap="none" fromWordArt="1">
            <a:prstTxWarp prst="textPlain">
              <a:avLst>
                <a:gd name="adj" fmla="val 50000"/>
              </a:avLst>
            </a:prstTxWarp>
          </a:bodyPr>
          <a:lstStyle/>
          <a:p>
            <a:pPr algn="ctr"/>
            <a:r>
              <a:rPr lang="en-US" sz="1400" kern="10">
                <a:ln w="9525">
                  <a:solidFill>
                    <a:srgbClr val="000000"/>
                  </a:solidFill>
                  <a:round/>
                  <a:headEnd/>
                  <a:tailEnd/>
                </a:ln>
                <a:solidFill>
                  <a:srgbClr val="FFFFFF"/>
                </a:solidFill>
                <a:latin typeface="Arial Black"/>
              </a:rPr>
              <a:t>Known as the Elizabethan age for Queen Elizabeth I</a:t>
            </a:r>
          </a:p>
          <a:p>
            <a:pPr algn="ctr"/>
            <a:r>
              <a:rPr lang="en-US" sz="1400" kern="10">
                <a:ln w="9525">
                  <a:solidFill>
                    <a:srgbClr val="000000"/>
                  </a:solidFill>
                  <a:round/>
                  <a:headEnd/>
                  <a:tailEnd/>
                </a:ln>
                <a:solidFill>
                  <a:srgbClr val="FFFFFF"/>
                </a:solidFill>
                <a:latin typeface="Arial Black"/>
              </a:rPr>
              <a:t>She was educated in Eng, Fr., Lat., and It.</a:t>
            </a:r>
          </a:p>
          <a:p>
            <a:pPr algn="ctr"/>
            <a:r>
              <a:rPr lang="en-US" sz="1400" kern="10">
                <a:ln w="9525">
                  <a:solidFill>
                    <a:srgbClr val="000000"/>
                  </a:solidFill>
                  <a:round/>
                  <a:headEnd/>
                  <a:tailEnd/>
                </a:ln>
                <a:solidFill>
                  <a:srgbClr val="FFFFFF"/>
                </a:solidFill>
                <a:latin typeface="Arial Black"/>
              </a:rPr>
              <a:t>She wrote poetry and patronized the arts</a:t>
            </a:r>
          </a:p>
        </p:txBody>
      </p:sp>
      <mc:AlternateContent xmlns:mc="http://schemas.openxmlformats.org/markup-compatibility/2006" xmlns:p14="http://schemas.microsoft.com/office/powerpoint/2010/main">
        <mc:Choice Requires="p14">
          <p:contentPart p14:bwMode="auto" r:id="rId5">
            <p14:nvContentPartPr>
              <p14:cNvPr id="4098" name="Ink 15"/>
              <p14:cNvContentPartPr>
                <a14:cpLocks xmlns:a14="http://schemas.microsoft.com/office/drawing/2010/main" noRot="1" noChangeAspect="1" noEditPoints="1" noChangeArrowheads="1" noChangeShapeType="1"/>
              </p14:cNvContentPartPr>
              <p14:nvPr/>
            </p14:nvContentPartPr>
            <p14:xfrm>
              <a:off x="5829300" y="3954463"/>
              <a:ext cx="7938" cy="160337"/>
            </p14:xfrm>
          </p:contentPart>
        </mc:Choice>
        <mc:Fallback xmlns="">
          <p:pic>
            <p:nvPicPr>
              <p:cNvPr id="4098" name="Ink 15"/>
              <p:cNvPicPr>
                <a:picLocks noRot="1" noChangeAspect="1" noEditPoints="1" noChangeArrowheads="1" noChangeShapeType="1"/>
              </p:cNvPicPr>
              <p:nvPr/>
            </p:nvPicPr>
            <p:blipFill>
              <a:blip r:embed="rId6"/>
              <a:stretch>
                <a:fillRect/>
              </a:stretch>
            </p:blipFill>
            <p:spPr>
              <a:xfrm>
                <a:off x="5821044" y="3945095"/>
                <a:ext cx="24449" cy="179073"/>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9700"/>
                                        </p:tgtEl>
                                        <p:attrNameLst>
                                          <p:attrName>style.visibility</p:attrName>
                                        </p:attrNameLst>
                                      </p:cBhvr>
                                      <p:to>
                                        <p:strVal val="visible"/>
                                      </p:to>
                                    </p:set>
                                    <p:animEffect transition="in" filter="strips(downLeft)">
                                      <p:cBhvr>
                                        <p:cTn id="7" dur="500"/>
                                        <p:tgtEl>
                                          <p:spTgt spid="2970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970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29705"/>
                                        </p:tgtEl>
                                        <p:attrNameLst>
                                          <p:attrName>style.visibility</p:attrName>
                                        </p:attrNameLst>
                                      </p:cBhvr>
                                      <p:to>
                                        <p:strVal val="visible"/>
                                      </p:to>
                                    </p:set>
                                    <p:animEffect transition="in" filter="fade">
                                      <p:cBhvr>
                                        <p:cTn id="16" dur="1000"/>
                                        <p:tgtEl>
                                          <p:spTgt spid="29705"/>
                                        </p:tgtEl>
                                      </p:cBhvr>
                                    </p:animEffect>
                                    <p:anim calcmode="lin" valueType="num">
                                      <p:cBhvr>
                                        <p:cTn id="17" dur="1000" fill="hold"/>
                                        <p:tgtEl>
                                          <p:spTgt spid="29705"/>
                                        </p:tgtEl>
                                        <p:attrNameLst>
                                          <p:attrName>ppt_x</p:attrName>
                                        </p:attrNameLst>
                                      </p:cBhvr>
                                      <p:tavLst>
                                        <p:tav tm="0">
                                          <p:val>
                                            <p:strVal val="#ppt_x"/>
                                          </p:val>
                                        </p:tav>
                                        <p:tav tm="100000">
                                          <p:val>
                                            <p:strVal val="#ppt_x"/>
                                          </p:val>
                                        </p:tav>
                                      </p:tavLst>
                                    </p:anim>
                                    <p:anim calcmode="lin" valueType="num">
                                      <p:cBhvr>
                                        <p:cTn id="18" dur="1000" fill="hold"/>
                                        <p:tgtEl>
                                          <p:spTgt spid="2970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8" presetClass="entr" presetSubtype="0" accel="50000" fill="hold" grpId="0" nodeType="clickEffect">
                                  <p:stCondLst>
                                    <p:cond delay="0"/>
                                  </p:stCondLst>
                                  <p:iterate type="lt">
                                    <p:tmPct val="50000"/>
                                  </p:iterate>
                                  <p:childTnLst>
                                    <p:set>
                                      <p:cBhvr>
                                        <p:cTn id="22" dur="1" fill="hold">
                                          <p:stCondLst>
                                            <p:cond delay="0"/>
                                          </p:stCondLst>
                                        </p:cTn>
                                        <p:tgtEl>
                                          <p:spTgt spid="29704"/>
                                        </p:tgtEl>
                                        <p:attrNameLst>
                                          <p:attrName>style.visibility</p:attrName>
                                        </p:attrNameLst>
                                      </p:cBhvr>
                                      <p:to>
                                        <p:strVal val="visible"/>
                                      </p:to>
                                    </p:set>
                                    <p:set>
                                      <p:cBhvr>
                                        <p:cTn id="23" dur="455" fill="hold">
                                          <p:stCondLst>
                                            <p:cond delay="0"/>
                                          </p:stCondLst>
                                        </p:cTn>
                                        <p:tgtEl>
                                          <p:spTgt spid="29704"/>
                                        </p:tgtEl>
                                        <p:attrNameLst>
                                          <p:attrName>style.rotation</p:attrName>
                                        </p:attrNameLst>
                                      </p:cBhvr>
                                      <p:to>
                                        <p:strVal val="-45.0"/>
                                      </p:to>
                                    </p:set>
                                    <p:anim calcmode="lin" valueType="num">
                                      <p:cBhvr>
                                        <p:cTn id="24" dur="455" fill="hold">
                                          <p:stCondLst>
                                            <p:cond delay="455"/>
                                          </p:stCondLst>
                                        </p:cTn>
                                        <p:tgtEl>
                                          <p:spTgt spid="29704"/>
                                        </p:tgtEl>
                                        <p:attrNameLst>
                                          <p:attrName>style.rotation</p:attrName>
                                        </p:attrNameLst>
                                      </p:cBhvr>
                                      <p:tavLst>
                                        <p:tav tm="0">
                                          <p:val>
                                            <p:fltVal val="-45"/>
                                          </p:val>
                                        </p:tav>
                                        <p:tav tm="69900">
                                          <p:val>
                                            <p:fltVal val="45"/>
                                          </p:val>
                                        </p:tav>
                                        <p:tav tm="100000">
                                          <p:val>
                                            <p:fltVal val="0"/>
                                          </p:val>
                                        </p:tav>
                                      </p:tavLst>
                                    </p:anim>
                                    <p:anim calcmode="lin" valueType="num">
                                      <p:cBhvr>
                                        <p:cTn id="25" dur="455" fill="hold">
                                          <p:stCondLst>
                                            <p:cond delay="0"/>
                                          </p:stCondLst>
                                        </p:cTn>
                                        <p:tgtEl>
                                          <p:spTgt spid="29704"/>
                                        </p:tgtEl>
                                        <p:attrNameLst>
                                          <p:attrName>ppt_y</p:attrName>
                                        </p:attrNameLst>
                                      </p:cBhvr>
                                      <p:tavLst>
                                        <p:tav tm="0">
                                          <p:val>
                                            <p:strVal val="#ppt_y-1"/>
                                          </p:val>
                                        </p:tav>
                                        <p:tav tm="100000">
                                          <p:val>
                                            <p:strVal val="#ppt_y-(0.354*#ppt_w-0.172*#ppt_h)"/>
                                          </p:val>
                                        </p:tav>
                                      </p:tavLst>
                                    </p:anim>
                                    <p:anim calcmode="lin" valueType="num">
                                      <p:cBhvr>
                                        <p:cTn id="26" dur="156" decel="50000" autoRev="1" fill="hold">
                                          <p:stCondLst>
                                            <p:cond delay="455"/>
                                          </p:stCondLst>
                                        </p:cTn>
                                        <p:tgtEl>
                                          <p:spTgt spid="29704"/>
                                        </p:tgtEl>
                                        <p:attrNameLst>
                                          <p:attrName>ppt_y</p:attrName>
                                        </p:attrNameLst>
                                      </p:cBhvr>
                                      <p:tavLst>
                                        <p:tav tm="0">
                                          <p:val>
                                            <p:strVal val="#ppt_y-(0.354*#ppt_w-0.172*#ppt_h)"/>
                                          </p:val>
                                        </p:tav>
                                        <p:tav tm="100000">
                                          <p:val>
                                            <p:strVal val="#ppt_y-(0.354*#ppt_w-0.172*#ppt_h)-#ppt_h/2"/>
                                          </p:val>
                                        </p:tav>
                                      </p:tavLst>
                                    </p:anim>
                                    <p:anim calcmode="lin" valueType="num">
                                      <p:cBhvr>
                                        <p:cTn id="27" dur="136" fill="hold">
                                          <p:stCondLst>
                                            <p:cond delay="864"/>
                                          </p:stCondLst>
                                        </p:cTn>
                                        <p:tgtEl>
                                          <p:spTgt spid="29704"/>
                                        </p:tgtEl>
                                        <p:attrNameLst>
                                          <p:attrName>ppt_y</p:attrName>
                                        </p:attrNameLst>
                                      </p:cBhvr>
                                      <p:tavLst>
                                        <p:tav tm="0">
                                          <p:val>
                                            <p:strVal val="#ppt_y-(0.354*#ppt_w-0.172*#ppt_h)"/>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5" presetClass="entr" presetSubtype="0" fill="hold" grpId="0" nodeType="clickEffect">
                                  <p:stCondLst>
                                    <p:cond delay="0"/>
                                  </p:stCondLst>
                                  <p:childTnLst>
                                    <p:set>
                                      <p:cBhvr>
                                        <p:cTn id="31" dur="1" fill="hold">
                                          <p:stCondLst>
                                            <p:cond delay="0"/>
                                          </p:stCondLst>
                                        </p:cTn>
                                        <p:tgtEl>
                                          <p:spTgt spid="29701"/>
                                        </p:tgtEl>
                                        <p:attrNameLst>
                                          <p:attrName>style.visibility</p:attrName>
                                        </p:attrNameLst>
                                      </p:cBhvr>
                                      <p:to>
                                        <p:strVal val="visible"/>
                                      </p:to>
                                    </p:set>
                                    <p:anim calcmode="lin" valueType="num">
                                      <p:cBhvr>
                                        <p:cTn id="32" dur="500" decel="50000" fill="hold">
                                          <p:stCondLst>
                                            <p:cond delay="0"/>
                                          </p:stCondLst>
                                        </p:cTn>
                                        <p:tgtEl>
                                          <p:spTgt spid="29701"/>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29701"/>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29701"/>
                                        </p:tgtEl>
                                        <p:attrNameLst>
                                          <p:attrName>ppt_w</p:attrName>
                                        </p:attrNameLst>
                                      </p:cBhvr>
                                      <p:tavLst>
                                        <p:tav tm="0">
                                          <p:val>
                                            <p:strVal val="#ppt_w*.05"/>
                                          </p:val>
                                        </p:tav>
                                        <p:tav tm="100000">
                                          <p:val>
                                            <p:strVal val="#ppt_w"/>
                                          </p:val>
                                        </p:tav>
                                      </p:tavLst>
                                    </p:anim>
                                    <p:anim calcmode="lin" valueType="num">
                                      <p:cBhvr>
                                        <p:cTn id="35" dur="1000" fill="hold"/>
                                        <p:tgtEl>
                                          <p:spTgt spid="29701"/>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29701"/>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29701"/>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29701"/>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29701"/>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16" fill="hold" nodeType="clickEffect">
                                  <p:stCondLst>
                                    <p:cond delay="0"/>
                                  </p:stCondLst>
                                  <p:childTnLst>
                                    <p:set>
                                      <p:cBhvr>
                                        <p:cTn id="43" dur="1" fill="hold">
                                          <p:stCondLst>
                                            <p:cond delay="0"/>
                                          </p:stCondLst>
                                        </p:cTn>
                                        <p:tgtEl>
                                          <p:spTgt spid="29707"/>
                                        </p:tgtEl>
                                        <p:attrNameLst>
                                          <p:attrName>style.visibility</p:attrName>
                                        </p:attrNameLst>
                                      </p:cBhvr>
                                      <p:to>
                                        <p:strVal val="visible"/>
                                      </p:to>
                                    </p:set>
                                    <p:anim calcmode="lin" valueType="num">
                                      <p:cBhvr>
                                        <p:cTn id="44" dur="500" fill="hold"/>
                                        <p:tgtEl>
                                          <p:spTgt spid="29707"/>
                                        </p:tgtEl>
                                        <p:attrNameLst>
                                          <p:attrName>ppt_w</p:attrName>
                                        </p:attrNameLst>
                                      </p:cBhvr>
                                      <p:tavLst>
                                        <p:tav tm="0">
                                          <p:val>
                                            <p:fltVal val="0"/>
                                          </p:val>
                                        </p:tav>
                                        <p:tav tm="100000">
                                          <p:val>
                                            <p:strVal val="#ppt_w"/>
                                          </p:val>
                                        </p:tav>
                                      </p:tavLst>
                                    </p:anim>
                                    <p:anim calcmode="lin" valueType="num">
                                      <p:cBhvr>
                                        <p:cTn id="45" dur="500" fill="hold"/>
                                        <p:tgtEl>
                                          <p:spTgt spid="29707"/>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71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6" presetClass="entr" presetSubtype="0" fill="hold" grpId="0" nodeType="clickEffect">
                                  <p:stCondLst>
                                    <p:cond delay="0"/>
                                  </p:stCondLst>
                                  <p:childTnLst>
                                    <p:set>
                                      <p:cBhvr>
                                        <p:cTn id="53" dur="1" fill="hold">
                                          <p:stCondLst>
                                            <p:cond delay="0"/>
                                          </p:stCondLst>
                                        </p:cTn>
                                        <p:tgtEl>
                                          <p:spTgt spid="29708"/>
                                        </p:tgtEl>
                                        <p:attrNameLst>
                                          <p:attrName>style.visibility</p:attrName>
                                        </p:attrNameLst>
                                      </p:cBhvr>
                                      <p:to>
                                        <p:strVal val="visible"/>
                                      </p:to>
                                    </p:set>
                                    <p:animEffect transition="in" filter="wipe(down)">
                                      <p:cBhvr>
                                        <p:cTn id="54" dur="580">
                                          <p:stCondLst>
                                            <p:cond delay="0"/>
                                          </p:stCondLst>
                                        </p:cTn>
                                        <p:tgtEl>
                                          <p:spTgt spid="29708"/>
                                        </p:tgtEl>
                                      </p:cBhvr>
                                    </p:animEffect>
                                    <p:anim calcmode="lin" valueType="num">
                                      <p:cBhvr>
                                        <p:cTn id="55" dur="1822" tmFilter="0,0; 0.14,0.36; 0.43,0.73; 0.71,0.91; 1.0,1.0">
                                          <p:stCondLst>
                                            <p:cond delay="0"/>
                                          </p:stCondLst>
                                        </p:cTn>
                                        <p:tgtEl>
                                          <p:spTgt spid="29708"/>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29708"/>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29708"/>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29708"/>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29708"/>
                                        </p:tgtEl>
                                        <p:attrNameLst>
                                          <p:attrName>ppt_y</p:attrName>
                                        </p:attrNameLst>
                                      </p:cBhvr>
                                      <p:tavLst>
                                        <p:tav tm="0" fmla="#ppt_y-sin(pi*$)/81">
                                          <p:val>
                                            <p:fltVal val="0"/>
                                          </p:val>
                                        </p:tav>
                                        <p:tav tm="100000">
                                          <p:val>
                                            <p:fltVal val="1"/>
                                          </p:val>
                                        </p:tav>
                                      </p:tavLst>
                                    </p:anim>
                                    <p:animScale>
                                      <p:cBhvr>
                                        <p:cTn id="60" dur="26">
                                          <p:stCondLst>
                                            <p:cond delay="650"/>
                                          </p:stCondLst>
                                        </p:cTn>
                                        <p:tgtEl>
                                          <p:spTgt spid="29708"/>
                                        </p:tgtEl>
                                      </p:cBhvr>
                                      <p:to x="100000" y="60000"/>
                                    </p:animScale>
                                    <p:animScale>
                                      <p:cBhvr>
                                        <p:cTn id="61" dur="166" decel="50000">
                                          <p:stCondLst>
                                            <p:cond delay="676"/>
                                          </p:stCondLst>
                                        </p:cTn>
                                        <p:tgtEl>
                                          <p:spTgt spid="29708"/>
                                        </p:tgtEl>
                                      </p:cBhvr>
                                      <p:to x="100000" y="100000"/>
                                    </p:animScale>
                                    <p:animScale>
                                      <p:cBhvr>
                                        <p:cTn id="62" dur="26">
                                          <p:stCondLst>
                                            <p:cond delay="1312"/>
                                          </p:stCondLst>
                                        </p:cTn>
                                        <p:tgtEl>
                                          <p:spTgt spid="29708"/>
                                        </p:tgtEl>
                                      </p:cBhvr>
                                      <p:to x="100000" y="80000"/>
                                    </p:animScale>
                                    <p:animScale>
                                      <p:cBhvr>
                                        <p:cTn id="63" dur="166" decel="50000">
                                          <p:stCondLst>
                                            <p:cond delay="1338"/>
                                          </p:stCondLst>
                                        </p:cTn>
                                        <p:tgtEl>
                                          <p:spTgt spid="29708"/>
                                        </p:tgtEl>
                                      </p:cBhvr>
                                      <p:to x="100000" y="100000"/>
                                    </p:animScale>
                                    <p:animScale>
                                      <p:cBhvr>
                                        <p:cTn id="64" dur="26">
                                          <p:stCondLst>
                                            <p:cond delay="1642"/>
                                          </p:stCondLst>
                                        </p:cTn>
                                        <p:tgtEl>
                                          <p:spTgt spid="29708"/>
                                        </p:tgtEl>
                                      </p:cBhvr>
                                      <p:to x="100000" y="90000"/>
                                    </p:animScale>
                                    <p:animScale>
                                      <p:cBhvr>
                                        <p:cTn id="65" dur="166" decel="50000">
                                          <p:stCondLst>
                                            <p:cond delay="1668"/>
                                          </p:stCondLst>
                                        </p:cTn>
                                        <p:tgtEl>
                                          <p:spTgt spid="29708"/>
                                        </p:tgtEl>
                                      </p:cBhvr>
                                      <p:to x="100000" y="100000"/>
                                    </p:animScale>
                                    <p:animScale>
                                      <p:cBhvr>
                                        <p:cTn id="66" dur="26">
                                          <p:stCondLst>
                                            <p:cond delay="1808"/>
                                          </p:stCondLst>
                                        </p:cTn>
                                        <p:tgtEl>
                                          <p:spTgt spid="29708"/>
                                        </p:tgtEl>
                                      </p:cBhvr>
                                      <p:to x="100000" y="95000"/>
                                    </p:animScale>
                                    <p:animScale>
                                      <p:cBhvr>
                                        <p:cTn id="67" dur="166" decel="50000">
                                          <p:stCondLst>
                                            <p:cond delay="1834"/>
                                          </p:stCondLst>
                                        </p:cTn>
                                        <p:tgtEl>
                                          <p:spTgt spid="29708"/>
                                        </p:tgtEl>
                                      </p:cBhvr>
                                      <p:to x="100000" y="100000"/>
                                    </p:animScale>
                                  </p:childTnLst>
                                </p:cTn>
                              </p:par>
                            </p:childTnLst>
                          </p:cTn>
                        </p:par>
                      </p:childTnLst>
                    </p:cTn>
                  </p:par>
                  <p:par>
                    <p:cTn id="68" fill="hold">
                      <p:stCondLst>
                        <p:cond delay="indefinite"/>
                      </p:stCondLst>
                      <p:childTnLst>
                        <p:par>
                          <p:cTn id="69" fill="hold">
                            <p:stCondLst>
                              <p:cond delay="0"/>
                            </p:stCondLst>
                            <p:childTnLst>
                              <p:par>
                                <p:cTn id="70" presetID="25" presetClass="entr" presetSubtype="0" fill="hold" grpId="0" nodeType="clickEffect">
                                  <p:stCondLst>
                                    <p:cond delay="0"/>
                                  </p:stCondLst>
                                  <p:childTnLst>
                                    <p:set>
                                      <p:cBhvr>
                                        <p:cTn id="71" dur="1" fill="hold">
                                          <p:stCondLst>
                                            <p:cond delay="0"/>
                                          </p:stCondLst>
                                        </p:cTn>
                                        <p:tgtEl>
                                          <p:spTgt spid="29709"/>
                                        </p:tgtEl>
                                        <p:attrNameLst>
                                          <p:attrName>style.visibility</p:attrName>
                                        </p:attrNameLst>
                                      </p:cBhvr>
                                      <p:to>
                                        <p:strVal val="visible"/>
                                      </p:to>
                                    </p:set>
                                    <p:anim calcmode="lin" valueType="num">
                                      <p:cBhvr>
                                        <p:cTn id="72" dur="500" decel="50000" fill="hold">
                                          <p:stCondLst>
                                            <p:cond delay="0"/>
                                          </p:stCondLst>
                                        </p:cTn>
                                        <p:tgtEl>
                                          <p:spTgt spid="29709"/>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29709"/>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29709"/>
                                        </p:tgtEl>
                                        <p:attrNameLst>
                                          <p:attrName>ppt_w</p:attrName>
                                        </p:attrNameLst>
                                      </p:cBhvr>
                                      <p:tavLst>
                                        <p:tav tm="0">
                                          <p:val>
                                            <p:strVal val="#ppt_w*.05"/>
                                          </p:val>
                                        </p:tav>
                                        <p:tav tm="100000">
                                          <p:val>
                                            <p:strVal val="#ppt_w"/>
                                          </p:val>
                                        </p:tav>
                                      </p:tavLst>
                                    </p:anim>
                                    <p:anim calcmode="lin" valueType="num">
                                      <p:cBhvr>
                                        <p:cTn id="75" dur="1000" fill="hold"/>
                                        <p:tgtEl>
                                          <p:spTgt spid="29709"/>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29709"/>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29709"/>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29709"/>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29709"/>
                                        </p:tgtEl>
                                      </p:cBhvr>
                                    </p:animEffect>
                                  </p:childTnLst>
                                </p:cTn>
                              </p:par>
                            </p:childTnLst>
                          </p:cTn>
                        </p:par>
                      </p:childTnLst>
                    </p:cTn>
                  </p:par>
                  <p:par>
                    <p:cTn id="80" fill="hold">
                      <p:stCondLst>
                        <p:cond delay="indefinite"/>
                      </p:stCondLst>
                      <p:childTnLst>
                        <p:par>
                          <p:cTn id="81" fill="hold">
                            <p:stCondLst>
                              <p:cond delay="0"/>
                            </p:stCondLst>
                            <p:childTnLst>
                              <p:par>
                                <p:cTn id="82" presetID="47" presetClass="entr" presetSubtype="0" fill="hold" grpId="0" nodeType="clickEffect">
                                  <p:stCondLst>
                                    <p:cond delay="0"/>
                                  </p:stCondLst>
                                  <p:childTnLst>
                                    <p:set>
                                      <p:cBhvr>
                                        <p:cTn id="83" dur="1" fill="hold">
                                          <p:stCondLst>
                                            <p:cond delay="0"/>
                                          </p:stCondLst>
                                        </p:cTn>
                                        <p:tgtEl>
                                          <p:spTgt spid="29711"/>
                                        </p:tgtEl>
                                        <p:attrNameLst>
                                          <p:attrName>style.visibility</p:attrName>
                                        </p:attrNameLst>
                                      </p:cBhvr>
                                      <p:to>
                                        <p:strVal val="visible"/>
                                      </p:to>
                                    </p:set>
                                    <p:animEffect transition="in" filter="fade">
                                      <p:cBhvr>
                                        <p:cTn id="84" dur="1000"/>
                                        <p:tgtEl>
                                          <p:spTgt spid="29711"/>
                                        </p:tgtEl>
                                      </p:cBhvr>
                                    </p:animEffect>
                                    <p:anim calcmode="lin" valueType="num">
                                      <p:cBhvr>
                                        <p:cTn id="85" dur="1000" fill="hold"/>
                                        <p:tgtEl>
                                          <p:spTgt spid="29711"/>
                                        </p:tgtEl>
                                        <p:attrNameLst>
                                          <p:attrName>ppt_x</p:attrName>
                                        </p:attrNameLst>
                                      </p:cBhvr>
                                      <p:tavLst>
                                        <p:tav tm="0">
                                          <p:val>
                                            <p:strVal val="#ppt_x"/>
                                          </p:val>
                                        </p:tav>
                                        <p:tav tm="100000">
                                          <p:val>
                                            <p:strVal val="#ppt_x"/>
                                          </p:val>
                                        </p:tav>
                                      </p:tavLst>
                                    </p:anim>
                                    <p:anim calcmode="lin" valueType="num">
                                      <p:cBhvr>
                                        <p:cTn id="86" dur="1000" fill="hold"/>
                                        <p:tgtEl>
                                          <p:spTgt spid="29711"/>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6" presetClass="entr" presetSubtype="0" fill="hold" grpId="0" nodeType="clickEffect">
                                  <p:stCondLst>
                                    <p:cond delay="0"/>
                                  </p:stCondLst>
                                  <p:childTnLst>
                                    <p:set>
                                      <p:cBhvr>
                                        <p:cTn id="90" dur="1" fill="hold">
                                          <p:stCondLst>
                                            <p:cond delay="0"/>
                                          </p:stCondLst>
                                        </p:cTn>
                                        <p:tgtEl>
                                          <p:spTgt spid="29712"/>
                                        </p:tgtEl>
                                        <p:attrNameLst>
                                          <p:attrName>style.visibility</p:attrName>
                                        </p:attrNameLst>
                                      </p:cBhvr>
                                      <p:to>
                                        <p:strVal val="visible"/>
                                      </p:to>
                                    </p:set>
                                    <p:animEffect transition="in" filter="wipe(down)">
                                      <p:cBhvr>
                                        <p:cTn id="91" dur="580">
                                          <p:stCondLst>
                                            <p:cond delay="0"/>
                                          </p:stCondLst>
                                        </p:cTn>
                                        <p:tgtEl>
                                          <p:spTgt spid="29712"/>
                                        </p:tgtEl>
                                      </p:cBhvr>
                                    </p:animEffect>
                                    <p:anim calcmode="lin" valueType="num">
                                      <p:cBhvr>
                                        <p:cTn id="92" dur="1822" tmFilter="0,0; 0.14,0.36; 0.43,0.73; 0.71,0.91; 1.0,1.0">
                                          <p:stCondLst>
                                            <p:cond delay="0"/>
                                          </p:stCondLst>
                                        </p:cTn>
                                        <p:tgtEl>
                                          <p:spTgt spid="29712"/>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29712"/>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29712"/>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29712"/>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29712"/>
                                        </p:tgtEl>
                                        <p:attrNameLst>
                                          <p:attrName>ppt_y</p:attrName>
                                        </p:attrNameLst>
                                      </p:cBhvr>
                                      <p:tavLst>
                                        <p:tav tm="0" fmla="#ppt_y-sin(pi*$)/81">
                                          <p:val>
                                            <p:fltVal val="0"/>
                                          </p:val>
                                        </p:tav>
                                        <p:tav tm="100000">
                                          <p:val>
                                            <p:fltVal val="1"/>
                                          </p:val>
                                        </p:tav>
                                      </p:tavLst>
                                    </p:anim>
                                    <p:animScale>
                                      <p:cBhvr>
                                        <p:cTn id="97" dur="26">
                                          <p:stCondLst>
                                            <p:cond delay="650"/>
                                          </p:stCondLst>
                                        </p:cTn>
                                        <p:tgtEl>
                                          <p:spTgt spid="29712"/>
                                        </p:tgtEl>
                                      </p:cBhvr>
                                      <p:to x="100000" y="60000"/>
                                    </p:animScale>
                                    <p:animScale>
                                      <p:cBhvr>
                                        <p:cTn id="98" dur="166" decel="50000">
                                          <p:stCondLst>
                                            <p:cond delay="676"/>
                                          </p:stCondLst>
                                        </p:cTn>
                                        <p:tgtEl>
                                          <p:spTgt spid="29712"/>
                                        </p:tgtEl>
                                      </p:cBhvr>
                                      <p:to x="100000" y="100000"/>
                                    </p:animScale>
                                    <p:animScale>
                                      <p:cBhvr>
                                        <p:cTn id="99" dur="26">
                                          <p:stCondLst>
                                            <p:cond delay="1312"/>
                                          </p:stCondLst>
                                        </p:cTn>
                                        <p:tgtEl>
                                          <p:spTgt spid="29712"/>
                                        </p:tgtEl>
                                      </p:cBhvr>
                                      <p:to x="100000" y="80000"/>
                                    </p:animScale>
                                    <p:animScale>
                                      <p:cBhvr>
                                        <p:cTn id="100" dur="166" decel="50000">
                                          <p:stCondLst>
                                            <p:cond delay="1338"/>
                                          </p:stCondLst>
                                        </p:cTn>
                                        <p:tgtEl>
                                          <p:spTgt spid="29712"/>
                                        </p:tgtEl>
                                      </p:cBhvr>
                                      <p:to x="100000" y="100000"/>
                                    </p:animScale>
                                    <p:animScale>
                                      <p:cBhvr>
                                        <p:cTn id="101" dur="26">
                                          <p:stCondLst>
                                            <p:cond delay="1642"/>
                                          </p:stCondLst>
                                        </p:cTn>
                                        <p:tgtEl>
                                          <p:spTgt spid="29712"/>
                                        </p:tgtEl>
                                      </p:cBhvr>
                                      <p:to x="100000" y="90000"/>
                                    </p:animScale>
                                    <p:animScale>
                                      <p:cBhvr>
                                        <p:cTn id="102" dur="166" decel="50000">
                                          <p:stCondLst>
                                            <p:cond delay="1668"/>
                                          </p:stCondLst>
                                        </p:cTn>
                                        <p:tgtEl>
                                          <p:spTgt spid="29712"/>
                                        </p:tgtEl>
                                      </p:cBhvr>
                                      <p:to x="100000" y="100000"/>
                                    </p:animScale>
                                    <p:animScale>
                                      <p:cBhvr>
                                        <p:cTn id="103" dur="26">
                                          <p:stCondLst>
                                            <p:cond delay="1808"/>
                                          </p:stCondLst>
                                        </p:cTn>
                                        <p:tgtEl>
                                          <p:spTgt spid="29712"/>
                                        </p:tgtEl>
                                      </p:cBhvr>
                                      <p:to x="100000" y="95000"/>
                                    </p:animScale>
                                    <p:animScale>
                                      <p:cBhvr>
                                        <p:cTn id="104" dur="166" decel="50000">
                                          <p:stCondLst>
                                            <p:cond delay="1834"/>
                                          </p:stCondLst>
                                        </p:cTn>
                                        <p:tgtEl>
                                          <p:spTgt spid="297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nimBg="1"/>
      <p:bldP spid="29701" grpId="0" animBg="1"/>
      <p:bldP spid="29703" grpId="0"/>
      <p:bldP spid="29704" grpId="0"/>
      <p:bldP spid="29705" grpId="0"/>
      <p:bldP spid="29708" grpId="0"/>
      <p:bldP spid="29709" grpId="0"/>
      <p:bldP spid="29710" grpId="0"/>
      <p:bldP spid="29711" grpId="0"/>
      <p:bldP spid="297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shadeToTitle="1">
        <a:gradFill rotWithShape="0">
          <a:gsLst>
            <a:gs pos="0">
              <a:srgbClr val="6541BF"/>
            </a:gs>
            <a:gs pos="100000">
              <a:srgbClr val="EDB1DD"/>
            </a:gs>
          </a:gsLst>
          <a:path path="shape">
            <a:fillToRect l="50000" t="50000" r="50000" b="50000"/>
          </a:path>
        </a:gradFill>
        <a:effectLst/>
      </p:bgPr>
    </p:bg>
    <p:spTree>
      <p:nvGrpSpPr>
        <p:cNvPr id="1" name=""/>
        <p:cNvGrpSpPr/>
        <p:nvPr/>
      </p:nvGrpSpPr>
      <p:grpSpPr>
        <a:xfrm>
          <a:off x="0" y="0"/>
          <a:ext cx="0" cy="0"/>
          <a:chOff x="0" y="0"/>
          <a:chExt cx="0" cy="0"/>
        </a:xfrm>
      </p:grpSpPr>
      <p:sp>
        <p:nvSpPr>
          <p:cNvPr id="20482" name="WordArt 4"/>
          <p:cNvSpPr>
            <a:spLocks noChangeArrowheads="1" noChangeShapeType="1" noTextEdit="1"/>
          </p:cNvSpPr>
          <p:nvPr/>
        </p:nvSpPr>
        <p:spPr bwMode="auto">
          <a:xfrm>
            <a:off x="0" y="152400"/>
            <a:ext cx="9048750" cy="10668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en-US" sz="3600" kern="10">
                <a:ln w="9525">
                  <a:round/>
                  <a:headEnd/>
                  <a:tailEnd/>
                </a:ln>
                <a:solidFill>
                  <a:schemeClr val="bg1"/>
                </a:solidFill>
                <a:latin typeface="Times New Roman"/>
                <a:cs typeface="Times New Roman"/>
              </a:rPr>
              <a:t>The Printing Press and the End of the Renaissance</a:t>
            </a:r>
          </a:p>
        </p:txBody>
      </p:sp>
      <p:sp>
        <p:nvSpPr>
          <p:cNvPr id="30725" name="WordArt 5"/>
          <p:cNvSpPr>
            <a:spLocks noChangeArrowheads="1" noChangeShapeType="1" noTextEdit="1"/>
          </p:cNvSpPr>
          <p:nvPr/>
        </p:nvSpPr>
        <p:spPr bwMode="auto">
          <a:xfrm>
            <a:off x="152400" y="3276600"/>
            <a:ext cx="4591050" cy="647700"/>
          </a:xfrm>
          <a:prstGeom prst="rect">
            <a:avLst/>
          </a:prstGeom>
        </p:spPr>
        <p:txBody>
          <a:bodyPr wrap="none" fromWordArt="1">
            <a:prstTxWarp prst="textPlain">
              <a:avLst>
                <a:gd name="adj" fmla="val 50000"/>
              </a:avLst>
            </a:prstTxWarp>
            <a:scene3d>
              <a:camera prst="legacyPerspectiveBottomRight">
                <a:rot lat="0" lon="21239993" rev="0"/>
              </a:camera>
              <a:lightRig rig="legacyHarsh3" dir="l"/>
            </a:scene3d>
            <a:sp3d extrusionH="430200" prstMaterial="legacyMatte">
              <a:extrusionClr>
                <a:srgbClr val="C0C0C0"/>
              </a:extrusionClr>
            </a:sp3d>
          </a:bodyPr>
          <a:lstStyle/>
          <a:p>
            <a:pPr algn="ctr"/>
            <a:r>
              <a:rPr lang="en-US" sz="3600" kern="10">
                <a:ln w="9525">
                  <a:round/>
                  <a:headEnd/>
                  <a:tailEnd/>
                </a:ln>
                <a:gradFill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1"/>
                </a:gradFill>
                <a:latin typeface="Arial Black"/>
              </a:rPr>
              <a:t>Johann Gutenberg</a:t>
            </a:r>
          </a:p>
        </p:txBody>
      </p:sp>
      <p:pic>
        <p:nvPicPr>
          <p:cNvPr id="30726" name="Picture 6" descr="printing_press"/>
          <p:cNvPicPr>
            <a:picLocks noChangeAspect="1" noChangeArrowheads="1"/>
          </p:cNvPicPr>
          <p:nvPr/>
        </p:nvPicPr>
        <p:blipFill>
          <a:blip r:embed="rId3" cstate="print"/>
          <a:srcRect/>
          <a:stretch>
            <a:fillRect/>
          </a:stretch>
        </p:blipFill>
        <p:spPr bwMode="auto">
          <a:xfrm>
            <a:off x="3581400" y="1066800"/>
            <a:ext cx="2101850" cy="2209800"/>
          </a:xfrm>
          <a:prstGeom prst="rect">
            <a:avLst/>
          </a:prstGeom>
          <a:noFill/>
          <a:ln w="9525">
            <a:noFill/>
            <a:miter lim="800000"/>
            <a:headEnd/>
            <a:tailEnd/>
          </a:ln>
        </p:spPr>
      </p:pic>
      <p:sp>
        <p:nvSpPr>
          <p:cNvPr id="30727" name="WordArt 7"/>
          <p:cNvSpPr>
            <a:spLocks noChangeArrowheads="1" noChangeShapeType="1" noTextEdit="1"/>
          </p:cNvSpPr>
          <p:nvPr/>
        </p:nvSpPr>
        <p:spPr bwMode="auto">
          <a:xfrm>
            <a:off x="161925" y="4038600"/>
            <a:ext cx="8982075" cy="285750"/>
          </a:xfrm>
          <a:prstGeom prst="rect">
            <a:avLst/>
          </a:prstGeom>
        </p:spPr>
        <p:txBody>
          <a:bodyPr wrap="none" fromWordArt="1">
            <a:prstTxWarp prst="textPlain">
              <a:avLst>
                <a:gd name="adj" fmla="val 50000"/>
              </a:avLst>
            </a:prstTxWarp>
          </a:bodyPr>
          <a:lstStyle/>
          <a:p>
            <a:pPr algn="ctr"/>
            <a:r>
              <a:rPr lang="en-US" sz="1600" i="1"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There was a high demand for books during the Renaissance and it couldn't be met</a:t>
            </a:r>
          </a:p>
        </p:txBody>
      </p:sp>
      <p:sp>
        <p:nvSpPr>
          <p:cNvPr id="30728" name="WordArt 8"/>
          <p:cNvSpPr>
            <a:spLocks noChangeArrowheads="1" noChangeShapeType="1" noTextEdit="1"/>
          </p:cNvSpPr>
          <p:nvPr/>
        </p:nvSpPr>
        <p:spPr bwMode="auto">
          <a:xfrm>
            <a:off x="0" y="4572000"/>
            <a:ext cx="9144000" cy="257175"/>
          </a:xfrm>
          <a:prstGeom prst="rect">
            <a:avLst/>
          </a:prstGeom>
        </p:spPr>
        <p:txBody>
          <a:bodyPr wrap="none" fromWordArt="1">
            <a:prstTxWarp prst="textPlain">
              <a:avLst>
                <a:gd name="adj" fmla="val 50000"/>
              </a:avLst>
            </a:prstTxWarp>
          </a:bodyPr>
          <a:lstStyle/>
          <a:p>
            <a:pPr algn="ctr"/>
            <a:r>
              <a:rPr lang="en-US" sz="1400" i="1"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Johann Gutenberg of Mainz, Germany introduced the moveable type printing press in 1450, printing a Bible in 1455</a:t>
            </a:r>
          </a:p>
        </p:txBody>
      </p:sp>
      <p:sp>
        <p:nvSpPr>
          <p:cNvPr id="30729" name="WordArt 9"/>
          <p:cNvSpPr>
            <a:spLocks noChangeArrowheads="1" noChangeShapeType="1" noTextEdit="1"/>
          </p:cNvSpPr>
          <p:nvPr/>
        </p:nvSpPr>
        <p:spPr bwMode="auto">
          <a:xfrm>
            <a:off x="0" y="5105400"/>
            <a:ext cx="6477000" cy="1285875"/>
          </a:xfrm>
          <a:prstGeom prst="rect">
            <a:avLst/>
          </a:prstGeom>
        </p:spPr>
        <p:txBody>
          <a:bodyPr wrap="none" fromWordArt="1">
            <a:prstTxWarp prst="textPlain">
              <a:avLst>
                <a:gd name="adj" fmla="val 50000"/>
              </a:avLst>
            </a:prstTxWarp>
          </a:bodyPr>
          <a:lstStyle/>
          <a:p>
            <a:pPr algn="ctr"/>
            <a:r>
              <a:rPr lang="en-US" sz="1400"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Books now become affordable which means more people are reading</a:t>
            </a:r>
          </a:p>
          <a:p>
            <a:pPr algn="ctr"/>
            <a:endParaRPr lang="en-US" sz="1400"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endParaRPr>
          </a:p>
          <a:p>
            <a:pPr algn="ctr"/>
            <a:r>
              <a:rPr lang="en-US" sz="1400"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Books are printed in the Vernacular now</a:t>
            </a:r>
          </a:p>
          <a:p>
            <a:pPr algn="ctr"/>
            <a:r>
              <a:rPr lang="en-US" sz="1400"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          Travel guides, medical manuals, and</a:t>
            </a:r>
          </a:p>
          <a:p>
            <a:pPr algn="ctr"/>
            <a:r>
              <a:rPr lang="en-US" sz="1400"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          Bibles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0726"/>
                                        </p:tgtEl>
                                        <p:attrNameLst>
                                          <p:attrName>style.visibility</p:attrName>
                                        </p:attrNameLst>
                                      </p:cBhvr>
                                      <p:to>
                                        <p:strVal val="visible"/>
                                      </p:to>
                                    </p:set>
                                    <p:animEffect transition="in" filter="fade">
                                      <p:cBhvr>
                                        <p:cTn id="7" dur="1000"/>
                                        <p:tgtEl>
                                          <p:spTgt spid="30726"/>
                                        </p:tgtEl>
                                      </p:cBhvr>
                                    </p:animEffect>
                                    <p:anim calcmode="lin" valueType="num">
                                      <p:cBhvr>
                                        <p:cTn id="8" dur="1000" fill="hold"/>
                                        <p:tgtEl>
                                          <p:spTgt spid="30726"/>
                                        </p:tgtEl>
                                        <p:attrNameLst>
                                          <p:attrName>ppt_x</p:attrName>
                                        </p:attrNameLst>
                                      </p:cBhvr>
                                      <p:tavLst>
                                        <p:tav tm="0">
                                          <p:val>
                                            <p:strVal val="#ppt_x"/>
                                          </p:val>
                                        </p:tav>
                                        <p:tav tm="100000">
                                          <p:val>
                                            <p:strVal val="#ppt_x"/>
                                          </p:val>
                                        </p:tav>
                                      </p:tavLst>
                                    </p:anim>
                                    <p:anim calcmode="lin" valueType="num">
                                      <p:cBhvr>
                                        <p:cTn id="9" dur="1000" fill="hold"/>
                                        <p:tgtEl>
                                          <p:spTgt spid="307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0" fill="hold" grpId="0" nodeType="clickEffect">
                                  <p:stCondLst>
                                    <p:cond delay="0"/>
                                  </p:stCondLst>
                                  <p:childTnLst>
                                    <p:set>
                                      <p:cBhvr>
                                        <p:cTn id="13" dur="1" fill="hold">
                                          <p:stCondLst>
                                            <p:cond delay="0"/>
                                          </p:stCondLst>
                                        </p:cTn>
                                        <p:tgtEl>
                                          <p:spTgt spid="3072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grpId="0" nodeType="clickEffect">
                                  <p:stCondLst>
                                    <p:cond delay="0"/>
                                  </p:stCondLst>
                                  <p:childTnLst>
                                    <p:set>
                                      <p:cBhvr>
                                        <p:cTn id="17" dur="1" fill="hold">
                                          <p:stCondLst>
                                            <p:cond delay="0"/>
                                          </p:stCondLst>
                                        </p:cTn>
                                        <p:tgtEl>
                                          <p:spTgt spid="30727"/>
                                        </p:tgtEl>
                                        <p:attrNameLst>
                                          <p:attrName>style.visibility</p:attrName>
                                        </p:attrNameLst>
                                      </p:cBhvr>
                                      <p:to>
                                        <p:strVal val="visible"/>
                                      </p:to>
                                    </p:set>
                                    <p:anim calcmode="lin" valueType="num">
                                      <p:cBhvr>
                                        <p:cTn id="18" dur="1000" fill="hold"/>
                                        <p:tgtEl>
                                          <p:spTgt spid="30727"/>
                                        </p:tgtEl>
                                        <p:attrNameLst>
                                          <p:attrName>ppt_x</p:attrName>
                                        </p:attrNameLst>
                                      </p:cBhvr>
                                      <p:tavLst>
                                        <p:tav tm="0">
                                          <p:val>
                                            <p:strVal val="#ppt_x-.2"/>
                                          </p:val>
                                        </p:tav>
                                        <p:tav tm="100000">
                                          <p:val>
                                            <p:strVal val="#ppt_x"/>
                                          </p:val>
                                        </p:tav>
                                      </p:tavLst>
                                    </p:anim>
                                    <p:anim calcmode="lin" valueType="num">
                                      <p:cBhvr>
                                        <p:cTn id="19" dur="1000" fill="hold"/>
                                        <p:tgtEl>
                                          <p:spTgt spid="30727"/>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0727"/>
                                        </p:tgtEl>
                                      </p:cBhvr>
                                    </p:animEffect>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30728"/>
                                        </p:tgtEl>
                                        <p:attrNameLst>
                                          <p:attrName>style.visibility</p:attrName>
                                        </p:attrNameLst>
                                      </p:cBhvr>
                                      <p:to>
                                        <p:strVal val="visible"/>
                                      </p:to>
                                    </p:set>
                                    <p:anim calcmode="lin" valueType="num">
                                      <p:cBhvr>
                                        <p:cTn id="25" dur="500" decel="50000" fill="hold">
                                          <p:stCondLst>
                                            <p:cond delay="0"/>
                                          </p:stCondLst>
                                        </p:cTn>
                                        <p:tgtEl>
                                          <p:spTgt spid="30728"/>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0728"/>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0728"/>
                                        </p:tgtEl>
                                        <p:attrNameLst>
                                          <p:attrName>ppt_w</p:attrName>
                                        </p:attrNameLst>
                                      </p:cBhvr>
                                      <p:tavLst>
                                        <p:tav tm="0">
                                          <p:val>
                                            <p:strVal val="#ppt_w*.05"/>
                                          </p:val>
                                        </p:tav>
                                        <p:tav tm="100000">
                                          <p:val>
                                            <p:strVal val="#ppt_w"/>
                                          </p:val>
                                        </p:tav>
                                      </p:tavLst>
                                    </p:anim>
                                    <p:anim calcmode="lin" valueType="num">
                                      <p:cBhvr>
                                        <p:cTn id="28" dur="1000" fill="hold"/>
                                        <p:tgtEl>
                                          <p:spTgt spid="30728"/>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0728"/>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0728"/>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0728"/>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072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0" fill="hold" grpId="0" nodeType="clickEffect">
                                  <p:stCondLst>
                                    <p:cond delay="0"/>
                                  </p:stCondLst>
                                  <p:childTnLst>
                                    <p:set>
                                      <p:cBhvr>
                                        <p:cTn id="36" dur="1" fill="hold">
                                          <p:stCondLst>
                                            <p:cond delay="0"/>
                                          </p:stCondLst>
                                        </p:cTn>
                                        <p:tgtEl>
                                          <p:spTgt spid="307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animBg="1"/>
      <p:bldP spid="30727" grpId="0" animBg="1"/>
      <p:bldP spid="30728" grpId="0" animBg="1"/>
      <p:bldP spid="3072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pPr>
            <a:r>
              <a:rPr lang="en-US" sz="54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The Protestant Reformation</a:t>
            </a:r>
            <a:endPar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endParaRPr>
          </a:p>
        </p:txBody>
      </p:sp>
      <p:sp>
        <p:nvSpPr>
          <p:cNvPr id="5" name="Rectangle 4"/>
          <p:cNvSpPr/>
          <p:nvPr/>
        </p:nvSpPr>
        <p:spPr>
          <a:xfrm>
            <a:off x="0" y="1447800"/>
            <a:ext cx="6781800" cy="52322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fontAlgn="auto">
              <a:spcBef>
                <a:spcPts val="0"/>
              </a:spcBef>
              <a:spcAft>
                <a:spcPts val="0"/>
              </a:spcAft>
            </a:pPr>
            <a:r>
              <a:rPr lang="en-US" sz="2800" spc="150" dirty="0" smtClean="0">
                <a:ln w="11430"/>
                <a:solidFill>
                  <a:srgbClr val="F8F8F8"/>
                </a:solidFill>
                <a:latin typeface="AbottOldStyle" pitchFamily="2" charset="0"/>
              </a:rPr>
              <a:t>Problems in the Catholic Church:</a:t>
            </a:r>
            <a:endParaRPr lang="en-US" sz="2800" spc="150" dirty="0">
              <a:ln w="11430"/>
              <a:solidFill>
                <a:srgbClr val="F8F8F8"/>
              </a:solidFill>
              <a:latin typeface="AbottOldStyle" pitchFamily="2" charset="0"/>
            </a:endParaRPr>
          </a:p>
        </p:txBody>
      </p:sp>
      <p:sp>
        <p:nvSpPr>
          <p:cNvPr id="6" name="TextBox 5"/>
          <p:cNvSpPr txBox="1"/>
          <p:nvPr/>
        </p:nvSpPr>
        <p:spPr>
          <a:xfrm>
            <a:off x="1" y="2286000"/>
            <a:ext cx="9144000" cy="707886"/>
          </a:xfrm>
          <a:prstGeom prst="rect">
            <a:avLst/>
          </a:prstGeom>
          <a:noFill/>
        </p:spPr>
        <p:txBody>
          <a:bodyPr wrap="square" rtlCol="0">
            <a:spAutoFit/>
          </a:bodyPr>
          <a:lstStyle/>
          <a:p>
            <a:pPr fontAlgn="auto">
              <a:spcBef>
                <a:spcPts val="0"/>
              </a:spcBef>
              <a:spcAft>
                <a:spcPts val="0"/>
              </a:spcAft>
            </a:pPr>
            <a:r>
              <a:rPr lang="en-US" sz="2000" dirty="0" smtClean="0">
                <a:solidFill>
                  <a:prstClr val="white">
                    <a:lumMod val="95000"/>
                  </a:prstClr>
                </a:solidFill>
                <a:latin typeface="Alfredo" pitchFamily="2" charset="0"/>
                <a:ea typeface="Alfredo" pitchFamily="2" charset="0"/>
              </a:rPr>
              <a:t>Critics of the church  begin to say that the church and its officials are corrupt</a:t>
            </a:r>
            <a:endParaRPr lang="en-US" sz="2000" b="1" dirty="0">
              <a:solidFill>
                <a:prstClr val="white">
                  <a:lumMod val="95000"/>
                </a:prstClr>
              </a:solidFill>
              <a:latin typeface="Alfredo" pitchFamily="2" charset="0"/>
              <a:ea typeface="Alfredo" pitchFamily="2" charset="0"/>
            </a:endParaRPr>
          </a:p>
        </p:txBody>
      </p:sp>
      <p:sp>
        <p:nvSpPr>
          <p:cNvPr id="7" name="Rectangle 6"/>
          <p:cNvSpPr/>
          <p:nvPr/>
        </p:nvSpPr>
        <p:spPr>
          <a:xfrm>
            <a:off x="0" y="3352800"/>
            <a:ext cx="9144000" cy="584775"/>
          </a:xfrm>
          <a:prstGeom prst="rect">
            <a:avLst/>
          </a:prstGeom>
          <a:noFill/>
        </p:spPr>
        <p:txBody>
          <a:bodyPr wrap="square" lIns="91440" tIns="45720" rIns="91440" bIns="45720">
            <a:spAutoFit/>
          </a:bodyPr>
          <a:lstStyle/>
          <a:p>
            <a:pPr algn="ctr" fontAlgn="auto">
              <a:spcBef>
                <a:spcPts val="0"/>
              </a:spcBef>
              <a:spcAft>
                <a:spcPts val="0"/>
              </a:spcAft>
            </a:pP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libi" pitchFamily="2" charset="0"/>
              </a:rPr>
              <a:t>They spent tons of money on secular things like art </a:t>
            </a:r>
            <a:endParaRPr lang="en-US"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libi" pitchFamily="2" charset="0"/>
            </a:endParaRPr>
          </a:p>
        </p:txBody>
      </p:sp>
      <p:sp>
        <p:nvSpPr>
          <p:cNvPr id="8" name="Rectangle 7"/>
          <p:cNvSpPr/>
          <p:nvPr/>
        </p:nvSpPr>
        <p:spPr>
          <a:xfrm>
            <a:off x="0" y="4495800"/>
            <a:ext cx="9144000" cy="1323439"/>
          </a:xfrm>
          <a:prstGeom prst="rect">
            <a:avLst/>
          </a:prstGeom>
          <a:noFill/>
        </p:spPr>
        <p:txBody>
          <a:bodyPr wrap="square" lIns="91440" tIns="45720" rIns="91440" bIns="45720">
            <a:spAutoFit/>
          </a:bodyPr>
          <a:lstStyle/>
          <a:p>
            <a:pPr algn="ctr" fontAlgn="auto">
              <a:spcBef>
                <a:spcPts val="0"/>
              </a:spcBef>
              <a:spcAft>
                <a:spcPts val="0"/>
              </a:spcAft>
            </a:pPr>
            <a:r>
              <a:rPr lang="en-US" sz="4000" b="1" dirty="0" smtClean="0">
                <a:ln w="31550" cmpd="sng">
                  <a:gradFill>
                    <a:gsLst>
                      <a:gs pos="70000">
                        <a:srgbClr val="F79646">
                          <a:shade val="50000"/>
                          <a:satMod val="190000"/>
                        </a:srgbClr>
                      </a:gs>
                      <a:gs pos="0">
                        <a:srgbClr val="F79646">
                          <a:tint val="77000"/>
                          <a:satMod val="180000"/>
                        </a:srgbClr>
                      </a:gs>
                    </a:gsLst>
                    <a:lin ang="5400000"/>
                  </a:gra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latin typeface="Calibri"/>
              </a:rPr>
              <a:t>Some officials even had wives, mistresses, and/or children</a:t>
            </a:r>
            <a:endParaRPr lang="en-US" sz="4000" b="1" dirty="0">
              <a:ln w="31550" cmpd="sng">
                <a:gradFill>
                  <a:gsLst>
                    <a:gs pos="70000">
                      <a:srgbClr val="F79646">
                        <a:shade val="50000"/>
                        <a:satMod val="190000"/>
                      </a:srgbClr>
                    </a:gs>
                    <a:gs pos="0">
                      <a:srgbClr val="F79646">
                        <a:tint val="77000"/>
                        <a:satMod val="180000"/>
                      </a:srgbClr>
                    </a:gs>
                  </a:gsLst>
                  <a:lin ang="5400000"/>
                </a:gra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latin typeface="Calibri"/>
            </a:endParaRPr>
          </a:p>
        </p:txBody>
      </p:sp>
    </p:spTree>
    <p:extLst>
      <p:ext uri="{BB962C8B-B14F-4D97-AF65-F5344CB8AC3E}">
        <p14:creationId xmlns:p14="http://schemas.microsoft.com/office/powerpoint/2010/main" val="150896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8" presetClass="entr" presetSubtype="0" accel="50000" fill="hold" grpId="0" nodeType="clickEffect">
                                  <p:stCondLst>
                                    <p:cond delay="0"/>
                                  </p:stCondLst>
                                  <p:iterate type="lt">
                                    <p:tmPct val="50000"/>
                                  </p:iterate>
                                  <p:childTnLst>
                                    <p:set>
                                      <p:cBhvr>
                                        <p:cTn id="24" dur="1" fill="hold">
                                          <p:stCondLst>
                                            <p:cond delay="0"/>
                                          </p:stCondLst>
                                        </p:cTn>
                                        <p:tgtEl>
                                          <p:spTgt spid="5"/>
                                        </p:tgtEl>
                                        <p:attrNameLst>
                                          <p:attrName>style.visibility</p:attrName>
                                        </p:attrNameLst>
                                      </p:cBhvr>
                                      <p:to>
                                        <p:strVal val="visible"/>
                                      </p:to>
                                    </p:set>
                                    <p:set>
                                      <p:cBhvr>
                                        <p:cTn id="25" dur="455" fill="hold">
                                          <p:stCondLst>
                                            <p:cond delay="0"/>
                                          </p:stCondLst>
                                        </p:cTn>
                                        <p:tgtEl>
                                          <p:spTgt spid="5"/>
                                        </p:tgtEl>
                                        <p:attrNameLst>
                                          <p:attrName>style.rotation</p:attrName>
                                        </p:attrNameLst>
                                      </p:cBhvr>
                                      <p:to>
                                        <p:strVal val="-45.0"/>
                                      </p:to>
                                    </p:set>
                                    <p:anim calcmode="lin" valueType="num">
                                      <p:cBhvr>
                                        <p:cTn id="26"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5" presetClass="entr" presetSubtype="0" fill="hold" grpId="0" nodeType="clickEffect">
                                  <p:stCondLst>
                                    <p:cond delay="0"/>
                                  </p:stCondLst>
                                  <p:iterate type="lt">
                                    <p:tmPct val="10000"/>
                                  </p:iterate>
                                  <p:childTnLst>
                                    <p:set>
                                      <p:cBhvr>
                                        <p:cTn id="33" dur="1" fill="hold">
                                          <p:stCondLst>
                                            <p:cond delay="0"/>
                                          </p:stCondLst>
                                        </p:cTn>
                                        <p:tgtEl>
                                          <p:spTgt spid="6"/>
                                        </p:tgtEl>
                                        <p:attrNameLst>
                                          <p:attrName>style.visibility</p:attrName>
                                        </p:attrNameLst>
                                      </p:cBhvr>
                                      <p:to>
                                        <p:strVal val="visible"/>
                                      </p:to>
                                    </p:set>
                                    <p:animEffect transition="in" filter="fade">
                                      <p:cBhvr>
                                        <p:cTn id="34" dur="2000"/>
                                        <p:tgtEl>
                                          <p:spTgt spid="6"/>
                                        </p:tgtEl>
                                      </p:cBhvr>
                                    </p:animEffect>
                                    <p:anim calcmode="lin" valueType="num">
                                      <p:cBhvr>
                                        <p:cTn id="35" dur="2000" fill="hold"/>
                                        <p:tgtEl>
                                          <p:spTgt spid="6"/>
                                        </p:tgtEl>
                                        <p:attrNameLst>
                                          <p:attrName>ppt_w</p:attrName>
                                        </p:attrNameLst>
                                      </p:cBhvr>
                                      <p:tavLst>
                                        <p:tav tm="0" fmla="#ppt_w*sin(2.5*pi*$)">
                                          <p:val>
                                            <p:fltVal val="0"/>
                                          </p:val>
                                        </p:tav>
                                        <p:tav tm="100000">
                                          <p:val>
                                            <p:fltVal val="1"/>
                                          </p:val>
                                        </p:tav>
                                      </p:tavLst>
                                    </p:anim>
                                    <p:anim calcmode="lin" valueType="num">
                                      <p:cBhvr>
                                        <p:cTn id="36"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7" presetClass="entr" presetSubtype="0" fill="hold" grpId="0" nodeType="clickEffect">
                                  <p:stCondLst>
                                    <p:cond delay="0"/>
                                  </p:stCondLst>
                                  <p:iterate type="lt">
                                    <p:tmPct val="50000"/>
                                  </p:iterate>
                                  <p:childTnLst>
                                    <p:set>
                                      <p:cBhvr>
                                        <p:cTn id="40" dur="1" fill="hold">
                                          <p:stCondLst>
                                            <p:cond delay="0"/>
                                          </p:stCondLst>
                                        </p:cTn>
                                        <p:tgtEl>
                                          <p:spTgt spid="7"/>
                                        </p:tgtEl>
                                        <p:attrNameLst>
                                          <p:attrName>style.visibility</p:attrName>
                                        </p:attrNameLst>
                                      </p:cBhvr>
                                      <p:to>
                                        <p:strVal val="visible"/>
                                      </p:to>
                                    </p:set>
                                    <p:anim calcmode="discrete" valueType="clr">
                                      <p:cBhvr override="childStyle">
                                        <p:cTn id="41"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7"/>
                                        </p:tgtEl>
                                        <p:attrNameLst>
                                          <p:attrName>fillcolor</p:attrName>
                                        </p:attrNameLst>
                                      </p:cBhvr>
                                      <p:tavLst>
                                        <p:tav tm="0">
                                          <p:val>
                                            <p:clrVal>
                                              <a:schemeClr val="accent2"/>
                                            </p:clrVal>
                                          </p:val>
                                        </p:tav>
                                        <p:tav tm="50000">
                                          <p:val>
                                            <p:clrVal>
                                              <a:schemeClr val="hlink"/>
                                            </p:clrVal>
                                          </p:val>
                                        </p:tav>
                                      </p:tavLst>
                                    </p:anim>
                                    <p:set>
                                      <p:cBhvr>
                                        <p:cTn id="43" dur="80"/>
                                        <p:tgtEl>
                                          <p:spTgt spid="7"/>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53" presetClass="entr" presetSubtype="0"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Effect transition="in" filter="fade">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0" y="0"/>
            <a:ext cx="2539799"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pPr>
            <a:r>
              <a:rPr lang="en-US" sz="54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Simony:</a:t>
            </a:r>
            <a:endPar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endParaRPr>
          </a:p>
        </p:txBody>
      </p:sp>
      <p:sp>
        <p:nvSpPr>
          <p:cNvPr id="3" name="Rectangle 2"/>
          <p:cNvSpPr/>
          <p:nvPr/>
        </p:nvSpPr>
        <p:spPr>
          <a:xfrm>
            <a:off x="0" y="4267200"/>
            <a:ext cx="3914624" cy="923330"/>
          </a:xfrm>
          <a:prstGeom prst="rect">
            <a:avLst/>
          </a:prstGeom>
        </p:spPr>
        <p:txBody>
          <a:bodyPr wrap="square">
            <a:spAutoFit/>
          </a:bodyPr>
          <a:lstStyle/>
          <a:p>
            <a:pPr fontAlgn="auto">
              <a:spcBef>
                <a:spcPts val="0"/>
              </a:spcBef>
              <a:spcAft>
                <a:spcPts val="0"/>
              </a:spcAft>
            </a:pPr>
            <a:r>
              <a:rPr lang="en-US" sz="5400" b="1" dirty="0" smtClean="0">
                <a:ln w="31550" cmpd="sng">
                  <a:gradFill>
                    <a:gsLst>
                      <a:gs pos="70000">
                        <a:srgbClr val="F79646">
                          <a:shade val="50000"/>
                          <a:satMod val="190000"/>
                        </a:srgbClr>
                      </a:gs>
                      <a:gs pos="0">
                        <a:srgbClr val="F79646">
                          <a:tint val="77000"/>
                          <a:satMod val="180000"/>
                        </a:srgbClr>
                      </a:gs>
                    </a:gsLst>
                    <a:lin ang="5400000"/>
                  </a:gra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latin typeface="Calibri"/>
              </a:rPr>
              <a:t>Indulgences:</a:t>
            </a:r>
            <a:endParaRPr lang="en-US" sz="5400" b="1" dirty="0">
              <a:ln w="31550" cmpd="sng">
                <a:gradFill>
                  <a:gsLst>
                    <a:gs pos="70000">
                      <a:srgbClr val="F79646">
                        <a:shade val="50000"/>
                        <a:satMod val="190000"/>
                      </a:srgbClr>
                    </a:gs>
                    <a:gs pos="0">
                      <a:srgbClr val="F79646">
                        <a:tint val="77000"/>
                        <a:satMod val="180000"/>
                      </a:srgbClr>
                    </a:gs>
                  </a:gsLst>
                  <a:lin ang="5400000"/>
                </a:gra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latin typeface="Calibri"/>
            </a:endParaRPr>
          </a:p>
        </p:txBody>
      </p:sp>
      <p:sp>
        <p:nvSpPr>
          <p:cNvPr id="4" name="Rectangle 3"/>
          <p:cNvSpPr/>
          <p:nvPr/>
        </p:nvSpPr>
        <p:spPr>
          <a:xfrm>
            <a:off x="0" y="1295400"/>
            <a:ext cx="4458465" cy="923330"/>
          </a:xfrm>
          <a:prstGeom prst="rect">
            <a:avLst/>
          </a:prstGeom>
          <a:noFill/>
        </p:spPr>
        <p:txBody>
          <a:bodyPr wrap="none" lIns="91440" tIns="45720" rIns="91440" bIns="45720">
            <a:spAutoFit/>
          </a:bodyPr>
          <a:lstStyle/>
          <a:p>
            <a:pPr fontAlgn="auto">
              <a:spcBef>
                <a:spcPts val="0"/>
              </a:spcBef>
              <a:spcAft>
                <a:spcPts val="0"/>
              </a:spcAft>
            </a:pP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a:rPr>
              <a:t>Lay Investiture:</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a:endParaRPr>
          </a:p>
        </p:txBody>
      </p:sp>
      <p:sp>
        <p:nvSpPr>
          <p:cNvPr id="5" name="Rectangle 4"/>
          <p:cNvSpPr/>
          <p:nvPr/>
        </p:nvSpPr>
        <p:spPr>
          <a:xfrm>
            <a:off x="2514600" y="67270"/>
            <a:ext cx="6288709" cy="923330"/>
          </a:xfrm>
          <a:prstGeom prst="rect">
            <a:avLst/>
          </a:prstGeom>
          <a:noFill/>
        </p:spPr>
        <p:txBody>
          <a:bodyPr wrap="none" lIns="91440" tIns="45720" rIns="91440" bIns="45720">
            <a:spAutoFit/>
          </a:bodyPr>
          <a:lstStyle/>
          <a:p>
            <a:pPr algn="ctr" fontAlgn="auto">
              <a:spcBef>
                <a:spcPts val="0"/>
              </a:spcBef>
              <a:spcAft>
                <a:spcPts val="0"/>
              </a:spcAft>
            </a:pPr>
            <a:r>
              <a:rPr lang="en-US" sz="5400" b="1" dirty="0" smtClean="0">
                <a:ln w="31550" cmpd="sng">
                  <a:gradFill>
                    <a:gsLst>
                      <a:gs pos="70000">
                        <a:srgbClr val="F79646">
                          <a:shade val="50000"/>
                          <a:satMod val="190000"/>
                        </a:srgbClr>
                      </a:gs>
                      <a:gs pos="0">
                        <a:srgbClr val="F79646">
                          <a:tint val="77000"/>
                          <a:satMod val="180000"/>
                        </a:srgbClr>
                      </a:gs>
                    </a:gsLst>
                    <a:lin ang="5400000"/>
                  </a:gra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latin typeface="Calibri"/>
              </a:rPr>
              <a:t>Selling Church offices</a:t>
            </a:r>
            <a:endParaRPr lang="en-US" sz="5400" b="1" dirty="0">
              <a:ln w="31550" cmpd="sng">
                <a:gradFill>
                  <a:gsLst>
                    <a:gs pos="70000">
                      <a:srgbClr val="F79646">
                        <a:shade val="50000"/>
                        <a:satMod val="190000"/>
                      </a:srgbClr>
                    </a:gs>
                    <a:gs pos="0">
                      <a:srgbClr val="F79646">
                        <a:tint val="77000"/>
                        <a:satMod val="180000"/>
                      </a:srgbClr>
                    </a:gs>
                  </a:gsLst>
                  <a:lin ang="5400000"/>
                </a:gra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latin typeface="Calibri"/>
            </a:endParaRPr>
          </a:p>
        </p:txBody>
      </p:sp>
      <p:sp>
        <p:nvSpPr>
          <p:cNvPr id="6" name="Rectangle 5"/>
          <p:cNvSpPr/>
          <p:nvPr/>
        </p:nvSpPr>
        <p:spPr>
          <a:xfrm>
            <a:off x="0" y="1371600"/>
            <a:ext cx="9144000" cy="258532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pP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                     </a:t>
            </a:r>
            <a:r>
              <a:rPr lang="en-US" sz="5400" b="1" dirty="0" smtClean="0">
                <a:ln w="11430">
                  <a:solidFill>
                    <a:prstClr val="black"/>
                  </a:solidFill>
                </a:ln>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Putting non religiously trained people into high church office</a:t>
            </a:r>
            <a:endParaRPr lang="en-US" sz="5400" b="1" dirty="0">
              <a:ln w="11430">
                <a:solidFill>
                  <a:prstClr val="black"/>
                </a:solidFill>
              </a:ln>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endParaRPr>
          </a:p>
        </p:txBody>
      </p:sp>
      <p:sp>
        <p:nvSpPr>
          <p:cNvPr id="7" name="Rectangle 6"/>
          <p:cNvSpPr/>
          <p:nvPr/>
        </p:nvSpPr>
        <p:spPr>
          <a:xfrm>
            <a:off x="0" y="4272677"/>
            <a:ext cx="9144000" cy="2585323"/>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fontAlgn="auto">
              <a:spcBef>
                <a:spcPts val="0"/>
              </a:spcBef>
              <a:spcAft>
                <a:spcPts val="0"/>
              </a:spcAft>
            </a:pPr>
            <a:r>
              <a:rPr lang="en-US" sz="5400" b="1" dirty="0" smtClean="0">
                <a:ln w="50800"/>
                <a:solidFill>
                  <a:prstClr val="white">
                    <a:shade val="50000"/>
                  </a:prstClr>
                </a:solidFill>
                <a:latin typeface="Calibri"/>
              </a:rPr>
              <a:t>                       Get out of hell free card.  A way of buying less punishment for a dead sinner</a:t>
            </a:r>
            <a:endParaRPr lang="en-US" sz="5400" b="1" dirty="0">
              <a:ln w="50800"/>
              <a:solidFill>
                <a:prstClr val="white">
                  <a:shade val="50000"/>
                </a:prstClr>
              </a:solidFill>
              <a:latin typeface="Calibri"/>
            </a:endParaRPr>
          </a:p>
        </p:txBody>
      </p:sp>
    </p:spTree>
    <p:extLst>
      <p:ext uri="{BB962C8B-B14F-4D97-AF65-F5344CB8AC3E}">
        <p14:creationId xmlns:p14="http://schemas.microsoft.com/office/powerpoint/2010/main" val="267151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by="(-#ppt_w*2)" calcmode="lin" valueType="num">
                                      <p:cBhvr rctx="PPT">
                                        <p:cTn id="12" dur="500" autoRev="1" fill="hold">
                                          <p:stCondLst>
                                            <p:cond delay="0"/>
                                          </p:stCondLst>
                                        </p:cTn>
                                        <p:tgtEl>
                                          <p:spTgt spid="5"/>
                                        </p:tgtEl>
                                        <p:attrNameLst>
                                          <p:attrName>ppt_w</p:attrName>
                                        </p:attrNameLst>
                                      </p:cBhvr>
                                    </p:anim>
                                    <p:anim by="(#ppt_w*0.50)" calcmode="lin" valueType="num">
                                      <p:cBhvr>
                                        <p:cTn id="13" dur="500" decel="50000" autoRev="1" fill="hold">
                                          <p:stCondLst>
                                            <p:cond delay="0"/>
                                          </p:stCondLst>
                                        </p:cTn>
                                        <p:tgtEl>
                                          <p:spTgt spid="5"/>
                                        </p:tgtEl>
                                        <p:attrNameLst>
                                          <p:attrName>ppt_x</p:attrName>
                                        </p:attrNameLst>
                                      </p:cBhvr>
                                    </p:anim>
                                    <p:anim from="(-#ppt_h/2)" to="(#ppt_y)" calcmode="lin" valueType="num">
                                      <p:cBhvr>
                                        <p:cTn id="14" dur="1000" fill="hold">
                                          <p:stCondLst>
                                            <p:cond delay="0"/>
                                          </p:stCondLst>
                                        </p:cTn>
                                        <p:tgtEl>
                                          <p:spTgt spid="5"/>
                                        </p:tgtEl>
                                        <p:attrNameLst>
                                          <p:attrName>ppt_y</p:attrName>
                                        </p:attrNameLst>
                                      </p:cBhvr>
                                    </p:anim>
                                    <p:animRot by="21600000">
                                      <p:cBhvr>
                                        <p:cTn id="15" dur="1000" fill="hold">
                                          <p:stCondLst>
                                            <p:cond delay="0"/>
                                          </p:stCondLst>
                                        </p:cTn>
                                        <p:tgtEl>
                                          <p:spTgt spid="5"/>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80">
                                          <p:stCondLst>
                                            <p:cond delay="0"/>
                                          </p:stCondLst>
                                        </p:cTn>
                                        <p:tgtEl>
                                          <p:spTgt spid="4"/>
                                        </p:tgtEl>
                                      </p:cBhvr>
                                    </p:animEffect>
                                    <p:anim calcmode="lin" valueType="num">
                                      <p:cBhvr>
                                        <p:cTn id="2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6" dur="26">
                                          <p:stCondLst>
                                            <p:cond delay="650"/>
                                          </p:stCondLst>
                                        </p:cTn>
                                        <p:tgtEl>
                                          <p:spTgt spid="4"/>
                                        </p:tgtEl>
                                      </p:cBhvr>
                                      <p:to x="100000" y="60000"/>
                                    </p:animScale>
                                    <p:animScale>
                                      <p:cBhvr>
                                        <p:cTn id="27" dur="166" decel="50000">
                                          <p:stCondLst>
                                            <p:cond delay="676"/>
                                          </p:stCondLst>
                                        </p:cTn>
                                        <p:tgtEl>
                                          <p:spTgt spid="4"/>
                                        </p:tgtEl>
                                      </p:cBhvr>
                                      <p:to x="100000" y="100000"/>
                                    </p:animScale>
                                    <p:animScale>
                                      <p:cBhvr>
                                        <p:cTn id="28" dur="26">
                                          <p:stCondLst>
                                            <p:cond delay="1312"/>
                                          </p:stCondLst>
                                        </p:cTn>
                                        <p:tgtEl>
                                          <p:spTgt spid="4"/>
                                        </p:tgtEl>
                                      </p:cBhvr>
                                      <p:to x="100000" y="80000"/>
                                    </p:animScale>
                                    <p:animScale>
                                      <p:cBhvr>
                                        <p:cTn id="29" dur="166" decel="50000">
                                          <p:stCondLst>
                                            <p:cond delay="1338"/>
                                          </p:stCondLst>
                                        </p:cTn>
                                        <p:tgtEl>
                                          <p:spTgt spid="4"/>
                                        </p:tgtEl>
                                      </p:cBhvr>
                                      <p:to x="100000" y="100000"/>
                                    </p:animScale>
                                    <p:animScale>
                                      <p:cBhvr>
                                        <p:cTn id="30" dur="26">
                                          <p:stCondLst>
                                            <p:cond delay="1642"/>
                                          </p:stCondLst>
                                        </p:cTn>
                                        <p:tgtEl>
                                          <p:spTgt spid="4"/>
                                        </p:tgtEl>
                                      </p:cBhvr>
                                      <p:to x="100000" y="90000"/>
                                    </p:animScale>
                                    <p:animScale>
                                      <p:cBhvr>
                                        <p:cTn id="31" dur="166" decel="50000">
                                          <p:stCondLst>
                                            <p:cond delay="1668"/>
                                          </p:stCondLst>
                                        </p:cTn>
                                        <p:tgtEl>
                                          <p:spTgt spid="4"/>
                                        </p:tgtEl>
                                      </p:cBhvr>
                                      <p:to x="100000" y="100000"/>
                                    </p:animScale>
                                    <p:animScale>
                                      <p:cBhvr>
                                        <p:cTn id="32" dur="26">
                                          <p:stCondLst>
                                            <p:cond delay="1808"/>
                                          </p:stCondLst>
                                        </p:cTn>
                                        <p:tgtEl>
                                          <p:spTgt spid="4"/>
                                        </p:tgtEl>
                                      </p:cBhvr>
                                      <p:to x="100000" y="95000"/>
                                    </p:animScale>
                                    <p:animScale>
                                      <p:cBhvr>
                                        <p:cTn id="33" dur="166" decel="50000">
                                          <p:stCondLst>
                                            <p:cond delay="1834"/>
                                          </p:stCondLst>
                                        </p:cTn>
                                        <p:tgtEl>
                                          <p:spTgt spid="4"/>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iterate type="lt">
                                    <p:tmPct val="5000"/>
                                  </p:iterate>
                                  <p:childTnLst>
                                    <p:set>
                                      <p:cBhvr>
                                        <p:cTn id="37" dur="1" fill="hold">
                                          <p:stCondLst>
                                            <p:cond delay="0"/>
                                          </p:stCondLst>
                                        </p:cTn>
                                        <p:tgtEl>
                                          <p:spTgt spid="6"/>
                                        </p:tgtEl>
                                        <p:attrNameLst>
                                          <p:attrName>style.visibility</p:attrName>
                                        </p:attrNameLst>
                                      </p:cBhvr>
                                      <p:to>
                                        <p:strVal val="visible"/>
                                      </p:to>
                                    </p:set>
                                    <p:anim calcmode="lin" valueType="num">
                                      <p:cBhvr>
                                        <p:cTn id="38" dur="1000" fill="hold"/>
                                        <p:tgtEl>
                                          <p:spTgt spid="6"/>
                                        </p:tgtEl>
                                        <p:attrNameLst>
                                          <p:attrName>ppt_w</p:attrName>
                                        </p:attrNameLst>
                                      </p:cBhvr>
                                      <p:tavLst>
                                        <p:tav tm="0">
                                          <p:val>
                                            <p:fltVal val="0"/>
                                          </p:val>
                                        </p:tav>
                                        <p:tav tm="100000">
                                          <p:val>
                                            <p:strVal val="#ppt_w"/>
                                          </p:val>
                                        </p:tav>
                                      </p:tavLst>
                                    </p:anim>
                                    <p:anim calcmode="lin" valueType="num">
                                      <p:cBhvr>
                                        <p:cTn id="39" dur="1000" fill="hold"/>
                                        <p:tgtEl>
                                          <p:spTgt spid="6"/>
                                        </p:tgtEl>
                                        <p:attrNameLst>
                                          <p:attrName>ppt_h</p:attrName>
                                        </p:attrNameLst>
                                      </p:cBhvr>
                                      <p:tavLst>
                                        <p:tav tm="0">
                                          <p:val>
                                            <p:fltVal val="0"/>
                                          </p:val>
                                        </p:tav>
                                        <p:tav tm="100000">
                                          <p:val>
                                            <p:strVal val="#ppt_h"/>
                                          </p:val>
                                        </p:tav>
                                      </p:tavLst>
                                    </p:anim>
                                    <p:anim calcmode="lin" valueType="num">
                                      <p:cBhvr>
                                        <p:cTn id="40" dur="1000" fill="hold"/>
                                        <p:tgtEl>
                                          <p:spTgt spid="6"/>
                                        </p:tgtEl>
                                        <p:attrNameLst>
                                          <p:attrName>style.rotation</p:attrName>
                                        </p:attrNameLst>
                                      </p:cBhvr>
                                      <p:tavLst>
                                        <p:tav tm="0">
                                          <p:val>
                                            <p:fltVal val="90"/>
                                          </p:val>
                                        </p:tav>
                                        <p:tav tm="100000">
                                          <p:val>
                                            <p:fltVal val="0"/>
                                          </p:val>
                                        </p:tav>
                                      </p:tavLst>
                                    </p:anim>
                                    <p:animEffect transition="in" filter="fade">
                                      <p:cBhvr>
                                        <p:cTn id="41" dur="10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27" presetClass="entr" presetSubtype="0" fill="hold" grpId="0" nodeType="clickEffect">
                                  <p:stCondLst>
                                    <p:cond delay="0"/>
                                  </p:stCondLst>
                                  <p:iterate type="lt">
                                    <p:tmPct val="50000"/>
                                  </p:iterate>
                                  <p:childTnLst>
                                    <p:set>
                                      <p:cBhvr>
                                        <p:cTn id="45" dur="1" fill="hold">
                                          <p:stCondLst>
                                            <p:cond delay="0"/>
                                          </p:stCondLst>
                                        </p:cTn>
                                        <p:tgtEl>
                                          <p:spTgt spid="3"/>
                                        </p:tgtEl>
                                        <p:attrNameLst>
                                          <p:attrName>style.visibility</p:attrName>
                                        </p:attrNameLst>
                                      </p:cBhvr>
                                      <p:to>
                                        <p:strVal val="visible"/>
                                      </p:to>
                                    </p:set>
                                    <p:anim calcmode="discrete" valueType="clr">
                                      <p:cBhvr override="childStyle">
                                        <p:cTn id="46"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3"/>
                                        </p:tgtEl>
                                        <p:attrNameLst>
                                          <p:attrName>fillcolor</p:attrName>
                                        </p:attrNameLst>
                                      </p:cBhvr>
                                      <p:tavLst>
                                        <p:tav tm="0">
                                          <p:val>
                                            <p:clrVal>
                                              <a:schemeClr val="accent2"/>
                                            </p:clrVal>
                                          </p:val>
                                        </p:tav>
                                        <p:tav tm="50000">
                                          <p:val>
                                            <p:clrVal>
                                              <a:schemeClr val="hlink"/>
                                            </p:clrVal>
                                          </p:val>
                                        </p:tav>
                                      </p:tavLst>
                                    </p:anim>
                                    <p:set>
                                      <p:cBhvr>
                                        <p:cTn id="48" dur="80"/>
                                        <p:tgtEl>
                                          <p:spTgt spid="3"/>
                                        </p:tgtEl>
                                        <p:attrNameLst>
                                          <p:attrName>fill.type</p:attrName>
                                        </p:attrNameLst>
                                      </p:cBhvr>
                                      <p:to>
                                        <p:strVal val="solid"/>
                                      </p:to>
                                    </p:set>
                                  </p:childTnLst>
                                </p:cTn>
                              </p:par>
                            </p:childTnLst>
                          </p:cTn>
                        </p:par>
                      </p:childTnLst>
                    </p:cTn>
                  </p:par>
                  <p:par>
                    <p:cTn id="49" fill="hold">
                      <p:stCondLst>
                        <p:cond delay="indefinite"/>
                      </p:stCondLst>
                      <p:childTnLst>
                        <p:par>
                          <p:cTn id="50" fill="hold">
                            <p:stCondLst>
                              <p:cond delay="0"/>
                            </p:stCondLst>
                            <p:childTnLst>
                              <p:par>
                                <p:cTn id="51" presetID="56" presetClass="entr" presetSubtype="0" fill="hold" grpId="0" nodeType="clickEffect">
                                  <p:stCondLst>
                                    <p:cond delay="0"/>
                                  </p:stCondLst>
                                  <p:iterate type="lt">
                                    <p:tmPct val="10000"/>
                                  </p:iterate>
                                  <p:childTnLst>
                                    <p:set>
                                      <p:cBhvr>
                                        <p:cTn id="52" dur="1" fill="hold">
                                          <p:stCondLst>
                                            <p:cond delay="0"/>
                                          </p:stCondLst>
                                        </p:cTn>
                                        <p:tgtEl>
                                          <p:spTgt spid="7"/>
                                        </p:tgtEl>
                                        <p:attrNameLst>
                                          <p:attrName>style.visibility</p:attrName>
                                        </p:attrNameLst>
                                      </p:cBhvr>
                                      <p:to>
                                        <p:strVal val="visible"/>
                                      </p:to>
                                    </p:set>
                                    <p:anim by="(-#ppt_w*2)" calcmode="lin" valueType="num">
                                      <p:cBhvr rctx="PPT">
                                        <p:cTn id="53" dur="500" autoRev="1" fill="hold">
                                          <p:stCondLst>
                                            <p:cond delay="0"/>
                                          </p:stCondLst>
                                        </p:cTn>
                                        <p:tgtEl>
                                          <p:spTgt spid="7"/>
                                        </p:tgtEl>
                                        <p:attrNameLst>
                                          <p:attrName>ppt_w</p:attrName>
                                        </p:attrNameLst>
                                      </p:cBhvr>
                                    </p:anim>
                                    <p:anim by="(#ppt_w*0.50)" calcmode="lin" valueType="num">
                                      <p:cBhvr>
                                        <p:cTn id="54" dur="500" decel="50000" autoRev="1" fill="hold">
                                          <p:stCondLst>
                                            <p:cond delay="0"/>
                                          </p:stCondLst>
                                        </p:cTn>
                                        <p:tgtEl>
                                          <p:spTgt spid="7"/>
                                        </p:tgtEl>
                                        <p:attrNameLst>
                                          <p:attrName>ppt_x</p:attrName>
                                        </p:attrNameLst>
                                      </p:cBhvr>
                                    </p:anim>
                                    <p:anim from="(-#ppt_h/2)" to="(#ppt_y)" calcmode="lin" valueType="num">
                                      <p:cBhvr>
                                        <p:cTn id="55" dur="1000" fill="hold">
                                          <p:stCondLst>
                                            <p:cond delay="0"/>
                                          </p:stCondLst>
                                        </p:cTn>
                                        <p:tgtEl>
                                          <p:spTgt spid="7"/>
                                        </p:tgtEl>
                                        <p:attrNameLst>
                                          <p:attrName>ppt_y</p:attrName>
                                        </p:attrNameLst>
                                      </p:cBhvr>
                                    </p:anim>
                                    <p:animRot by="21600000">
                                      <p:cBhvr>
                                        <p:cTn id="56"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rev3.jpg"/>
          <p:cNvPicPr>
            <a:picLocks noChangeAspect="1"/>
          </p:cNvPicPr>
          <p:nvPr/>
        </p:nvPicPr>
        <p:blipFill>
          <a:blip r:embed="rId3" cstate="print"/>
          <a:srcRect t="9846" r="75761" b="26774"/>
          <a:stretch>
            <a:fillRect/>
          </a:stretch>
        </p:blipFill>
        <p:spPr>
          <a:xfrm>
            <a:off x="0" y="0"/>
            <a:ext cx="2286000" cy="4373219"/>
          </a:xfrm>
          <a:prstGeom prst="rect">
            <a:avLst/>
          </a:prstGeom>
        </p:spPr>
      </p:pic>
      <p:sp>
        <p:nvSpPr>
          <p:cNvPr id="3" name="Rectangle 2"/>
          <p:cNvSpPr/>
          <p:nvPr/>
        </p:nvSpPr>
        <p:spPr>
          <a:xfrm>
            <a:off x="2590800" y="457200"/>
            <a:ext cx="4082721"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fontAlgn="auto">
              <a:spcBef>
                <a:spcPts val="0"/>
              </a:spcBef>
              <a:spcAft>
                <a:spcPts val="0"/>
              </a:spcAft>
            </a:pPr>
            <a:r>
              <a:rPr lang="en-US" sz="5400" b="1" dirty="0" smtClean="0">
                <a:ln/>
                <a:solidFill>
                  <a:srgbClr val="9BBB59"/>
                </a:solidFill>
                <a:latin typeface="Calibri"/>
              </a:rPr>
              <a:t>Lower Clergy:</a:t>
            </a:r>
            <a:endParaRPr lang="en-US" sz="5400" b="1" dirty="0">
              <a:ln/>
              <a:solidFill>
                <a:srgbClr val="9BBB59"/>
              </a:solidFill>
              <a:latin typeface="Calibri"/>
            </a:endParaRPr>
          </a:p>
        </p:txBody>
      </p:sp>
      <p:sp>
        <p:nvSpPr>
          <p:cNvPr id="4" name="Rectangle 3"/>
          <p:cNvSpPr/>
          <p:nvPr/>
        </p:nvSpPr>
        <p:spPr>
          <a:xfrm>
            <a:off x="2362200" y="1600200"/>
            <a:ext cx="6781800" cy="1200329"/>
          </a:xfrm>
          <a:prstGeom prst="rect">
            <a:avLst/>
          </a:prstGeom>
          <a:noFill/>
        </p:spPr>
        <p:txBody>
          <a:bodyPr wrap="square" lIns="91440" tIns="45720" rIns="91440" bIns="45720">
            <a:spAutoFit/>
          </a:bodyPr>
          <a:lstStyle/>
          <a:p>
            <a:pPr fontAlgn="auto">
              <a:spcBef>
                <a:spcPts val="0"/>
              </a:spcBef>
              <a:spcAft>
                <a:spcPts val="0"/>
              </a:spcAft>
            </a:pPr>
            <a:r>
              <a:rPr lang="en-US" sz="3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libri"/>
              </a:rPr>
              <a:t>Many were uneducated – </a:t>
            </a:r>
            <a:r>
              <a:rPr lang="en-US" sz="3600" b="1" dirty="0" smtClean="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latin typeface="Calibri"/>
              </a:rPr>
              <a:t>if you can’t read, you can’t teach</a:t>
            </a:r>
            <a:endParaRPr lang="en-US" sz="3600" b="1"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latin typeface="Calibri"/>
            </a:endParaRPr>
          </a:p>
        </p:txBody>
      </p:sp>
      <p:sp>
        <p:nvSpPr>
          <p:cNvPr id="5" name="Rectangle 4"/>
          <p:cNvSpPr/>
          <p:nvPr/>
        </p:nvSpPr>
        <p:spPr>
          <a:xfrm>
            <a:off x="2438400" y="3352800"/>
            <a:ext cx="6781800" cy="1200329"/>
          </a:xfrm>
          <a:prstGeom prst="rect">
            <a:avLst/>
          </a:prstGeom>
          <a:noFill/>
        </p:spPr>
        <p:txBody>
          <a:bodyPr wrap="square" lIns="91440" tIns="45720" rIns="91440" bIns="45720">
            <a:spAutoFit/>
          </a:bodyPr>
          <a:lstStyle/>
          <a:p>
            <a:pPr fontAlgn="auto">
              <a:spcBef>
                <a:spcPts val="0"/>
              </a:spcBef>
              <a:spcAft>
                <a:spcPts val="0"/>
              </a:spcAft>
            </a:pPr>
            <a:r>
              <a:rPr lang="en-US" sz="3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libri"/>
              </a:rPr>
              <a:t>Some were married and had children</a:t>
            </a:r>
            <a:endParaRPr lang="en-US" sz="3600" b="1"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latin typeface="Calibri"/>
            </a:endParaRPr>
          </a:p>
        </p:txBody>
      </p:sp>
      <p:sp>
        <p:nvSpPr>
          <p:cNvPr id="6" name="Rectangle 5"/>
          <p:cNvSpPr/>
          <p:nvPr/>
        </p:nvSpPr>
        <p:spPr>
          <a:xfrm>
            <a:off x="2362200" y="5029200"/>
            <a:ext cx="6781800" cy="1200329"/>
          </a:xfrm>
          <a:prstGeom prst="rect">
            <a:avLst/>
          </a:prstGeom>
          <a:noFill/>
        </p:spPr>
        <p:txBody>
          <a:bodyPr wrap="square" lIns="91440" tIns="45720" rIns="91440" bIns="45720">
            <a:spAutoFit/>
          </a:bodyPr>
          <a:lstStyle/>
          <a:p>
            <a:pPr fontAlgn="auto">
              <a:spcBef>
                <a:spcPts val="0"/>
              </a:spcBef>
              <a:spcAft>
                <a:spcPts val="0"/>
              </a:spcAft>
            </a:pPr>
            <a:r>
              <a:rPr lang="en-US" sz="3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libri"/>
              </a:rPr>
              <a:t>Some gambled and drank too much</a:t>
            </a:r>
            <a:endParaRPr lang="en-US" sz="3600" b="1"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latin typeface="Calibri"/>
            </a:endParaRPr>
          </a:p>
        </p:txBody>
      </p:sp>
    </p:spTree>
    <p:extLst>
      <p:ext uri="{BB962C8B-B14F-4D97-AF65-F5344CB8AC3E}">
        <p14:creationId xmlns:p14="http://schemas.microsoft.com/office/powerpoint/2010/main" val="223114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set>
                                      <p:cBhvr>
                                        <p:cTn id="7" dur="455" fill="hold">
                                          <p:stCondLst>
                                            <p:cond delay="0"/>
                                          </p:stCondLst>
                                        </p:cTn>
                                        <p:tgtEl>
                                          <p:spTgt spid="3"/>
                                        </p:tgtEl>
                                        <p:attrNameLst>
                                          <p:attrName>style.rotation</p:attrName>
                                        </p:attrNameLst>
                                      </p:cBhvr>
                                      <p:to>
                                        <p:strVal val="-45.0"/>
                                      </p:to>
                                    </p:set>
                                    <p:anim calcmode="lin" valueType="num">
                                      <p:cBhvr>
                                        <p:cTn id="8"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80">
                                          <p:stCondLst>
                                            <p:cond delay="0"/>
                                          </p:stCondLst>
                                        </p:cTn>
                                        <p:tgtEl>
                                          <p:spTgt spid="2"/>
                                        </p:tgtEl>
                                      </p:cBhvr>
                                    </p:animEffect>
                                    <p:anim calcmode="lin" valueType="num">
                                      <p:cBhvr>
                                        <p:cTn id="17"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2" dur="26">
                                          <p:stCondLst>
                                            <p:cond delay="650"/>
                                          </p:stCondLst>
                                        </p:cTn>
                                        <p:tgtEl>
                                          <p:spTgt spid="2"/>
                                        </p:tgtEl>
                                      </p:cBhvr>
                                      <p:to x="100000" y="60000"/>
                                    </p:animScale>
                                    <p:animScale>
                                      <p:cBhvr>
                                        <p:cTn id="23" dur="166" decel="50000">
                                          <p:stCondLst>
                                            <p:cond delay="676"/>
                                          </p:stCondLst>
                                        </p:cTn>
                                        <p:tgtEl>
                                          <p:spTgt spid="2"/>
                                        </p:tgtEl>
                                      </p:cBhvr>
                                      <p:to x="100000" y="100000"/>
                                    </p:animScale>
                                    <p:animScale>
                                      <p:cBhvr>
                                        <p:cTn id="24" dur="26">
                                          <p:stCondLst>
                                            <p:cond delay="1312"/>
                                          </p:stCondLst>
                                        </p:cTn>
                                        <p:tgtEl>
                                          <p:spTgt spid="2"/>
                                        </p:tgtEl>
                                      </p:cBhvr>
                                      <p:to x="100000" y="80000"/>
                                    </p:animScale>
                                    <p:animScale>
                                      <p:cBhvr>
                                        <p:cTn id="25" dur="166" decel="50000">
                                          <p:stCondLst>
                                            <p:cond delay="1338"/>
                                          </p:stCondLst>
                                        </p:cTn>
                                        <p:tgtEl>
                                          <p:spTgt spid="2"/>
                                        </p:tgtEl>
                                      </p:cBhvr>
                                      <p:to x="100000" y="100000"/>
                                    </p:animScale>
                                    <p:animScale>
                                      <p:cBhvr>
                                        <p:cTn id="26" dur="26">
                                          <p:stCondLst>
                                            <p:cond delay="1642"/>
                                          </p:stCondLst>
                                        </p:cTn>
                                        <p:tgtEl>
                                          <p:spTgt spid="2"/>
                                        </p:tgtEl>
                                      </p:cBhvr>
                                      <p:to x="100000" y="90000"/>
                                    </p:animScale>
                                    <p:animScale>
                                      <p:cBhvr>
                                        <p:cTn id="27" dur="166" decel="50000">
                                          <p:stCondLst>
                                            <p:cond delay="1668"/>
                                          </p:stCondLst>
                                        </p:cTn>
                                        <p:tgtEl>
                                          <p:spTgt spid="2"/>
                                        </p:tgtEl>
                                      </p:cBhvr>
                                      <p:to x="100000" y="100000"/>
                                    </p:animScale>
                                    <p:animScale>
                                      <p:cBhvr>
                                        <p:cTn id="28" dur="26">
                                          <p:stCondLst>
                                            <p:cond delay="1808"/>
                                          </p:stCondLst>
                                        </p:cTn>
                                        <p:tgtEl>
                                          <p:spTgt spid="2"/>
                                        </p:tgtEl>
                                      </p:cBhvr>
                                      <p:to x="100000" y="95000"/>
                                    </p:animScale>
                                    <p:animScale>
                                      <p:cBhvr>
                                        <p:cTn id="29" dur="166" decel="50000">
                                          <p:stCondLst>
                                            <p:cond delay="1834"/>
                                          </p:stCondLst>
                                        </p:cTn>
                                        <p:tgtEl>
                                          <p:spTgt spid="2"/>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45" presetClass="entr" presetSubtype="0" fill="hold" grpId="0" nodeType="clickEffect">
                                  <p:stCondLst>
                                    <p:cond delay="0"/>
                                  </p:stCondLst>
                                  <p:iterate type="lt">
                                    <p:tmPct val="10000"/>
                                  </p:iterate>
                                  <p:childTnLst>
                                    <p:set>
                                      <p:cBhvr>
                                        <p:cTn id="33" dur="1" fill="hold">
                                          <p:stCondLst>
                                            <p:cond delay="0"/>
                                          </p:stCondLst>
                                        </p:cTn>
                                        <p:tgtEl>
                                          <p:spTgt spid="4"/>
                                        </p:tgtEl>
                                        <p:attrNameLst>
                                          <p:attrName>style.visibility</p:attrName>
                                        </p:attrNameLst>
                                      </p:cBhvr>
                                      <p:to>
                                        <p:strVal val="visible"/>
                                      </p:to>
                                    </p:set>
                                    <p:animEffect transition="in" filter="fade">
                                      <p:cBhvr>
                                        <p:cTn id="34" dur="2000"/>
                                        <p:tgtEl>
                                          <p:spTgt spid="4"/>
                                        </p:tgtEl>
                                      </p:cBhvr>
                                    </p:animEffect>
                                    <p:anim calcmode="lin" valueType="num">
                                      <p:cBhvr>
                                        <p:cTn id="35" dur="2000" fill="hold"/>
                                        <p:tgtEl>
                                          <p:spTgt spid="4"/>
                                        </p:tgtEl>
                                        <p:attrNameLst>
                                          <p:attrName>ppt_w</p:attrName>
                                        </p:attrNameLst>
                                      </p:cBhvr>
                                      <p:tavLst>
                                        <p:tav tm="0" fmla="#ppt_w*sin(2.5*pi*$)">
                                          <p:val>
                                            <p:fltVal val="0"/>
                                          </p:val>
                                        </p:tav>
                                        <p:tav tm="100000">
                                          <p:val>
                                            <p:fltVal val="1"/>
                                          </p:val>
                                        </p:tav>
                                      </p:tavLst>
                                    </p:anim>
                                    <p:anim calcmode="lin" valueType="num">
                                      <p:cBhvr>
                                        <p:cTn id="36"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7" presetClass="entr" presetSubtype="0" fill="hold" grpId="0" nodeType="clickEffect">
                                  <p:stCondLst>
                                    <p:cond delay="0"/>
                                  </p:stCondLst>
                                  <p:iterate type="lt">
                                    <p:tmPct val="50000"/>
                                  </p:iterate>
                                  <p:childTnLst>
                                    <p:set>
                                      <p:cBhvr>
                                        <p:cTn id="40" dur="1" fill="hold">
                                          <p:stCondLst>
                                            <p:cond delay="0"/>
                                          </p:stCondLst>
                                        </p:cTn>
                                        <p:tgtEl>
                                          <p:spTgt spid="5"/>
                                        </p:tgtEl>
                                        <p:attrNameLst>
                                          <p:attrName>style.visibility</p:attrName>
                                        </p:attrNameLst>
                                      </p:cBhvr>
                                      <p:to>
                                        <p:strVal val="visible"/>
                                      </p:to>
                                    </p:set>
                                    <p:anim calcmode="discrete" valueType="clr">
                                      <p:cBhvr override="childStyle">
                                        <p:cTn id="41"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5"/>
                                        </p:tgtEl>
                                        <p:attrNameLst>
                                          <p:attrName>fillcolor</p:attrName>
                                        </p:attrNameLst>
                                      </p:cBhvr>
                                      <p:tavLst>
                                        <p:tav tm="0">
                                          <p:val>
                                            <p:clrVal>
                                              <a:schemeClr val="accent2"/>
                                            </p:clrVal>
                                          </p:val>
                                        </p:tav>
                                        <p:tav tm="50000">
                                          <p:val>
                                            <p:clrVal>
                                              <a:schemeClr val="hlink"/>
                                            </p:clrVal>
                                          </p:val>
                                        </p:tav>
                                      </p:tavLst>
                                    </p:anim>
                                    <p:set>
                                      <p:cBhvr>
                                        <p:cTn id="43" dur="80"/>
                                        <p:tgtEl>
                                          <p:spTgt spid="5"/>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56" presetClass="entr" presetSubtype="0" fill="hold" grpId="0" nodeType="clickEffect">
                                  <p:stCondLst>
                                    <p:cond delay="0"/>
                                  </p:stCondLst>
                                  <p:iterate type="lt">
                                    <p:tmPct val="10000"/>
                                  </p:iterate>
                                  <p:childTnLst>
                                    <p:set>
                                      <p:cBhvr>
                                        <p:cTn id="47" dur="1" fill="hold">
                                          <p:stCondLst>
                                            <p:cond delay="0"/>
                                          </p:stCondLst>
                                        </p:cTn>
                                        <p:tgtEl>
                                          <p:spTgt spid="6"/>
                                        </p:tgtEl>
                                        <p:attrNameLst>
                                          <p:attrName>style.visibility</p:attrName>
                                        </p:attrNameLst>
                                      </p:cBhvr>
                                      <p:to>
                                        <p:strVal val="visible"/>
                                      </p:to>
                                    </p:set>
                                    <p:anim by="(-#ppt_w*2)" calcmode="lin" valueType="num">
                                      <p:cBhvr rctx="PPT">
                                        <p:cTn id="48" dur="500" autoRev="1" fill="hold">
                                          <p:stCondLst>
                                            <p:cond delay="0"/>
                                          </p:stCondLst>
                                        </p:cTn>
                                        <p:tgtEl>
                                          <p:spTgt spid="6"/>
                                        </p:tgtEl>
                                        <p:attrNameLst>
                                          <p:attrName>ppt_w</p:attrName>
                                        </p:attrNameLst>
                                      </p:cBhvr>
                                    </p:anim>
                                    <p:anim by="(#ppt_w*0.50)" calcmode="lin" valueType="num">
                                      <p:cBhvr>
                                        <p:cTn id="49" dur="500" decel="50000" autoRev="1" fill="hold">
                                          <p:stCondLst>
                                            <p:cond delay="0"/>
                                          </p:stCondLst>
                                        </p:cTn>
                                        <p:tgtEl>
                                          <p:spTgt spid="6"/>
                                        </p:tgtEl>
                                        <p:attrNameLst>
                                          <p:attrName>ppt_x</p:attrName>
                                        </p:attrNameLst>
                                      </p:cBhvr>
                                    </p:anim>
                                    <p:anim from="(-#ppt_h/2)" to="(#ppt_y)" calcmode="lin" valueType="num">
                                      <p:cBhvr>
                                        <p:cTn id="50" dur="1000" fill="hold">
                                          <p:stCondLst>
                                            <p:cond delay="0"/>
                                          </p:stCondLst>
                                        </p:cTn>
                                        <p:tgtEl>
                                          <p:spTgt spid="6"/>
                                        </p:tgtEl>
                                        <p:attrNameLst>
                                          <p:attrName>ppt_y</p:attrName>
                                        </p:attrNameLst>
                                      </p:cBhvr>
                                    </p:anim>
                                    <p:animRot by="21600000">
                                      <p:cBhvr>
                                        <p:cTn id="51" dur="1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6600" dirty="0" smtClean="0">
                <a:solidFill>
                  <a:schemeClr val="bg1">
                    <a:lumMod val="95000"/>
                  </a:schemeClr>
                </a:solidFill>
                <a:latin typeface="Bart" pitchFamily="2" charset="0"/>
              </a:rPr>
              <a:t>Early calls for reform:</a:t>
            </a:r>
            <a:endParaRPr lang="en-US" sz="6600" dirty="0">
              <a:solidFill>
                <a:schemeClr val="bg1">
                  <a:lumMod val="95000"/>
                </a:schemeClr>
              </a:solidFill>
              <a:latin typeface="Bart" pitchFamily="2" charset="0"/>
            </a:endParaRPr>
          </a:p>
        </p:txBody>
      </p:sp>
      <p:pic>
        <p:nvPicPr>
          <p:cNvPr id="7" name="Picture 6" descr="john-wycliffe.jpg"/>
          <p:cNvPicPr>
            <a:picLocks noChangeAspect="1"/>
          </p:cNvPicPr>
          <p:nvPr/>
        </p:nvPicPr>
        <p:blipFill>
          <a:blip r:embed="rId3" cstate="print"/>
          <a:stretch>
            <a:fillRect/>
          </a:stretch>
        </p:blipFill>
        <p:spPr>
          <a:xfrm>
            <a:off x="533400" y="1600200"/>
            <a:ext cx="2199459" cy="3429000"/>
          </a:xfrm>
          <a:prstGeom prst="rect">
            <a:avLst/>
          </a:prstGeom>
        </p:spPr>
      </p:pic>
      <p:pic>
        <p:nvPicPr>
          <p:cNvPr id="8" name="Picture 7" descr="john-huss.jpg"/>
          <p:cNvPicPr>
            <a:picLocks noChangeAspect="1"/>
          </p:cNvPicPr>
          <p:nvPr/>
        </p:nvPicPr>
        <p:blipFill>
          <a:blip r:embed="rId4" cstate="print"/>
          <a:stretch>
            <a:fillRect/>
          </a:stretch>
        </p:blipFill>
        <p:spPr>
          <a:xfrm>
            <a:off x="6477000" y="1524000"/>
            <a:ext cx="2476500" cy="3429000"/>
          </a:xfrm>
          <a:prstGeom prst="rect">
            <a:avLst/>
          </a:prstGeom>
        </p:spPr>
      </p:pic>
      <p:sp>
        <p:nvSpPr>
          <p:cNvPr id="9" name="Rectangle 8"/>
          <p:cNvSpPr/>
          <p:nvPr/>
        </p:nvSpPr>
        <p:spPr>
          <a:xfrm>
            <a:off x="1" y="5103674"/>
            <a:ext cx="3505199" cy="1323439"/>
          </a:xfrm>
          <a:prstGeom prst="rect">
            <a:avLst/>
          </a:prstGeom>
          <a:noFill/>
        </p:spPr>
        <p:txBody>
          <a:bodyPr wrap="square" lIns="91440" tIns="45720" rIns="91440" bIns="45720">
            <a:spAutoFit/>
          </a:bodyPr>
          <a:lstStyle/>
          <a:p>
            <a:pPr fontAlgn="auto">
              <a:spcBef>
                <a:spcPts val="0"/>
              </a:spcBef>
              <a:spcAft>
                <a:spcPts val="0"/>
              </a:spcAft>
            </a:pPr>
            <a:r>
              <a:rPr lang="en-US"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Bart" pitchFamily="2" charset="0"/>
              </a:rPr>
              <a:t>John Wycliffe of England</a:t>
            </a:r>
            <a:endParaRPr lang="en-U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Bart" pitchFamily="2" charset="0"/>
            </a:endParaRPr>
          </a:p>
        </p:txBody>
      </p:sp>
      <p:sp>
        <p:nvSpPr>
          <p:cNvPr id="10" name="Rectangle 9"/>
          <p:cNvSpPr/>
          <p:nvPr/>
        </p:nvSpPr>
        <p:spPr>
          <a:xfrm>
            <a:off x="5334000" y="5105400"/>
            <a:ext cx="3810000" cy="1323439"/>
          </a:xfrm>
          <a:prstGeom prst="rect">
            <a:avLst/>
          </a:prstGeom>
          <a:noFill/>
        </p:spPr>
        <p:txBody>
          <a:bodyPr wrap="square" lIns="91440" tIns="45720" rIns="91440" bIns="45720">
            <a:spAutoFit/>
          </a:bodyPr>
          <a:lstStyle/>
          <a:p>
            <a:pPr algn="r" fontAlgn="auto">
              <a:spcBef>
                <a:spcPts val="0"/>
              </a:spcBef>
              <a:spcAft>
                <a:spcPts val="0"/>
              </a:spcAft>
            </a:pPr>
            <a:r>
              <a:rPr lang="en-US"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art" pitchFamily="2" charset="0"/>
              </a:rPr>
              <a:t>John Huss of Bohemia</a:t>
            </a:r>
            <a:endParaRPr lang="en-U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art" pitchFamily="2" charset="0"/>
            </a:endParaRPr>
          </a:p>
        </p:txBody>
      </p:sp>
      <p:sp>
        <p:nvSpPr>
          <p:cNvPr id="11" name="TextBox 10"/>
          <p:cNvSpPr txBox="1"/>
          <p:nvPr/>
        </p:nvSpPr>
        <p:spPr>
          <a:xfrm>
            <a:off x="2743200" y="2286000"/>
            <a:ext cx="3733800" cy="2062103"/>
          </a:xfrm>
          <a:prstGeom prst="rect">
            <a:avLst/>
          </a:prstGeom>
          <a:noFill/>
        </p:spPr>
        <p:txBody>
          <a:bodyPr wrap="square" rtlCol="0">
            <a:spAutoFit/>
          </a:bodyPr>
          <a:lstStyle/>
          <a:p>
            <a:pPr algn="ctr" fontAlgn="auto">
              <a:spcBef>
                <a:spcPts val="0"/>
              </a:spcBef>
              <a:spcAft>
                <a:spcPts val="0"/>
              </a:spcAft>
            </a:pPr>
            <a:r>
              <a:rPr lang="en-US" sz="3200" dirty="0" smtClean="0">
                <a:solidFill>
                  <a:prstClr val="white"/>
                </a:solidFill>
                <a:latin typeface="Bart" pitchFamily="2" charset="0"/>
              </a:rPr>
              <a:t>Began to advocate for church reform in the late 1300s and early 1400s</a:t>
            </a:r>
            <a:endParaRPr lang="en-US" sz="3200" dirty="0">
              <a:solidFill>
                <a:prstClr val="white"/>
              </a:solidFill>
              <a:latin typeface="Bart" pitchFamily="2" charset="0"/>
            </a:endParaRPr>
          </a:p>
        </p:txBody>
      </p:sp>
    </p:spTree>
    <p:extLst>
      <p:ext uri="{BB962C8B-B14F-4D97-AF65-F5344CB8AC3E}">
        <p14:creationId xmlns:p14="http://schemas.microsoft.com/office/powerpoint/2010/main" val="270980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set>
                                      <p:cBhvr>
                                        <p:cTn id="7" dur="455" fill="hold">
                                          <p:stCondLst>
                                            <p:cond delay="0"/>
                                          </p:stCondLst>
                                        </p:cTn>
                                        <p:tgtEl>
                                          <p:spTgt spid="6"/>
                                        </p:tgtEl>
                                        <p:attrNameLst>
                                          <p:attrName>style.rotation</p:attrName>
                                        </p:attrNameLst>
                                      </p:cBhvr>
                                      <p:to>
                                        <p:strVal val="-45.0"/>
                                      </p:to>
                                    </p:set>
                                    <p:anim calcmode="lin" valueType="num">
                                      <p:cBhvr>
                                        <p:cTn id="8"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grpId="0" nodeType="click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anim calcmode="lin" valueType="num">
                                      <p:cBhvr>
                                        <p:cTn id="17" dur="2000" fill="hold"/>
                                        <p:tgtEl>
                                          <p:spTgt spid="9"/>
                                        </p:tgtEl>
                                        <p:attrNameLst>
                                          <p:attrName>ppt_w</p:attrName>
                                        </p:attrNameLst>
                                      </p:cBhvr>
                                      <p:tavLst>
                                        <p:tav tm="0" fmla="#ppt_w*sin(2.5*pi*$)">
                                          <p:val>
                                            <p:fltVal val="0"/>
                                          </p:val>
                                        </p:tav>
                                        <p:tav tm="100000">
                                          <p:val>
                                            <p:fltVal val="1"/>
                                          </p:val>
                                        </p:tav>
                                      </p:tavLst>
                                    </p:anim>
                                    <p:anim calcmode="lin" valueType="num">
                                      <p:cBhvr>
                                        <p:cTn id="18"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iterate type="lt">
                                    <p:tmPct val="5000"/>
                                  </p:iterate>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iterate type="lt">
                                    <p:tmPct val="10000"/>
                                  </p:iterate>
                                  <p:childTnLst>
                                    <p:set>
                                      <p:cBhvr>
                                        <p:cTn id="30" dur="1" fill="hold">
                                          <p:stCondLst>
                                            <p:cond delay="0"/>
                                          </p:stCondLst>
                                        </p:cTn>
                                        <p:tgtEl>
                                          <p:spTgt spid="10"/>
                                        </p:tgtEl>
                                        <p:attrNameLst>
                                          <p:attrName>style.visibility</p:attrName>
                                        </p:attrNameLst>
                                      </p:cBhvr>
                                      <p:to>
                                        <p:strVal val="visible"/>
                                      </p:to>
                                    </p:set>
                                    <p:animEffect transition="in" filter="fade">
                                      <p:cBhvr>
                                        <p:cTn id="31" dur="2000"/>
                                        <p:tgtEl>
                                          <p:spTgt spid="10"/>
                                        </p:tgtEl>
                                      </p:cBhvr>
                                    </p:animEffect>
                                    <p:anim calcmode="lin" valueType="num">
                                      <p:cBhvr>
                                        <p:cTn id="32" dur="2000" fill="hold"/>
                                        <p:tgtEl>
                                          <p:spTgt spid="10"/>
                                        </p:tgtEl>
                                        <p:attrNameLst>
                                          <p:attrName>ppt_w</p:attrName>
                                        </p:attrNameLst>
                                      </p:cBhvr>
                                      <p:tavLst>
                                        <p:tav tm="0" fmla="#ppt_w*sin(2.5*pi*$)">
                                          <p:val>
                                            <p:fltVal val="0"/>
                                          </p:val>
                                        </p:tav>
                                        <p:tav tm="100000">
                                          <p:val>
                                            <p:fltVal val="1"/>
                                          </p:val>
                                        </p:tav>
                                      </p:tavLst>
                                    </p:anim>
                                    <p:anim calcmode="lin" valueType="num">
                                      <p:cBhvr>
                                        <p:cTn id="33"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iterate type="lt">
                                    <p:tmPct val="5000"/>
                                  </p:iterate>
                                  <p:childTnLst>
                                    <p:set>
                                      <p:cBhvr>
                                        <p:cTn id="37" dur="1" fill="hold">
                                          <p:stCondLst>
                                            <p:cond delay="0"/>
                                          </p:stCondLst>
                                        </p:cTn>
                                        <p:tgtEl>
                                          <p:spTgt spid="8"/>
                                        </p:tgtEl>
                                        <p:attrNameLst>
                                          <p:attrName>style.visibility</p:attrName>
                                        </p:attrNameLst>
                                      </p:cBhvr>
                                      <p:to>
                                        <p:strVal val="visible"/>
                                      </p:to>
                                    </p:set>
                                    <p:anim calcmode="lin" valueType="num">
                                      <p:cBhvr>
                                        <p:cTn id="38" dur="1000" fill="hold"/>
                                        <p:tgtEl>
                                          <p:spTgt spid="8"/>
                                        </p:tgtEl>
                                        <p:attrNameLst>
                                          <p:attrName>ppt_w</p:attrName>
                                        </p:attrNameLst>
                                      </p:cBhvr>
                                      <p:tavLst>
                                        <p:tav tm="0">
                                          <p:val>
                                            <p:fltVal val="0"/>
                                          </p:val>
                                        </p:tav>
                                        <p:tav tm="100000">
                                          <p:val>
                                            <p:strVal val="#ppt_w"/>
                                          </p:val>
                                        </p:tav>
                                      </p:tavLst>
                                    </p:anim>
                                    <p:anim calcmode="lin" valueType="num">
                                      <p:cBhvr>
                                        <p:cTn id="39" dur="1000" fill="hold"/>
                                        <p:tgtEl>
                                          <p:spTgt spid="8"/>
                                        </p:tgtEl>
                                        <p:attrNameLst>
                                          <p:attrName>ppt_h</p:attrName>
                                        </p:attrNameLst>
                                      </p:cBhvr>
                                      <p:tavLst>
                                        <p:tav tm="0">
                                          <p:val>
                                            <p:fltVal val="0"/>
                                          </p:val>
                                        </p:tav>
                                        <p:tav tm="100000">
                                          <p:val>
                                            <p:strVal val="#ppt_h"/>
                                          </p:val>
                                        </p:tav>
                                      </p:tavLst>
                                    </p:anim>
                                    <p:anim calcmode="lin" valueType="num">
                                      <p:cBhvr>
                                        <p:cTn id="40" dur="1000" fill="hold"/>
                                        <p:tgtEl>
                                          <p:spTgt spid="8"/>
                                        </p:tgtEl>
                                        <p:attrNameLst>
                                          <p:attrName>style.rotation</p:attrName>
                                        </p:attrNameLst>
                                      </p:cBhvr>
                                      <p:tavLst>
                                        <p:tav tm="0">
                                          <p:val>
                                            <p:fltVal val="90"/>
                                          </p:val>
                                        </p:tav>
                                        <p:tav tm="100000">
                                          <p:val>
                                            <p:fltVal val="0"/>
                                          </p:val>
                                        </p:tav>
                                      </p:tavLst>
                                    </p:anim>
                                    <p:animEffect transition="in" filter="fade">
                                      <p:cBhvr>
                                        <p:cTn id="41" dur="10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38" presetClass="entr" presetSubtype="0" accel="50000" fill="hold" grpId="0" nodeType="clickEffect">
                                  <p:stCondLst>
                                    <p:cond delay="0"/>
                                  </p:stCondLst>
                                  <p:iterate type="lt">
                                    <p:tmPct val="50000"/>
                                  </p:iterate>
                                  <p:childTnLst>
                                    <p:set>
                                      <p:cBhvr>
                                        <p:cTn id="45" dur="1" fill="hold">
                                          <p:stCondLst>
                                            <p:cond delay="0"/>
                                          </p:stCondLst>
                                        </p:cTn>
                                        <p:tgtEl>
                                          <p:spTgt spid="11"/>
                                        </p:tgtEl>
                                        <p:attrNameLst>
                                          <p:attrName>style.visibility</p:attrName>
                                        </p:attrNameLst>
                                      </p:cBhvr>
                                      <p:to>
                                        <p:strVal val="visible"/>
                                      </p:to>
                                    </p:set>
                                    <p:set>
                                      <p:cBhvr>
                                        <p:cTn id="46" dur="455" fill="hold">
                                          <p:stCondLst>
                                            <p:cond delay="0"/>
                                          </p:stCondLst>
                                        </p:cTn>
                                        <p:tgtEl>
                                          <p:spTgt spid="11"/>
                                        </p:tgtEl>
                                        <p:attrNameLst>
                                          <p:attrName>style.rotation</p:attrName>
                                        </p:attrNameLst>
                                      </p:cBhvr>
                                      <p:to>
                                        <p:strVal val="-45.0"/>
                                      </p:to>
                                    </p:set>
                                    <p:anim calcmode="lin" valueType="num">
                                      <p:cBhvr>
                                        <p:cTn id="47"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48"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49"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50"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aflclutheran.org/wp-content/uploads/OpenBible-3.jpg"/>
          <p:cNvPicPr>
            <a:picLocks noChangeArrowheads="1"/>
          </p:cNvPicPr>
          <p:nvPr/>
        </p:nvPicPr>
        <p:blipFill>
          <a:blip r:embed="rId3"/>
          <a:srcRect l="1724" t="11959" r="1724" b="9782"/>
          <a:stretch>
            <a:fillRect/>
          </a:stretch>
        </p:blipFill>
        <p:spPr bwMode="auto">
          <a:xfrm>
            <a:off x="4953000" y="4800600"/>
            <a:ext cx="4114800" cy="1828800"/>
          </a:xfrm>
          <a:prstGeom prst="rect">
            <a:avLst/>
          </a:prstGeom>
          <a:noFill/>
        </p:spPr>
      </p:pic>
      <p:graphicFrame>
        <p:nvGraphicFramePr>
          <p:cNvPr id="4" name="Diagram 3"/>
          <p:cNvGraphicFramePr/>
          <p:nvPr/>
        </p:nvGraphicFramePr>
        <p:xfrm>
          <a:off x="304800" y="1295400"/>
          <a:ext cx="7086600" cy="419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p:cNvSpPr>
            <a:spLocks noGrp="1"/>
          </p:cNvSpPr>
          <p:nvPr>
            <p:ph type="title"/>
          </p:nvPr>
        </p:nvSpPr>
        <p:spPr>
          <a:xfrm>
            <a:off x="457200" y="0"/>
            <a:ext cx="8229600" cy="1143000"/>
          </a:xfrm>
        </p:spPr>
        <p:txBody>
          <a:bodyPr/>
          <a:lstStyle/>
          <a:p>
            <a:r>
              <a:rPr lang="en-US" dirty="0" smtClean="0"/>
              <a:t>Reforms:</a:t>
            </a:r>
            <a:endParaRPr lang="en-US" dirty="0"/>
          </a:p>
        </p:txBody>
      </p:sp>
      <p:sp>
        <p:nvSpPr>
          <p:cNvPr id="3" name="TextBox 2"/>
          <p:cNvSpPr txBox="1"/>
          <p:nvPr/>
        </p:nvSpPr>
        <p:spPr>
          <a:xfrm>
            <a:off x="0" y="838200"/>
            <a:ext cx="5199565"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The reforms that Wycliffe and Huss wanted  included:</a:t>
            </a:r>
          </a:p>
        </p:txBody>
      </p:sp>
    </p:spTree>
    <p:extLst>
      <p:ext uri="{BB962C8B-B14F-4D97-AF65-F5344CB8AC3E}">
        <p14:creationId xmlns:p14="http://schemas.microsoft.com/office/powerpoint/2010/main" val="374716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grpId="0" nodeType="click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ppt_w</p:attrName>
                                        </p:attrNameLst>
                                      </p:cBhvr>
                                      <p:tavLst>
                                        <p:tav tm="0" fmla="#ppt_w*sin(2.5*pi*$)">
                                          <p:val>
                                            <p:fltVal val="0"/>
                                          </p:val>
                                        </p:tav>
                                        <p:tav tm="100000">
                                          <p:val>
                                            <p:fltVal val="1"/>
                                          </p:val>
                                        </p:tav>
                                      </p:tavLst>
                                    </p:anim>
                                    <p:anim calcmode="lin" valueType="num">
                                      <p:cBhvr>
                                        <p:cTn id="13"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iterate type="lt">
                                    <p:tmPct val="5000"/>
                                  </p:iterate>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9938"/>
                                        </p:tgtEl>
                                        <p:attrNameLst>
                                          <p:attrName>style.visibility</p:attrName>
                                        </p:attrNameLst>
                                      </p:cBhvr>
                                      <p:to>
                                        <p:strVal val="visible"/>
                                      </p:to>
                                    </p:set>
                                    <p:animEffect transition="in" filter="fade">
                                      <p:cBhvr>
                                        <p:cTn id="26" dur="20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avonarola.jpg"/>
          <p:cNvPicPr>
            <a:picLocks noChangeAspect="1"/>
          </p:cNvPicPr>
          <p:nvPr/>
        </p:nvPicPr>
        <p:blipFill>
          <a:blip r:embed="rId3" cstate="print"/>
          <a:stretch>
            <a:fillRect/>
          </a:stretch>
        </p:blipFill>
        <p:spPr>
          <a:xfrm>
            <a:off x="5514975" y="457200"/>
            <a:ext cx="3629025" cy="4114800"/>
          </a:xfrm>
          <a:prstGeom prst="rect">
            <a:avLst/>
          </a:prstGeom>
        </p:spPr>
      </p:pic>
      <p:sp>
        <p:nvSpPr>
          <p:cNvPr id="4" name="Rectangle 3"/>
          <p:cNvSpPr/>
          <p:nvPr/>
        </p:nvSpPr>
        <p:spPr>
          <a:xfrm>
            <a:off x="0" y="0"/>
            <a:ext cx="9143999" cy="2585323"/>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fontAlgn="auto">
              <a:spcBef>
                <a:spcPts val="0"/>
              </a:spcBef>
              <a:spcAft>
                <a:spcPts val="0"/>
              </a:spcAft>
            </a:pPr>
            <a:r>
              <a:rPr lang="en-US" sz="5400" b="1" cap="all" dirty="0" smtClean="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In the 1490</a:t>
            </a:r>
            <a:r>
              <a:rPr lang="en-US" sz="2800" b="1" cap="all" dirty="0" smtClean="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s </a:t>
            </a:r>
            <a:r>
              <a:rPr lang="en-US" sz="5400" b="1" cap="all" dirty="0" smtClean="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an Italian friar named girolamo Savonarola</a:t>
            </a:r>
            <a:endParaRPr lang="en-US" sz="28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endParaRPr>
          </a:p>
        </p:txBody>
      </p:sp>
      <p:sp>
        <p:nvSpPr>
          <p:cNvPr id="5" name="Rectangle 4"/>
          <p:cNvSpPr/>
          <p:nvPr/>
        </p:nvSpPr>
        <p:spPr>
          <a:xfrm>
            <a:off x="0" y="4876800"/>
            <a:ext cx="9144000" cy="80021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pPr>
            <a:r>
              <a:rPr lang="en-US" sz="46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Came to Florence calling for reform</a:t>
            </a:r>
            <a:endParaRPr lang="en-US" sz="4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endParaRPr>
          </a:p>
        </p:txBody>
      </p:sp>
    </p:spTree>
    <p:extLst>
      <p:ext uri="{BB962C8B-B14F-4D97-AF65-F5344CB8AC3E}">
        <p14:creationId xmlns:p14="http://schemas.microsoft.com/office/powerpoint/2010/main" val="186421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80">
                                          <p:stCondLst>
                                            <p:cond delay="0"/>
                                          </p:stCondLst>
                                        </p:cTn>
                                        <p:tgtEl>
                                          <p:spTgt spid="5"/>
                                        </p:tgtEl>
                                      </p:cBhvr>
                                    </p:animEffect>
                                    <p:anim calcmode="lin" valueType="num">
                                      <p:cBhvr>
                                        <p:cTn id="2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8" dur="26">
                                          <p:stCondLst>
                                            <p:cond delay="650"/>
                                          </p:stCondLst>
                                        </p:cTn>
                                        <p:tgtEl>
                                          <p:spTgt spid="5"/>
                                        </p:tgtEl>
                                      </p:cBhvr>
                                      <p:to x="100000" y="60000"/>
                                    </p:animScale>
                                    <p:animScale>
                                      <p:cBhvr>
                                        <p:cTn id="29" dur="166" decel="50000">
                                          <p:stCondLst>
                                            <p:cond delay="676"/>
                                          </p:stCondLst>
                                        </p:cTn>
                                        <p:tgtEl>
                                          <p:spTgt spid="5"/>
                                        </p:tgtEl>
                                      </p:cBhvr>
                                      <p:to x="100000" y="100000"/>
                                    </p:animScale>
                                    <p:animScale>
                                      <p:cBhvr>
                                        <p:cTn id="30" dur="26">
                                          <p:stCondLst>
                                            <p:cond delay="1312"/>
                                          </p:stCondLst>
                                        </p:cTn>
                                        <p:tgtEl>
                                          <p:spTgt spid="5"/>
                                        </p:tgtEl>
                                      </p:cBhvr>
                                      <p:to x="100000" y="80000"/>
                                    </p:animScale>
                                    <p:animScale>
                                      <p:cBhvr>
                                        <p:cTn id="31" dur="166" decel="50000">
                                          <p:stCondLst>
                                            <p:cond delay="1338"/>
                                          </p:stCondLst>
                                        </p:cTn>
                                        <p:tgtEl>
                                          <p:spTgt spid="5"/>
                                        </p:tgtEl>
                                      </p:cBhvr>
                                      <p:to x="100000" y="100000"/>
                                    </p:animScale>
                                    <p:animScale>
                                      <p:cBhvr>
                                        <p:cTn id="32" dur="26">
                                          <p:stCondLst>
                                            <p:cond delay="1642"/>
                                          </p:stCondLst>
                                        </p:cTn>
                                        <p:tgtEl>
                                          <p:spTgt spid="5"/>
                                        </p:tgtEl>
                                      </p:cBhvr>
                                      <p:to x="100000" y="90000"/>
                                    </p:animScale>
                                    <p:animScale>
                                      <p:cBhvr>
                                        <p:cTn id="33" dur="166" decel="50000">
                                          <p:stCondLst>
                                            <p:cond delay="1668"/>
                                          </p:stCondLst>
                                        </p:cTn>
                                        <p:tgtEl>
                                          <p:spTgt spid="5"/>
                                        </p:tgtEl>
                                      </p:cBhvr>
                                      <p:to x="100000" y="100000"/>
                                    </p:animScale>
                                    <p:animScale>
                                      <p:cBhvr>
                                        <p:cTn id="34" dur="26">
                                          <p:stCondLst>
                                            <p:cond delay="1808"/>
                                          </p:stCondLst>
                                        </p:cTn>
                                        <p:tgtEl>
                                          <p:spTgt spid="5"/>
                                        </p:tgtEl>
                                      </p:cBhvr>
                                      <p:to x="100000" y="95000"/>
                                    </p:animScale>
                                    <p:animScale>
                                      <p:cBhvr>
                                        <p:cTn id="3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0000"/>
            </a:gs>
            <a:gs pos="25000">
              <a:schemeClr val="accent6">
                <a:lumMod val="75000"/>
              </a:schemeClr>
            </a:gs>
            <a:gs pos="50000">
              <a:srgbClr val="FFC000"/>
            </a:gs>
            <a:gs pos="75000">
              <a:srgbClr val="FFFF00"/>
            </a:gs>
            <a:gs pos="100000">
              <a:srgbClr val="E6FC64"/>
            </a:gs>
          </a:gsLst>
          <a:lin ang="16200000" scaled="1"/>
          <a:tileRect/>
        </a:gradFill>
        <a:effectLst/>
      </p:bgPr>
    </p:bg>
    <p:spTree>
      <p:nvGrpSpPr>
        <p:cNvPr id="1" name=""/>
        <p:cNvGrpSpPr/>
        <p:nvPr/>
      </p:nvGrpSpPr>
      <p:grpSpPr>
        <a:xfrm>
          <a:off x="0" y="0"/>
          <a:ext cx="0" cy="0"/>
          <a:chOff x="0" y="0"/>
          <a:chExt cx="0" cy="0"/>
        </a:xfrm>
      </p:grpSpPr>
      <p:pic>
        <p:nvPicPr>
          <p:cNvPr id="35844" name="Picture 4" descr="http://mimenta.com/Mimenta/Images/Extra%20Graphics/VA07/Burning%20at%20the%20stake.jpg"/>
          <p:cNvPicPr>
            <a:picLocks noChangeAspect="1" noChangeArrowheads="1"/>
          </p:cNvPicPr>
          <p:nvPr/>
        </p:nvPicPr>
        <p:blipFill>
          <a:blip r:embed="rId3"/>
          <a:srcRect/>
          <a:stretch>
            <a:fillRect/>
          </a:stretch>
        </p:blipFill>
        <p:spPr bwMode="auto">
          <a:xfrm>
            <a:off x="0" y="4038600"/>
            <a:ext cx="3314700" cy="2819401"/>
          </a:xfrm>
          <a:prstGeom prst="rect">
            <a:avLst/>
          </a:prstGeom>
          <a:noFill/>
        </p:spPr>
      </p:pic>
      <p:pic>
        <p:nvPicPr>
          <p:cNvPr id="35842" name="Picture 2" descr="http://www.dunphymall.com/uploaded_images/swiss-bonfire-770522.jpg"/>
          <p:cNvPicPr>
            <a:picLocks noChangeAspect="1" noChangeArrowheads="1"/>
          </p:cNvPicPr>
          <p:nvPr/>
        </p:nvPicPr>
        <p:blipFill>
          <a:blip r:embed="rId4"/>
          <a:srcRect/>
          <a:stretch>
            <a:fillRect/>
          </a:stretch>
        </p:blipFill>
        <p:spPr bwMode="auto">
          <a:xfrm>
            <a:off x="5384800" y="914400"/>
            <a:ext cx="3759200" cy="2819401"/>
          </a:xfrm>
          <a:prstGeom prst="rect">
            <a:avLst/>
          </a:prstGeom>
          <a:noFill/>
        </p:spPr>
      </p:pic>
      <p:sp>
        <p:nvSpPr>
          <p:cNvPr id="3" name="Rectangle 2"/>
          <p:cNvSpPr/>
          <p:nvPr/>
        </p:nvSpPr>
        <p:spPr>
          <a:xfrm>
            <a:off x="0" y="0"/>
            <a:ext cx="158889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pPr>
            <a:r>
              <a:rPr lang="en-US" sz="5400" b="1" dirty="0" smtClean="0">
                <a:ln w="31550" cmpd="sng">
                  <a:gradFill>
                    <a:gsLst>
                      <a:gs pos="25000">
                        <a:srgbClr val="4F81BD">
                          <a:shade val="25000"/>
                          <a:satMod val="190000"/>
                        </a:srgbClr>
                      </a:gs>
                      <a:gs pos="80000">
                        <a:srgbClr val="4F81BD">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alibri"/>
              </a:rPr>
              <a:t>1497</a:t>
            </a:r>
            <a:endParaRPr lang="en-US" sz="5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endParaRPr>
          </a:p>
        </p:txBody>
      </p:sp>
      <p:sp>
        <p:nvSpPr>
          <p:cNvPr id="4" name="Rectangle 3"/>
          <p:cNvSpPr/>
          <p:nvPr/>
        </p:nvSpPr>
        <p:spPr>
          <a:xfrm>
            <a:off x="0" y="0"/>
            <a:ext cx="9144001" cy="258532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Bef>
                <a:spcPts val="0"/>
              </a:spcBef>
              <a:spcAft>
                <a:spcPts val="0"/>
              </a:spcAft>
            </a:pP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             People of Florence burned all their worldly goods in a huge bonfire</a:t>
            </a:r>
            <a:endParaRPr lang="en-US" sz="5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endParaRPr>
          </a:p>
        </p:txBody>
      </p:sp>
      <p:sp>
        <p:nvSpPr>
          <p:cNvPr id="5" name="Rectangle 4"/>
          <p:cNvSpPr/>
          <p:nvPr/>
        </p:nvSpPr>
        <p:spPr>
          <a:xfrm>
            <a:off x="2514600" y="3657600"/>
            <a:ext cx="1588897" cy="923330"/>
          </a:xfrm>
          <a:prstGeom prst="rect">
            <a:avLst/>
          </a:prstGeom>
          <a:noFill/>
        </p:spPr>
        <p:txBody>
          <a:bodyPr wrap="none" lIns="91440" tIns="45720" rIns="91440" bIns="45720">
            <a:spAutoFit/>
          </a:bodyPr>
          <a:lstStyle/>
          <a:p>
            <a:pPr algn="ctr" fontAlgn="auto">
              <a:spcBef>
                <a:spcPts val="0"/>
              </a:spcBef>
              <a:spcAft>
                <a:spcPts val="0"/>
              </a:spcAft>
            </a:pPr>
            <a:r>
              <a:rPr lang="en-US" sz="5400" b="1" dirty="0" smtClean="0">
                <a:ln w="31550" cmpd="sng">
                  <a:gradFill>
                    <a:gsLst>
                      <a:gs pos="25000">
                        <a:srgbClr val="4F81BD">
                          <a:shade val="25000"/>
                          <a:satMod val="190000"/>
                        </a:srgbClr>
                      </a:gs>
                      <a:gs pos="80000">
                        <a:srgbClr val="4F81BD">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alibri"/>
              </a:rPr>
              <a:t>1498</a:t>
            </a:r>
            <a:endParaRPr lang="en-US" sz="5400" b="1" dirty="0">
              <a:ln w="31550" cmpd="sng">
                <a:gradFill>
                  <a:gsLst>
                    <a:gs pos="25000">
                      <a:srgbClr val="4F81BD">
                        <a:shade val="25000"/>
                        <a:satMod val="190000"/>
                      </a:srgbClr>
                    </a:gs>
                    <a:gs pos="80000">
                      <a:srgbClr val="4F81BD">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latin typeface="Calibri"/>
            </a:endParaRPr>
          </a:p>
        </p:txBody>
      </p:sp>
      <p:sp>
        <p:nvSpPr>
          <p:cNvPr id="6" name="Rectangle 5"/>
          <p:cNvSpPr/>
          <p:nvPr/>
        </p:nvSpPr>
        <p:spPr>
          <a:xfrm>
            <a:off x="2362200" y="3581400"/>
            <a:ext cx="6781800" cy="34163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Bef>
                <a:spcPts val="0"/>
              </a:spcBef>
              <a:spcAft>
                <a:spcPts val="0"/>
              </a:spcAft>
            </a:pP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             </a:t>
            </a:r>
            <a:r>
              <a:rPr lang="en-US" sz="5400" b="1" dirty="0" smtClean="0">
                <a:ln w="11430">
                  <a:solidFill>
                    <a:prstClr val="black"/>
                  </a:solidFill>
                </a:ln>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People of Florence burned Savonarola in a huge bonfire for heresy</a:t>
            </a:r>
            <a:endParaRPr lang="en-US" sz="5400" b="1" dirty="0">
              <a:ln w="11430">
                <a:solidFill>
                  <a:prstClr val="black"/>
                </a:solidFill>
              </a:ln>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endParaRPr>
          </a:p>
        </p:txBody>
      </p:sp>
      <p:sp>
        <p:nvSpPr>
          <p:cNvPr id="8" name="Rectangle 7"/>
          <p:cNvSpPr/>
          <p:nvPr/>
        </p:nvSpPr>
        <p:spPr>
          <a:xfrm>
            <a:off x="2912045" y="3240386"/>
            <a:ext cx="341760" cy="923330"/>
          </a:xfrm>
          <a:prstGeom prst="rect">
            <a:avLst/>
          </a:prstGeom>
        </p:spPr>
        <p:txBody>
          <a:bodyPr wrap="none">
            <a:spAutoFit/>
          </a:bodyPr>
          <a:lstStyle/>
          <a:p>
            <a:pPr fontAlgn="auto">
              <a:spcBef>
                <a:spcPts val="0"/>
              </a:spcBef>
              <a:spcAft>
                <a:spcPts val="0"/>
              </a:spcAft>
            </a:pP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 </a:t>
            </a:r>
            <a:endParaRPr lang="en-US" dirty="0">
              <a:solidFill>
                <a:prstClr val="black"/>
              </a:solidFill>
              <a:latin typeface="Calibri"/>
            </a:endParaRPr>
          </a:p>
        </p:txBody>
      </p:sp>
    </p:spTree>
    <p:extLst>
      <p:ext uri="{BB962C8B-B14F-4D97-AF65-F5344CB8AC3E}">
        <p14:creationId xmlns:p14="http://schemas.microsoft.com/office/powerpoint/2010/main" val="254245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 by="(-#ppt_w*2)" calcmode="lin" valueType="num">
                                      <p:cBhvr rctx="PPT">
                                        <p:cTn id="25" dur="500" autoRev="1" fill="hold">
                                          <p:stCondLst>
                                            <p:cond delay="0"/>
                                          </p:stCondLst>
                                        </p:cTn>
                                        <p:tgtEl>
                                          <p:spTgt spid="4"/>
                                        </p:tgtEl>
                                        <p:attrNameLst>
                                          <p:attrName>ppt_w</p:attrName>
                                        </p:attrNameLst>
                                      </p:cBhvr>
                                    </p:anim>
                                    <p:anim by="(#ppt_w*0.50)" calcmode="lin" valueType="num">
                                      <p:cBhvr>
                                        <p:cTn id="26" dur="500" decel="50000" autoRev="1" fill="hold">
                                          <p:stCondLst>
                                            <p:cond delay="0"/>
                                          </p:stCondLst>
                                        </p:cTn>
                                        <p:tgtEl>
                                          <p:spTgt spid="4"/>
                                        </p:tgtEl>
                                        <p:attrNameLst>
                                          <p:attrName>ppt_x</p:attrName>
                                        </p:attrNameLst>
                                      </p:cBhvr>
                                    </p:anim>
                                    <p:anim from="(-#ppt_h/2)" to="(#ppt_y)" calcmode="lin" valueType="num">
                                      <p:cBhvr>
                                        <p:cTn id="27" dur="1000" fill="hold">
                                          <p:stCondLst>
                                            <p:cond delay="0"/>
                                          </p:stCondLst>
                                        </p:cTn>
                                        <p:tgtEl>
                                          <p:spTgt spid="4"/>
                                        </p:tgtEl>
                                        <p:attrNameLst>
                                          <p:attrName>ppt_y</p:attrName>
                                        </p:attrNameLst>
                                      </p:cBhvr>
                                    </p:anim>
                                    <p:animRot by="21600000">
                                      <p:cBhvr>
                                        <p:cTn id="28" dur="1000" fill="hold">
                                          <p:stCondLst>
                                            <p:cond delay="0"/>
                                          </p:stCondLst>
                                        </p:cTn>
                                        <p:tgtEl>
                                          <p:spTgt spid="4"/>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35842"/>
                                        </p:tgtEl>
                                        <p:attrNameLst>
                                          <p:attrName>style.visibility</p:attrName>
                                        </p:attrNameLst>
                                      </p:cBhvr>
                                      <p:to>
                                        <p:strVal val="visible"/>
                                      </p:to>
                                    </p:set>
                                    <p:animEffect transition="in" filter="blinds(horizontal)">
                                      <p:cBhvr>
                                        <p:cTn id="33" dur="500"/>
                                        <p:tgtEl>
                                          <p:spTgt spid="35842"/>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iterate type="lt">
                                    <p:tmPct val="5000"/>
                                  </p:iterate>
                                  <p:childTnLst>
                                    <p:set>
                                      <p:cBhvr>
                                        <p:cTn id="37" dur="1" fill="hold">
                                          <p:stCondLst>
                                            <p:cond delay="0"/>
                                          </p:stCondLst>
                                        </p:cTn>
                                        <p:tgtEl>
                                          <p:spTgt spid="5"/>
                                        </p:tgtEl>
                                        <p:attrNameLst>
                                          <p:attrName>style.visibility</p:attrName>
                                        </p:attrNameLst>
                                      </p:cBhvr>
                                      <p:to>
                                        <p:strVal val="visible"/>
                                      </p:to>
                                    </p:set>
                                    <p:anim calcmode="lin" valueType="num">
                                      <p:cBhvr>
                                        <p:cTn id="38" dur="1000" fill="hold"/>
                                        <p:tgtEl>
                                          <p:spTgt spid="5"/>
                                        </p:tgtEl>
                                        <p:attrNameLst>
                                          <p:attrName>ppt_w</p:attrName>
                                        </p:attrNameLst>
                                      </p:cBhvr>
                                      <p:tavLst>
                                        <p:tav tm="0">
                                          <p:val>
                                            <p:fltVal val="0"/>
                                          </p:val>
                                        </p:tav>
                                        <p:tav tm="100000">
                                          <p:val>
                                            <p:strVal val="#ppt_w"/>
                                          </p:val>
                                        </p:tav>
                                      </p:tavLst>
                                    </p:anim>
                                    <p:anim calcmode="lin" valueType="num">
                                      <p:cBhvr>
                                        <p:cTn id="39" dur="1000" fill="hold"/>
                                        <p:tgtEl>
                                          <p:spTgt spid="5"/>
                                        </p:tgtEl>
                                        <p:attrNameLst>
                                          <p:attrName>ppt_h</p:attrName>
                                        </p:attrNameLst>
                                      </p:cBhvr>
                                      <p:tavLst>
                                        <p:tav tm="0">
                                          <p:val>
                                            <p:fltVal val="0"/>
                                          </p:val>
                                        </p:tav>
                                        <p:tav tm="100000">
                                          <p:val>
                                            <p:strVal val="#ppt_h"/>
                                          </p:val>
                                        </p:tav>
                                      </p:tavLst>
                                    </p:anim>
                                    <p:anim calcmode="lin" valueType="num">
                                      <p:cBhvr>
                                        <p:cTn id="40" dur="1000" fill="hold"/>
                                        <p:tgtEl>
                                          <p:spTgt spid="5"/>
                                        </p:tgtEl>
                                        <p:attrNameLst>
                                          <p:attrName>style.rotation</p:attrName>
                                        </p:attrNameLst>
                                      </p:cBhvr>
                                      <p:tavLst>
                                        <p:tav tm="0">
                                          <p:val>
                                            <p:fltVal val="90"/>
                                          </p:val>
                                        </p:tav>
                                        <p:tav tm="100000">
                                          <p:val>
                                            <p:fltVal val="0"/>
                                          </p:val>
                                        </p:tav>
                                      </p:tavLst>
                                    </p:anim>
                                    <p:animEffect transition="in" filter="fade">
                                      <p:cBhvr>
                                        <p:cTn id="41" dur="10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6" presetClass="entr" presetSubtype="0" fill="hold" grpId="0" nodeType="clickEffect">
                                  <p:stCondLst>
                                    <p:cond delay="0"/>
                                  </p:stCondLst>
                                  <p:iterate type="lt">
                                    <p:tmPct val="10000"/>
                                  </p:iterate>
                                  <p:childTnLst>
                                    <p:set>
                                      <p:cBhvr>
                                        <p:cTn id="45" dur="1" fill="hold">
                                          <p:stCondLst>
                                            <p:cond delay="0"/>
                                          </p:stCondLst>
                                        </p:cTn>
                                        <p:tgtEl>
                                          <p:spTgt spid="6"/>
                                        </p:tgtEl>
                                        <p:attrNameLst>
                                          <p:attrName>style.visibility</p:attrName>
                                        </p:attrNameLst>
                                      </p:cBhvr>
                                      <p:to>
                                        <p:strVal val="visible"/>
                                      </p:to>
                                    </p:set>
                                    <p:anim by="(-#ppt_w*2)" calcmode="lin" valueType="num">
                                      <p:cBhvr rctx="PPT">
                                        <p:cTn id="46" dur="500" autoRev="1" fill="hold">
                                          <p:stCondLst>
                                            <p:cond delay="0"/>
                                          </p:stCondLst>
                                        </p:cTn>
                                        <p:tgtEl>
                                          <p:spTgt spid="6"/>
                                        </p:tgtEl>
                                        <p:attrNameLst>
                                          <p:attrName>ppt_w</p:attrName>
                                        </p:attrNameLst>
                                      </p:cBhvr>
                                    </p:anim>
                                    <p:anim by="(#ppt_w*0.50)" calcmode="lin" valueType="num">
                                      <p:cBhvr>
                                        <p:cTn id="47" dur="500" decel="50000" autoRev="1" fill="hold">
                                          <p:stCondLst>
                                            <p:cond delay="0"/>
                                          </p:stCondLst>
                                        </p:cTn>
                                        <p:tgtEl>
                                          <p:spTgt spid="6"/>
                                        </p:tgtEl>
                                        <p:attrNameLst>
                                          <p:attrName>ppt_x</p:attrName>
                                        </p:attrNameLst>
                                      </p:cBhvr>
                                    </p:anim>
                                    <p:anim from="(-#ppt_h/2)" to="(#ppt_y)" calcmode="lin" valueType="num">
                                      <p:cBhvr>
                                        <p:cTn id="48" dur="1000" fill="hold">
                                          <p:stCondLst>
                                            <p:cond delay="0"/>
                                          </p:stCondLst>
                                        </p:cTn>
                                        <p:tgtEl>
                                          <p:spTgt spid="6"/>
                                        </p:tgtEl>
                                        <p:attrNameLst>
                                          <p:attrName>ppt_y</p:attrName>
                                        </p:attrNameLst>
                                      </p:cBhvr>
                                    </p:anim>
                                    <p:animRot by="21600000">
                                      <p:cBhvr>
                                        <p:cTn id="49" dur="1000" fill="hold">
                                          <p:stCondLst>
                                            <p:cond delay="0"/>
                                          </p:stCondLst>
                                        </p:cTn>
                                        <p:tgtEl>
                                          <p:spTgt spid="6"/>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nodeType="clickEffect">
                                  <p:stCondLst>
                                    <p:cond delay="0"/>
                                  </p:stCondLst>
                                  <p:childTnLst>
                                    <p:set>
                                      <p:cBhvr>
                                        <p:cTn id="53" dur="1" fill="hold">
                                          <p:stCondLst>
                                            <p:cond delay="0"/>
                                          </p:stCondLst>
                                        </p:cTn>
                                        <p:tgtEl>
                                          <p:spTgt spid="35844"/>
                                        </p:tgtEl>
                                        <p:attrNameLst>
                                          <p:attrName>style.visibility</p:attrName>
                                        </p:attrNameLst>
                                      </p:cBhvr>
                                      <p:to>
                                        <p:strVal val="visible"/>
                                      </p:to>
                                    </p:set>
                                    <p:animEffect transition="in" filter="checkerboard(across)">
                                      <p:cBhvr>
                                        <p:cTn id="54" dur="50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johann tetzel.jpg"/>
          <p:cNvPicPr>
            <a:picLocks noChangeAspect="1"/>
          </p:cNvPicPr>
          <p:nvPr/>
        </p:nvPicPr>
        <p:blipFill>
          <a:blip r:embed="rId3" cstate="print"/>
          <a:stretch>
            <a:fillRect/>
          </a:stretch>
        </p:blipFill>
        <p:spPr>
          <a:xfrm>
            <a:off x="0" y="3810000"/>
            <a:ext cx="2418080" cy="3048000"/>
          </a:xfrm>
          <a:prstGeom prst="rect">
            <a:avLst/>
          </a:prstGeom>
        </p:spPr>
      </p:pic>
      <p:pic>
        <p:nvPicPr>
          <p:cNvPr id="4" name="Picture 3" descr="martin luther.jpg"/>
          <p:cNvPicPr>
            <a:picLocks noChangeAspect="1"/>
          </p:cNvPicPr>
          <p:nvPr/>
        </p:nvPicPr>
        <p:blipFill>
          <a:blip r:embed="rId4" cstate="print"/>
          <a:stretch>
            <a:fillRect/>
          </a:stretch>
        </p:blipFill>
        <p:spPr>
          <a:xfrm>
            <a:off x="5486400" y="0"/>
            <a:ext cx="2476500" cy="3602182"/>
          </a:xfrm>
          <a:prstGeom prst="rect">
            <a:avLst/>
          </a:prstGeom>
        </p:spPr>
      </p:pic>
      <p:sp>
        <p:nvSpPr>
          <p:cNvPr id="2" name="Rectangle 1"/>
          <p:cNvSpPr/>
          <p:nvPr/>
        </p:nvSpPr>
        <p:spPr>
          <a:xfrm>
            <a:off x="-2354" y="0"/>
            <a:ext cx="9148723" cy="923330"/>
          </a:xfrm>
          <a:prstGeom prst="rect">
            <a:avLst/>
          </a:prstGeom>
          <a:noFill/>
        </p:spPr>
        <p:txBody>
          <a:bodyPr wrap="none" lIns="91440" tIns="45720" rIns="91440" bIns="45720">
            <a:spAutoFit/>
          </a:bodyPr>
          <a:lstStyle/>
          <a:p>
            <a:pPr algn="ctr" fontAlgn="auto">
              <a:spcBef>
                <a:spcPts val="0"/>
              </a:spcBef>
              <a:spcAft>
                <a:spcPts val="0"/>
              </a:spcAft>
            </a:pPr>
            <a:r>
              <a:rPr lang="en-US" sz="5400" b="1" dirty="0" smtClean="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Other Challenges to the Church</a:t>
            </a:r>
            <a:endParaRPr lang="en-US" sz="54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endParaRPr>
          </a:p>
        </p:txBody>
      </p:sp>
      <p:sp>
        <p:nvSpPr>
          <p:cNvPr id="3" name="Rectangle 2"/>
          <p:cNvSpPr/>
          <p:nvPr/>
        </p:nvSpPr>
        <p:spPr>
          <a:xfrm>
            <a:off x="533400" y="990600"/>
            <a:ext cx="4256293"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pPr>
            <a:r>
              <a:rPr lang="en-US" sz="54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A780-Deco" pitchFamily="2" charset="0"/>
              </a:rPr>
              <a:t>Martin Luther:</a:t>
            </a:r>
            <a:endPar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A780-Deco" pitchFamily="2" charset="0"/>
            </a:endParaRPr>
          </a:p>
        </p:txBody>
      </p:sp>
      <p:sp>
        <p:nvSpPr>
          <p:cNvPr id="5" name="Rectangle 4"/>
          <p:cNvSpPr/>
          <p:nvPr/>
        </p:nvSpPr>
        <p:spPr>
          <a:xfrm>
            <a:off x="1828800" y="2057400"/>
            <a:ext cx="3365024" cy="646331"/>
          </a:xfrm>
          <a:prstGeom prst="rect">
            <a:avLst/>
          </a:prstGeom>
          <a:noFill/>
        </p:spPr>
        <p:txBody>
          <a:bodyPr wrap="none" lIns="91440" tIns="45720" rIns="91440" bIns="45720">
            <a:spAutoFit/>
          </a:bodyPr>
          <a:lstStyle/>
          <a:p>
            <a:pPr algn="ctr" fontAlgn="auto">
              <a:spcBef>
                <a:spcPts val="0"/>
              </a:spcBef>
              <a:spcAft>
                <a:spcPts val="0"/>
              </a:spcAft>
            </a:pPr>
            <a:r>
              <a:rPr lang="en-US" sz="3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loe" pitchFamily="2" charset="0"/>
              </a:rPr>
              <a:t>Son of a Miner</a:t>
            </a:r>
            <a:endPar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loe" pitchFamily="2" charset="0"/>
            </a:endParaRPr>
          </a:p>
        </p:txBody>
      </p:sp>
      <p:sp>
        <p:nvSpPr>
          <p:cNvPr id="6" name="Rectangle 5"/>
          <p:cNvSpPr/>
          <p:nvPr/>
        </p:nvSpPr>
        <p:spPr>
          <a:xfrm>
            <a:off x="1752600" y="2590800"/>
            <a:ext cx="7391401" cy="1200329"/>
          </a:xfrm>
          <a:prstGeom prst="rect">
            <a:avLst/>
          </a:prstGeom>
          <a:noFill/>
        </p:spPr>
        <p:txBody>
          <a:bodyPr wrap="square" lIns="91440" tIns="45720" rIns="91440" bIns="45720">
            <a:spAutoFit/>
          </a:bodyPr>
          <a:lstStyle/>
          <a:p>
            <a:pPr fontAlgn="auto">
              <a:spcBef>
                <a:spcPts val="0"/>
              </a:spcBef>
              <a:spcAft>
                <a:spcPts val="0"/>
              </a:spcAft>
            </a:pPr>
            <a:r>
              <a:rPr lang="en-US" sz="3600" b="1" dirty="0" smtClean="0">
                <a:ln w="17780" cmpd="sng">
                  <a:solidFill>
                    <a:srgbClr val="FFFFFF"/>
                  </a:solidFill>
                  <a:prstDash val="solid"/>
                  <a:miter lim="800000"/>
                </a:ln>
                <a:solidFill>
                  <a:srgbClr val="FF0000"/>
                </a:solidFill>
                <a:effectLst>
                  <a:outerShdw blurRad="50800" algn="tl" rotWithShape="0">
                    <a:srgbClr val="000000"/>
                  </a:outerShdw>
                </a:effectLst>
                <a:latin typeface="Aloe" pitchFamily="2" charset="0"/>
              </a:rPr>
              <a:t>Wanted to be a lawyer but went to seminary instead</a:t>
            </a:r>
            <a:endParaRPr lang="en-US" sz="3600" b="1" dirty="0">
              <a:ln w="17780" cmpd="sng">
                <a:solidFill>
                  <a:srgbClr val="FFFFFF"/>
                </a:solidFill>
                <a:prstDash val="solid"/>
                <a:miter lim="800000"/>
              </a:ln>
              <a:solidFill>
                <a:srgbClr val="FF0000"/>
              </a:solidFill>
              <a:effectLst>
                <a:outerShdw blurRad="50800" algn="tl" rotWithShape="0">
                  <a:srgbClr val="000000"/>
                </a:outerShdw>
              </a:effectLst>
              <a:latin typeface="Aloe" pitchFamily="2" charset="0"/>
            </a:endParaRPr>
          </a:p>
        </p:txBody>
      </p:sp>
      <p:sp>
        <p:nvSpPr>
          <p:cNvPr id="7" name="Rectangle 6"/>
          <p:cNvSpPr/>
          <p:nvPr/>
        </p:nvSpPr>
        <p:spPr>
          <a:xfrm>
            <a:off x="1828800" y="3810000"/>
            <a:ext cx="7315200" cy="1200329"/>
          </a:xfrm>
          <a:prstGeom prst="rect">
            <a:avLst/>
          </a:prstGeom>
          <a:noFill/>
        </p:spPr>
        <p:txBody>
          <a:bodyPr wrap="square" lIns="91440" tIns="45720" rIns="91440" bIns="45720">
            <a:spAutoFit/>
          </a:bodyPr>
          <a:lstStyle/>
          <a:p>
            <a:pPr fontAlgn="auto">
              <a:spcBef>
                <a:spcPts val="0"/>
              </a:spcBef>
              <a:spcAft>
                <a:spcPts val="0"/>
              </a:spcAft>
            </a:pPr>
            <a:r>
              <a:rPr lang="en-US" sz="3600" b="1" dirty="0" smtClean="0">
                <a:ln w="17780" cmpd="sng">
                  <a:solidFill>
                    <a:srgbClr val="FFFFFF"/>
                  </a:solidFill>
                  <a:prstDash val="solid"/>
                  <a:miter lim="800000"/>
                </a:ln>
                <a:solidFill>
                  <a:srgbClr val="1F497D"/>
                </a:solidFill>
                <a:effectLst>
                  <a:outerShdw blurRad="50800" algn="tl" rotWithShape="0">
                    <a:srgbClr val="000000"/>
                  </a:outerShdw>
                </a:effectLst>
                <a:latin typeface="Aloe" pitchFamily="2" charset="0"/>
              </a:rPr>
              <a:t>Began teaching scripture in 1512 at the University of Wittenberg in Saxony</a:t>
            </a:r>
            <a:endParaRPr lang="en-US" sz="3600" b="1" dirty="0">
              <a:ln w="17780" cmpd="sng">
                <a:solidFill>
                  <a:srgbClr val="FFFFFF"/>
                </a:solidFill>
                <a:prstDash val="solid"/>
                <a:miter lim="800000"/>
              </a:ln>
              <a:solidFill>
                <a:srgbClr val="1F497D"/>
              </a:solidFill>
              <a:effectLst>
                <a:outerShdw blurRad="50800" algn="tl" rotWithShape="0">
                  <a:srgbClr val="000000"/>
                </a:outerShdw>
              </a:effectLst>
              <a:latin typeface="Aloe" pitchFamily="2" charset="0"/>
            </a:endParaRPr>
          </a:p>
        </p:txBody>
      </p:sp>
      <p:sp>
        <p:nvSpPr>
          <p:cNvPr id="8" name="Rectangle 7"/>
          <p:cNvSpPr/>
          <p:nvPr/>
        </p:nvSpPr>
        <p:spPr>
          <a:xfrm>
            <a:off x="1828800" y="5364540"/>
            <a:ext cx="7315200" cy="1569660"/>
          </a:xfrm>
          <a:prstGeom prst="rect">
            <a:avLst/>
          </a:prstGeom>
          <a:noFill/>
        </p:spPr>
        <p:txBody>
          <a:bodyPr wrap="square" lIns="91440" tIns="45720" rIns="91440" bIns="45720">
            <a:spAutoFit/>
          </a:bodyPr>
          <a:lstStyle/>
          <a:p>
            <a:pPr fontAlgn="auto">
              <a:spcBef>
                <a:spcPts val="0"/>
              </a:spcBef>
              <a:spcAft>
                <a:spcPts val="0"/>
              </a:spcAft>
            </a:pP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loe" pitchFamily="2" charset="0"/>
              </a:rPr>
              <a:t>1517 – took a stand against Johan Tetzel selling indulgences to rebuild St. Peter’s </a:t>
            </a:r>
            <a:endParaRPr lang="en-US"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loe" pitchFamily="2" charset="0"/>
            </a:endParaRPr>
          </a:p>
        </p:txBody>
      </p:sp>
    </p:spTree>
    <p:extLst>
      <p:ext uri="{BB962C8B-B14F-4D97-AF65-F5344CB8AC3E}">
        <p14:creationId xmlns:p14="http://schemas.microsoft.com/office/powerpoint/2010/main" val="398638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8" presetClass="entr" presetSubtype="0" accel="50000" fill="hold" grpId="0" nodeType="clickEffect">
                                  <p:stCondLst>
                                    <p:cond delay="0"/>
                                  </p:stCondLst>
                                  <p:iterate type="lt">
                                    <p:tmPct val="50000"/>
                                  </p:iterate>
                                  <p:childTnLst>
                                    <p:set>
                                      <p:cBhvr>
                                        <p:cTn id="13" dur="1" fill="hold">
                                          <p:stCondLst>
                                            <p:cond delay="0"/>
                                          </p:stCondLst>
                                        </p:cTn>
                                        <p:tgtEl>
                                          <p:spTgt spid="3"/>
                                        </p:tgtEl>
                                        <p:attrNameLst>
                                          <p:attrName>style.visibility</p:attrName>
                                        </p:attrNameLst>
                                      </p:cBhvr>
                                      <p:to>
                                        <p:strVal val="visible"/>
                                      </p:to>
                                    </p:set>
                                    <p:set>
                                      <p:cBhvr>
                                        <p:cTn id="14" dur="455" fill="hold">
                                          <p:stCondLst>
                                            <p:cond delay="0"/>
                                          </p:stCondLst>
                                        </p:cTn>
                                        <p:tgtEl>
                                          <p:spTgt spid="3"/>
                                        </p:tgtEl>
                                        <p:attrNameLst>
                                          <p:attrName>style.rotation</p:attrName>
                                        </p:attrNameLst>
                                      </p:cBhvr>
                                      <p:to>
                                        <p:strVal val="-45.0"/>
                                      </p:to>
                                    </p:set>
                                    <p:anim calcmode="lin" valueType="num">
                                      <p:cBhvr>
                                        <p:cTn id="15"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6"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7"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8"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6" presetClass="entr" presetSubtype="0" fill="hold" grpId="0" nodeType="click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by="(-#ppt_w*2)" calcmode="lin" valueType="num">
                                      <p:cBhvr rctx="PPT">
                                        <p:cTn id="28" dur="500" autoRev="1" fill="hold">
                                          <p:stCondLst>
                                            <p:cond delay="0"/>
                                          </p:stCondLst>
                                        </p:cTn>
                                        <p:tgtEl>
                                          <p:spTgt spid="5"/>
                                        </p:tgtEl>
                                        <p:attrNameLst>
                                          <p:attrName>ppt_w</p:attrName>
                                        </p:attrNameLst>
                                      </p:cBhvr>
                                    </p:anim>
                                    <p:anim by="(#ppt_w*0.50)" calcmode="lin" valueType="num">
                                      <p:cBhvr>
                                        <p:cTn id="29" dur="500" decel="50000" autoRev="1" fill="hold">
                                          <p:stCondLst>
                                            <p:cond delay="0"/>
                                          </p:stCondLst>
                                        </p:cTn>
                                        <p:tgtEl>
                                          <p:spTgt spid="5"/>
                                        </p:tgtEl>
                                        <p:attrNameLst>
                                          <p:attrName>ppt_x</p:attrName>
                                        </p:attrNameLst>
                                      </p:cBhvr>
                                    </p:anim>
                                    <p:anim from="(-#ppt_h/2)" to="(#ppt_y)" calcmode="lin" valueType="num">
                                      <p:cBhvr>
                                        <p:cTn id="30" dur="1000" fill="hold">
                                          <p:stCondLst>
                                            <p:cond delay="0"/>
                                          </p:stCondLst>
                                        </p:cTn>
                                        <p:tgtEl>
                                          <p:spTgt spid="5"/>
                                        </p:tgtEl>
                                        <p:attrNameLst>
                                          <p:attrName>ppt_y</p:attrName>
                                        </p:attrNameLst>
                                      </p:cBhvr>
                                    </p:anim>
                                    <p:animRot by="21600000">
                                      <p:cBhvr>
                                        <p:cTn id="31" dur="1000" fill="hold">
                                          <p:stCondLst>
                                            <p:cond delay="0"/>
                                          </p:stCondLst>
                                        </p:cTn>
                                        <p:tgtEl>
                                          <p:spTgt spid="5"/>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20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56" presetClass="entr" presetSubtype="0" fill="hold" grpId="0" nodeType="clickEffect">
                                  <p:stCondLst>
                                    <p:cond delay="0"/>
                                  </p:stCondLst>
                                  <p:iterate type="lt">
                                    <p:tmPct val="10000"/>
                                  </p:iterate>
                                  <p:childTnLst>
                                    <p:set>
                                      <p:cBhvr>
                                        <p:cTn id="40" dur="1" fill="hold">
                                          <p:stCondLst>
                                            <p:cond delay="0"/>
                                          </p:stCondLst>
                                        </p:cTn>
                                        <p:tgtEl>
                                          <p:spTgt spid="7"/>
                                        </p:tgtEl>
                                        <p:attrNameLst>
                                          <p:attrName>style.visibility</p:attrName>
                                        </p:attrNameLst>
                                      </p:cBhvr>
                                      <p:to>
                                        <p:strVal val="visible"/>
                                      </p:to>
                                    </p:set>
                                    <p:anim by="(-#ppt_w*2)" calcmode="lin" valueType="num">
                                      <p:cBhvr rctx="PPT">
                                        <p:cTn id="41" dur="500" autoRev="1" fill="hold">
                                          <p:stCondLst>
                                            <p:cond delay="0"/>
                                          </p:stCondLst>
                                        </p:cTn>
                                        <p:tgtEl>
                                          <p:spTgt spid="7"/>
                                        </p:tgtEl>
                                        <p:attrNameLst>
                                          <p:attrName>ppt_w</p:attrName>
                                        </p:attrNameLst>
                                      </p:cBhvr>
                                    </p:anim>
                                    <p:anim by="(#ppt_w*0.50)" calcmode="lin" valueType="num">
                                      <p:cBhvr>
                                        <p:cTn id="42" dur="500" decel="50000" autoRev="1" fill="hold">
                                          <p:stCondLst>
                                            <p:cond delay="0"/>
                                          </p:stCondLst>
                                        </p:cTn>
                                        <p:tgtEl>
                                          <p:spTgt spid="7"/>
                                        </p:tgtEl>
                                        <p:attrNameLst>
                                          <p:attrName>ppt_x</p:attrName>
                                        </p:attrNameLst>
                                      </p:cBhvr>
                                    </p:anim>
                                    <p:anim from="(-#ppt_h/2)" to="(#ppt_y)" calcmode="lin" valueType="num">
                                      <p:cBhvr>
                                        <p:cTn id="43" dur="1000" fill="hold">
                                          <p:stCondLst>
                                            <p:cond delay="0"/>
                                          </p:stCondLst>
                                        </p:cTn>
                                        <p:tgtEl>
                                          <p:spTgt spid="7"/>
                                        </p:tgtEl>
                                        <p:attrNameLst>
                                          <p:attrName>ppt_y</p:attrName>
                                        </p:attrNameLst>
                                      </p:cBhvr>
                                    </p:anim>
                                    <p:animRot by="21600000">
                                      <p:cBhvr>
                                        <p:cTn id="44" dur="1000" fill="hold">
                                          <p:stCondLst>
                                            <p:cond delay="0"/>
                                          </p:stCondLst>
                                        </p:cTn>
                                        <p:tgtEl>
                                          <p:spTgt spid="7"/>
                                        </p:tgtEl>
                                        <p:attrNameLst>
                                          <p:attrName>r</p:attrName>
                                        </p:attrNameLst>
                                      </p:cBhvr>
                                    </p:animRot>
                                  </p:childTnLst>
                                </p:cTn>
                              </p:par>
                            </p:childTnLst>
                          </p:cTn>
                        </p:par>
                      </p:childTnLst>
                    </p:cTn>
                  </p:par>
                  <p:par>
                    <p:cTn id="45" fill="hold">
                      <p:stCondLst>
                        <p:cond delay="indefinite"/>
                      </p:stCondLst>
                      <p:childTnLst>
                        <p:par>
                          <p:cTn id="46" fill="hold">
                            <p:stCondLst>
                              <p:cond delay="0"/>
                            </p:stCondLst>
                            <p:childTnLst>
                              <p:par>
                                <p:cTn id="47" presetID="38" presetClass="entr" presetSubtype="0" accel="50000" fill="hold" grpId="0" nodeType="clickEffect">
                                  <p:stCondLst>
                                    <p:cond delay="0"/>
                                  </p:stCondLst>
                                  <p:iterate type="lt">
                                    <p:tmPct val="50000"/>
                                  </p:iterate>
                                  <p:childTnLst>
                                    <p:set>
                                      <p:cBhvr>
                                        <p:cTn id="48" dur="1" fill="hold">
                                          <p:stCondLst>
                                            <p:cond delay="0"/>
                                          </p:stCondLst>
                                        </p:cTn>
                                        <p:tgtEl>
                                          <p:spTgt spid="8"/>
                                        </p:tgtEl>
                                        <p:attrNameLst>
                                          <p:attrName>style.visibility</p:attrName>
                                        </p:attrNameLst>
                                      </p:cBhvr>
                                      <p:to>
                                        <p:strVal val="visible"/>
                                      </p:to>
                                    </p:set>
                                    <p:set>
                                      <p:cBhvr>
                                        <p:cTn id="49" dur="455" fill="hold">
                                          <p:stCondLst>
                                            <p:cond delay="0"/>
                                          </p:stCondLst>
                                        </p:cTn>
                                        <p:tgtEl>
                                          <p:spTgt spid="8"/>
                                        </p:tgtEl>
                                        <p:attrNameLst>
                                          <p:attrName>style.rotation</p:attrName>
                                        </p:attrNameLst>
                                      </p:cBhvr>
                                      <p:to>
                                        <p:strVal val="-45.0"/>
                                      </p:to>
                                    </p:set>
                                    <p:anim calcmode="lin" valueType="num">
                                      <p:cBhvr>
                                        <p:cTn id="50"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51"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52"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53"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8" presetClass="entr" presetSubtype="0" accel="100000" fill="hold" nodeType="click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p:cTn id="58" dur="500" fill="hold"/>
                                        <p:tgtEl>
                                          <p:spTgt spid="9"/>
                                        </p:tgtEl>
                                        <p:attrNameLst>
                                          <p:attrName>ppt_w</p:attrName>
                                        </p:attrNameLst>
                                      </p:cBhvr>
                                      <p:tavLst>
                                        <p:tav tm="0">
                                          <p:val>
                                            <p:strVal val="#ppt_w*2.5"/>
                                          </p:val>
                                        </p:tav>
                                        <p:tav tm="100000">
                                          <p:val>
                                            <p:strVal val="#ppt_w"/>
                                          </p:val>
                                        </p:tav>
                                      </p:tavLst>
                                    </p:anim>
                                    <p:anim calcmode="lin" valueType="num">
                                      <p:cBhvr>
                                        <p:cTn id="59" dur="500" fill="hold"/>
                                        <p:tgtEl>
                                          <p:spTgt spid="9"/>
                                        </p:tgtEl>
                                        <p:attrNameLst>
                                          <p:attrName>ppt_h</p:attrName>
                                        </p:attrNameLst>
                                      </p:cBhvr>
                                      <p:tavLst>
                                        <p:tav tm="0">
                                          <p:val>
                                            <p:strVal val="#ppt_h*0.01"/>
                                          </p:val>
                                        </p:tav>
                                        <p:tav tm="100000">
                                          <p:val>
                                            <p:strVal val="#ppt_h"/>
                                          </p:val>
                                        </p:tav>
                                      </p:tavLst>
                                    </p:anim>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h+1"/>
                                          </p:val>
                                        </p:tav>
                                        <p:tav tm="100000">
                                          <p:val>
                                            <p:strVal val="#ppt_y"/>
                                          </p:val>
                                        </p:tav>
                                      </p:tavLst>
                                    </p:anim>
                                    <p:animEffect transition="in" filter="fade">
                                      <p:cBhvr>
                                        <p:cTn id="6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rtin Luther (Manic Monday by the Bangles) [SaveYouTube.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4800" y="228600"/>
            <a:ext cx="8520545" cy="5486400"/>
          </a:xfrm>
          <a:prstGeom prst="rect">
            <a:avLst/>
          </a:prstGeom>
        </p:spPr>
      </p:pic>
    </p:spTree>
    <p:extLst>
      <p:ext uri="{BB962C8B-B14F-4D97-AF65-F5344CB8AC3E}">
        <p14:creationId xmlns:p14="http://schemas.microsoft.com/office/powerpoint/2010/main" val="42765105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6" name="Picture 5" descr="95theses.jpg"/>
          <p:cNvPicPr>
            <a:picLocks noChangeAspect="1"/>
          </p:cNvPicPr>
          <p:nvPr/>
        </p:nvPicPr>
        <p:blipFill>
          <a:blip r:embed="rId3" cstate="print"/>
          <a:stretch>
            <a:fillRect/>
          </a:stretch>
        </p:blipFill>
        <p:spPr>
          <a:xfrm>
            <a:off x="4191000" y="1905000"/>
            <a:ext cx="4095750" cy="2730500"/>
          </a:xfrm>
          <a:prstGeom prst="rect">
            <a:avLst/>
          </a:prstGeom>
        </p:spPr>
      </p:pic>
      <p:sp>
        <p:nvSpPr>
          <p:cNvPr id="2" name="Rectangle 1"/>
          <p:cNvSpPr/>
          <p:nvPr/>
        </p:nvSpPr>
        <p:spPr>
          <a:xfrm>
            <a:off x="0" y="0"/>
            <a:ext cx="818365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pPr>
            <a:r>
              <a:rPr lang="en-US" sz="5400" b="1" cap="all" dirty="0" smtClean="0">
                <a:ln/>
                <a:solidFill>
                  <a:srgbClr val="4F81BD"/>
                </a:solidFill>
                <a:effectLst>
                  <a:outerShdw blurRad="38100" dist="38100" dir="2700000" algn="tl">
                    <a:srgbClr val="000000">
                      <a:alpha val="43137"/>
                    </a:srgbClr>
                  </a:outerShdw>
                  <a:reflection blurRad="10000" stA="55000" endPos="48000" dist="500" dir="5400000" sy="-100000" algn="bl" rotWithShape="0"/>
                </a:effectLst>
                <a:latin typeface="Banner Lite" pitchFamily="2" charset="0"/>
              </a:rPr>
              <a:t>Luther’s</a:t>
            </a:r>
            <a:r>
              <a:rPr lang="en-US" sz="5400" b="1" cap="all" dirty="0" smtClean="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Banner Lite" pitchFamily="2" charset="0"/>
              </a:rPr>
              <a:t> 95 Theses</a:t>
            </a:r>
            <a:endParaRPr lang="en-US" sz="54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Banner Lite" pitchFamily="2" charset="0"/>
            </a:endParaRPr>
          </a:p>
        </p:txBody>
      </p:sp>
      <p:sp>
        <p:nvSpPr>
          <p:cNvPr id="3" name="Rectangle 2"/>
          <p:cNvSpPr/>
          <p:nvPr/>
        </p:nvSpPr>
        <p:spPr>
          <a:xfrm>
            <a:off x="0" y="1219200"/>
            <a:ext cx="9144000" cy="1200329"/>
          </a:xfrm>
          <a:prstGeom prst="rect">
            <a:avLst/>
          </a:prstGeom>
          <a:noFill/>
        </p:spPr>
        <p:txBody>
          <a:bodyPr wrap="square" lIns="91440" tIns="45720" rIns="91440" bIns="45720">
            <a:spAutoFit/>
          </a:bodyPr>
          <a:lstStyle/>
          <a:p>
            <a:pPr fontAlgn="auto">
              <a:spcBef>
                <a:spcPts val="0"/>
              </a:spcBef>
              <a:spcAft>
                <a:spcPts val="0"/>
              </a:spcAft>
            </a:pPr>
            <a:r>
              <a:rPr lang="en-US" sz="3600" b="1" dirty="0" smtClean="0">
                <a:ln w="1905"/>
                <a:solidFill>
                  <a:srgbClr val="00B050"/>
                </a:solidFill>
                <a:effectLst>
                  <a:innerShdw blurRad="69850" dist="43180" dir="5400000">
                    <a:srgbClr val="000000">
                      <a:alpha val="65000"/>
                    </a:srgbClr>
                  </a:innerShdw>
                </a:effectLst>
                <a:latin typeface="Chaucer" pitchFamily="2" charset="0"/>
              </a:rPr>
              <a:t>Luther wrote 95 formal statements against the selling of indulgences</a:t>
            </a:r>
          </a:p>
        </p:txBody>
      </p:sp>
      <p:sp>
        <p:nvSpPr>
          <p:cNvPr id="4" name="Rectangle 3"/>
          <p:cNvSpPr/>
          <p:nvPr/>
        </p:nvSpPr>
        <p:spPr>
          <a:xfrm>
            <a:off x="0" y="4495800"/>
            <a:ext cx="9144000" cy="830997"/>
          </a:xfrm>
          <a:prstGeom prst="rect">
            <a:avLst/>
          </a:prstGeom>
          <a:noFill/>
        </p:spPr>
        <p:txBody>
          <a:bodyPr wrap="square" lIns="91440" tIns="45720" rIns="91440" bIns="45720">
            <a:spAutoFit/>
          </a:bodyPr>
          <a:lstStyle/>
          <a:p>
            <a:pPr fontAlgn="auto">
              <a:spcBef>
                <a:spcPts val="0"/>
              </a:spcBef>
              <a:spcAft>
                <a:spcPts val="0"/>
              </a:spcAft>
            </a:pPr>
            <a:r>
              <a:rPr lang="en-US" sz="2400" b="1" dirty="0" smtClean="0">
                <a:ln w="1905"/>
                <a:solidFill>
                  <a:srgbClr val="FF0000"/>
                </a:solidFill>
                <a:effectLst>
                  <a:innerShdw blurRad="69850" dist="43180" dir="5400000">
                    <a:srgbClr val="000000">
                      <a:alpha val="65000"/>
                    </a:srgbClr>
                  </a:innerShdw>
                </a:effectLst>
                <a:latin typeface="Chaucer" pitchFamily="2" charset="0"/>
              </a:rPr>
              <a:t>On October 31, 1517 he posted these statements on the wall of the castle church and invited people to debate him</a:t>
            </a:r>
          </a:p>
        </p:txBody>
      </p:sp>
      <p:sp>
        <p:nvSpPr>
          <p:cNvPr id="5" name="Rectangle 4"/>
          <p:cNvSpPr/>
          <p:nvPr/>
        </p:nvSpPr>
        <p:spPr>
          <a:xfrm>
            <a:off x="0" y="5638800"/>
            <a:ext cx="9144000" cy="830997"/>
          </a:xfrm>
          <a:prstGeom prst="rect">
            <a:avLst/>
          </a:prstGeom>
          <a:noFill/>
        </p:spPr>
        <p:txBody>
          <a:bodyPr wrap="square" lIns="91440" tIns="45720" rIns="91440" bIns="45720">
            <a:spAutoFit/>
          </a:bodyPr>
          <a:lstStyle/>
          <a:p>
            <a:pPr fontAlgn="auto">
              <a:spcBef>
                <a:spcPts val="0"/>
              </a:spcBef>
              <a:spcAft>
                <a:spcPts val="0"/>
              </a:spcAft>
            </a:pPr>
            <a:r>
              <a:rPr lang="en-US" sz="2400" b="1" dirty="0" smtClean="0">
                <a:ln w="1905"/>
                <a:solidFill>
                  <a:srgbClr val="FF0000"/>
                </a:solidFill>
                <a:effectLst>
                  <a:innerShdw blurRad="69850" dist="43180" dir="5400000">
                    <a:srgbClr val="000000">
                      <a:alpha val="65000"/>
                    </a:srgbClr>
                  </a:innerShdw>
                </a:effectLst>
                <a:latin typeface="Chaucer" pitchFamily="2" charset="0"/>
              </a:rPr>
              <a:t>Someone made copies and suddenly Luther was famous all over Germany</a:t>
            </a:r>
          </a:p>
        </p:txBody>
      </p:sp>
    </p:spTree>
    <p:extLst>
      <p:ext uri="{BB962C8B-B14F-4D97-AF65-F5344CB8AC3E}">
        <p14:creationId xmlns:p14="http://schemas.microsoft.com/office/powerpoint/2010/main" val="716261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iterate type="lt">
                                    <p:tmPct val="5000"/>
                                  </p:iterate>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4)">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grpId="0" nodeType="clickEffect">
                                  <p:stCondLst>
                                    <p:cond delay="0"/>
                                  </p:stCondLst>
                                  <p:iterate type="lt">
                                    <p:tmPct val="10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2000"/>
                                        <p:tgtEl>
                                          <p:spTgt spid="4"/>
                                        </p:tgtEl>
                                      </p:cBhvr>
                                    </p:animEffect>
                                    <p:anim calcmode="lin" valueType="num">
                                      <p:cBhvr>
                                        <p:cTn id="28" dur="2000" fill="hold"/>
                                        <p:tgtEl>
                                          <p:spTgt spid="4"/>
                                        </p:tgtEl>
                                        <p:attrNameLst>
                                          <p:attrName>ppt_w</p:attrName>
                                        </p:attrNameLst>
                                      </p:cBhvr>
                                      <p:tavLst>
                                        <p:tav tm="0" fmla="#ppt_w*sin(2.5*pi*$)">
                                          <p:val>
                                            <p:fltVal val="0"/>
                                          </p:val>
                                        </p:tav>
                                        <p:tav tm="100000">
                                          <p:val>
                                            <p:fltVal val="1"/>
                                          </p:val>
                                        </p:tav>
                                      </p:tavLst>
                                    </p:anim>
                                    <p:anim calcmode="lin" valueType="num">
                                      <p:cBhvr>
                                        <p:cTn id="2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5"/>
                                        </p:tgtEl>
                                        <p:attrNameLst>
                                          <p:attrName>style.visibility</p:attrName>
                                        </p:attrNameLst>
                                      </p:cBhvr>
                                      <p:to>
                                        <p:strVal val="visible"/>
                                      </p:to>
                                    </p:set>
                                    <p:anim calcmode="discrete" valueType="clr">
                                      <p:cBhvr override="childStyle">
                                        <p:cTn id="34"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5"/>
                                        </p:tgtEl>
                                        <p:attrNameLst>
                                          <p:attrName>fillcolor</p:attrName>
                                        </p:attrNameLst>
                                      </p:cBhvr>
                                      <p:tavLst>
                                        <p:tav tm="0">
                                          <p:val>
                                            <p:clrVal>
                                              <a:schemeClr val="accent2"/>
                                            </p:clrVal>
                                          </p:val>
                                        </p:tav>
                                        <p:tav tm="50000">
                                          <p:val>
                                            <p:clrVal>
                                              <a:schemeClr val="hlink"/>
                                            </p:clrVal>
                                          </p:val>
                                        </p:tav>
                                      </p:tavLst>
                                    </p:anim>
                                    <p:set>
                                      <p:cBhvr>
                                        <p:cTn id="36"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4479634" y="2967335"/>
            <a:ext cx="184731"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fontAlgn="auto">
              <a:spcBef>
                <a:spcPts val="0"/>
              </a:spcBef>
              <a:spcAft>
                <a:spcPts val="0"/>
              </a:spcAft>
            </a:pPr>
            <a:endParaRPr lang="en-US" sz="5400" b="1" dirty="0">
              <a:ln/>
              <a:solidFill>
                <a:srgbClr val="9BBB59"/>
              </a:solidFill>
              <a:latin typeface="Calibri"/>
            </a:endParaRPr>
          </a:p>
        </p:txBody>
      </p:sp>
      <p:sp>
        <p:nvSpPr>
          <p:cNvPr id="3" name="WordArt 6"/>
          <p:cNvSpPr>
            <a:spLocks noChangeArrowheads="1" noChangeShapeType="1" noTextEdit="1"/>
          </p:cNvSpPr>
          <p:nvPr/>
        </p:nvSpPr>
        <p:spPr bwMode="auto">
          <a:xfrm>
            <a:off x="0" y="0"/>
            <a:ext cx="9144000" cy="647700"/>
          </a:xfrm>
          <a:prstGeom prst="rect">
            <a:avLst/>
          </a:prstGeom>
        </p:spPr>
        <p:txBody>
          <a:bodyPr wrap="none" fromWordArt="1">
            <a:prstTxWarp prst="textPlain">
              <a:avLst>
                <a:gd name="adj" fmla="val 50000"/>
              </a:avLst>
            </a:prstTxWarp>
          </a:bodyPr>
          <a:lstStyle/>
          <a:p>
            <a:pPr algn="ctr" fontAlgn="auto">
              <a:spcBef>
                <a:spcPts val="0"/>
              </a:spcBef>
              <a:spcAft>
                <a:spcPts val="0"/>
              </a:spcAft>
            </a:pPr>
            <a:r>
              <a:rPr lang="en-US" sz="36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Black"/>
              </a:rPr>
              <a:t>The Reformation Begins</a:t>
            </a:r>
            <a:endPar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Black"/>
            </a:endParaRPr>
          </a:p>
        </p:txBody>
      </p:sp>
      <p:sp>
        <p:nvSpPr>
          <p:cNvPr id="4" name="Rectangle 3"/>
          <p:cNvSpPr/>
          <p:nvPr/>
        </p:nvSpPr>
        <p:spPr>
          <a:xfrm>
            <a:off x="0" y="1066800"/>
            <a:ext cx="5532285" cy="923330"/>
          </a:xfrm>
          <a:prstGeom prst="rect">
            <a:avLst/>
          </a:prstGeom>
          <a:noFill/>
        </p:spPr>
        <p:txBody>
          <a:bodyPr wrap="none" lIns="91440" tIns="45720" rIns="91440" bIns="45720">
            <a:spAutoFit/>
          </a:bodyPr>
          <a:lstStyle/>
          <a:p>
            <a:pPr algn="ctr" fontAlgn="auto">
              <a:spcBef>
                <a:spcPts val="0"/>
              </a:spcBef>
              <a:spcAft>
                <a:spcPts val="0"/>
              </a:spcAft>
            </a:pP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libri"/>
              </a:rPr>
              <a:t>The Reformation - </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libri"/>
            </a:endParaRPr>
          </a:p>
        </p:txBody>
      </p:sp>
      <p:sp>
        <p:nvSpPr>
          <p:cNvPr id="6" name="Rectangle 5"/>
          <p:cNvSpPr/>
          <p:nvPr/>
        </p:nvSpPr>
        <p:spPr>
          <a:xfrm>
            <a:off x="-1" y="4538008"/>
            <a:ext cx="9144001" cy="1938992"/>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fontAlgn="auto">
              <a:spcBef>
                <a:spcPts val="0"/>
              </a:spcBef>
              <a:spcAft>
                <a:spcPts val="0"/>
              </a:spcAft>
            </a:pPr>
            <a:r>
              <a:rPr lang="en-US" sz="4000" b="1" dirty="0" smtClean="0">
                <a:ln/>
                <a:solidFill>
                  <a:srgbClr val="9BBB59"/>
                </a:solidFill>
                <a:latin typeface="Calibri"/>
              </a:rPr>
              <a:t>Luther eventually went beyond indulgences and began demanding the whole church be reformed</a:t>
            </a:r>
            <a:endParaRPr lang="en-US" sz="4000" b="1" dirty="0">
              <a:ln/>
              <a:solidFill>
                <a:srgbClr val="9BBB59"/>
              </a:solidFill>
              <a:latin typeface="Calibri"/>
            </a:endParaRPr>
          </a:p>
        </p:txBody>
      </p:sp>
      <p:sp>
        <p:nvSpPr>
          <p:cNvPr id="7" name="Rectangle 6"/>
          <p:cNvSpPr/>
          <p:nvPr/>
        </p:nvSpPr>
        <p:spPr>
          <a:xfrm>
            <a:off x="0" y="2551837"/>
            <a:ext cx="9144000" cy="1569660"/>
          </a:xfrm>
          <a:prstGeom prst="rect">
            <a:avLst/>
          </a:prstGeom>
          <a:noFill/>
        </p:spPr>
        <p:txBody>
          <a:bodyPr wrap="square" lIns="91440" tIns="45720" rIns="91440" bIns="45720">
            <a:spAutoFit/>
          </a:bodyPr>
          <a:lstStyle/>
          <a:p>
            <a:pPr algn="ctr" fontAlgn="auto">
              <a:spcBef>
                <a:spcPts val="0"/>
              </a:spcBef>
              <a:spcAft>
                <a:spcPts val="0"/>
              </a:spcAft>
            </a:pPr>
            <a:r>
              <a:rPr lang="en-US" sz="3200" b="1" kern="10" dirty="0" smtClean="0">
                <a:ln w="1905"/>
                <a:solidFill>
                  <a:srgbClr val="FFFF00"/>
                </a:solidFill>
                <a:effectLst>
                  <a:innerShdw blurRad="69850" dist="43180" dir="5400000">
                    <a:srgbClr val="000000">
                      <a:alpha val="65000"/>
                    </a:srgbClr>
                  </a:innerShdw>
                </a:effectLst>
                <a:latin typeface="Arial Black"/>
              </a:rPr>
              <a:t>A movement for religious reform that led to churches </a:t>
            </a:r>
          </a:p>
          <a:p>
            <a:pPr algn="ctr" fontAlgn="auto">
              <a:spcBef>
                <a:spcPts val="0"/>
              </a:spcBef>
              <a:spcAft>
                <a:spcPts val="0"/>
              </a:spcAft>
            </a:pPr>
            <a:r>
              <a:rPr lang="en-US" sz="3200" b="1" kern="10" dirty="0" smtClean="0">
                <a:ln w="1905"/>
                <a:solidFill>
                  <a:srgbClr val="FFFF00"/>
                </a:solidFill>
                <a:effectLst>
                  <a:innerShdw blurRad="69850" dist="43180" dir="5400000">
                    <a:srgbClr val="000000">
                      <a:alpha val="65000"/>
                    </a:srgbClr>
                  </a:innerShdw>
                </a:effectLst>
                <a:latin typeface="Arial Black"/>
              </a:rPr>
              <a:t>that did not accept the pope’s authority</a:t>
            </a:r>
            <a:endParaRPr lang="en-US" sz="3200" b="1" dirty="0">
              <a:ln w="1905"/>
              <a:solidFill>
                <a:srgbClr val="FFFF00"/>
              </a:solidFill>
              <a:effectLst>
                <a:innerShdw blurRad="69850" dist="43180" dir="5400000">
                  <a:srgbClr val="000000">
                    <a:alpha val="65000"/>
                  </a:srgbClr>
                </a:innerShdw>
              </a:effectLst>
              <a:latin typeface="Calibri"/>
            </a:endParaRPr>
          </a:p>
        </p:txBody>
      </p:sp>
    </p:spTree>
    <p:extLst>
      <p:ext uri="{BB962C8B-B14F-4D97-AF65-F5344CB8AC3E}">
        <p14:creationId xmlns:p14="http://schemas.microsoft.com/office/powerpoint/2010/main" val="367870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anim calcmode="lin" valueType="num">
                                      <p:cBhvr>
                                        <p:cTn id="26" dur="2000" fill="hold"/>
                                        <p:tgtEl>
                                          <p:spTgt spid="4"/>
                                        </p:tgtEl>
                                        <p:attrNameLst>
                                          <p:attrName>ppt_w</p:attrName>
                                        </p:attrNameLst>
                                      </p:cBhvr>
                                      <p:tavLst>
                                        <p:tav tm="0" fmla="#ppt_w*sin(2.5*pi*$)">
                                          <p:val>
                                            <p:fltVal val="0"/>
                                          </p:val>
                                        </p:tav>
                                        <p:tav tm="100000">
                                          <p:val>
                                            <p:fltVal val="1"/>
                                          </p:val>
                                        </p:tav>
                                      </p:tavLst>
                                    </p:anim>
                                    <p:anim calcmode="lin" valueType="num">
                                      <p:cBhvr>
                                        <p:cTn id="27"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heel(4)">
                                      <p:cBhvr>
                                        <p:cTn id="3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7685630" cy="923330"/>
          </a:xfrm>
          <a:prstGeom prst="rect">
            <a:avLst/>
          </a:prstGeom>
          <a:noFill/>
        </p:spPr>
        <p:txBody>
          <a:bodyPr wrap="none" lIns="91440" tIns="45720" rIns="91440" bIns="45720">
            <a:spAutoFit/>
          </a:bodyPr>
          <a:lstStyle/>
          <a:p>
            <a:pPr algn="ctr" fontAlgn="auto">
              <a:spcBef>
                <a:spcPts val="0"/>
              </a:spcBef>
              <a:spcAft>
                <a:spcPts val="0"/>
              </a:spcAft>
            </a:pPr>
            <a:r>
              <a:rPr lang="en-US" sz="5400" b="1" dirty="0" smtClean="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Luther’s 3 main teachings:</a:t>
            </a:r>
            <a:endParaRPr lang="en-US" sz="54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endParaRPr>
          </a:p>
        </p:txBody>
      </p:sp>
      <p:sp>
        <p:nvSpPr>
          <p:cNvPr id="3" name="Rectangle 2"/>
          <p:cNvSpPr/>
          <p:nvPr/>
        </p:nvSpPr>
        <p:spPr>
          <a:xfrm>
            <a:off x="685800" y="838200"/>
            <a:ext cx="72006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pP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1.</a:t>
            </a:r>
            <a:endParaRPr lang="en-US" sz="5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endParaRPr>
          </a:p>
        </p:txBody>
      </p:sp>
      <p:sp>
        <p:nvSpPr>
          <p:cNvPr id="4" name="Rectangle 3"/>
          <p:cNvSpPr/>
          <p:nvPr/>
        </p:nvSpPr>
        <p:spPr>
          <a:xfrm>
            <a:off x="1295400" y="838200"/>
            <a:ext cx="7467600"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Bef>
                <a:spcPts val="0"/>
              </a:spcBef>
              <a:spcAft>
                <a:spcPts val="0"/>
              </a:spcAft>
            </a:pPr>
            <a:r>
              <a:rPr lang="en-US" sz="32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People could win salvation only by faith, not by behavior</a:t>
            </a:r>
            <a:endParaRPr lang="en-US" sz="32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endParaRPr>
          </a:p>
        </p:txBody>
      </p:sp>
      <p:sp>
        <p:nvSpPr>
          <p:cNvPr id="5" name="WordArt 6"/>
          <p:cNvSpPr>
            <a:spLocks noChangeArrowheads="1" noChangeShapeType="1" noTextEdit="1"/>
          </p:cNvSpPr>
          <p:nvPr/>
        </p:nvSpPr>
        <p:spPr bwMode="auto">
          <a:xfrm>
            <a:off x="762000" y="2667000"/>
            <a:ext cx="609600" cy="609600"/>
          </a:xfrm>
          <a:prstGeom prst="rect">
            <a:avLst/>
          </a:prstGeom>
        </p:spPr>
        <p:txBody>
          <a:bodyPr wrap="none" fromWordArt="1">
            <a:prstTxWarp prst="textPlain">
              <a:avLst>
                <a:gd name="adj" fmla="val 50000"/>
              </a:avLst>
            </a:prstTxWarp>
          </a:bodyPr>
          <a:lstStyle/>
          <a:p>
            <a:pPr algn="ctr" fontAlgn="auto">
              <a:spcBef>
                <a:spcPts val="0"/>
              </a:spcBef>
              <a:spcAft>
                <a:spcPts val="0"/>
              </a:spcAft>
            </a:pPr>
            <a:r>
              <a:rPr lang="en-US" sz="36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Black"/>
              </a:rPr>
              <a:t>2.</a:t>
            </a:r>
            <a:endPar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Arial Black"/>
            </a:endParaRPr>
          </a:p>
        </p:txBody>
      </p:sp>
      <p:sp>
        <p:nvSpPr>
          <p:cNvPr id="7" name="Rectangle 6"/>
          <p:cNvSpPr/>
          <p:nvPr/>
        </p:nvSpPr>
        <p:spPr>
          <a:xfrm>
            <a:off x="533400" y="3962400"/>
            <a:ext cx="1089027" cy="923330"/>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pPr>
            <a:r>
              <a:rPr lang="en-US" sz="5400" b="1" kern="10" dirty="0" smtClean="0">
                <a:ln>
                  <a:prstDash val="solid"/>
                </a:ln>
                <a:gradFill rotWithShape="1">
                  <a:gsLst>
                    <a:gs pos="0">
                      <a:srgbClr val="8064A2">
                        <a:tint val="70000"/>
                        <a:satMod val="200000"/>
                      </a:srgbClr>
                    </a:gs>
                    <a:gs pos="40000">
                      <a:srgbClr val="8064A2">
                        <a:tint val="90000"/>
                        <a:satMod val="130000"/>
                      </a:srgbClr>
                    </a:gs>
                    <a:gs pos="50000">
                      <a:srgbClr val="8064A2">
                        <a:tint val="90000"/>
                        <a:satMod val="130000"/>
                      </a:srgbClr>
                    </a:gs>
                    <a:gs pos="68000">
                      <a:srgbClr val="8064A2">
                        <a:tint val="90000"/>
                        <a:satMod val="130000"/>
                      </a:srgbClr>
                    </a:gs>
                    <a:gs pos="100000">
                      <a:srgbClr val="8064A2">
                        <a:tint val="70000"/>
                        <a:satMod val="200000"/>
                      </a:srgbClr>
                    </a:gs>
                  </a:gsLst>
                  <a:lin ang="5400000"/>
                </a:gradFill>
                <a:effectLst>
                  <a:outerShdw blurRad="88000" dist="50800" dir="5040000" algn="tl">
                    <a:srgbClr val="8064A2">
                      <a:tint val="80000"/>
                      <a:satMod val="250000"/>
                      <a:alpha val="45000"/>
                    </a:srgbClr>
                  </a:outerShdw>
                </a:effectLst>
                <a:latin typeface="Arial Black"/>
              </a:rPr>
              <a:t>3.</a:t>
            </a:r>
            <a:endParaRPr lang="en-US" sz="5400" b="1" dirty="0">
              <a:ln>
                <a:prstDash val="solid"/>
              </a:ln>
              <a:gradFill rotWithShape="1">
                <a:gsLst>
                  <a:gs pos="0">
                    <a:srgbClr val="8064A2">
                      <a:tint val="70000"/>
                      <a:satMod val="200000"/>
                    </a:srgbClr>
                  </a:gs>
                  <a:gs pos="40000">
                    <a:srgbClr val="8064A2">
                      <a:tint val="90000"/>
                      <a:satMod val="130000"/>
                    </a:srgbClr>
                  </a:gs>
                  <a:gs pos="50000">
                    <a:srgbClr val="8064A2">
                      <a:tint val="90000"/>
                      <a:satMod val="130000"/>
                    </a:srgbClr>
                  </a:gs>
                  <a:gs pos="68000">
                    <a:srgbClr val="8064A2">
                      <a:tint val="90000"/>
                      <a:satMod val="130000"/>
                    </a:srgbClr>
                  </a:gs>
                  <a:gs pos="100000">
                    <a:srgbClr val="8064A2">
                      <a:tint val="70000"/>
                      <a:satMod val="200000"/>
                    </a:srgbClr>
                  </a:gs>
                </a:gsLst>
                <a:lin ang="5400000"/>
              </a:gradFill>
              <a:effectLst>
                <a:outerShdw blurRad="88000" dist="50800" dir="5040000" algn="tl">
                  <a:srgbClr val="8064A2">
                    <a:tint val="80000"/>
                    <a:satMod val="250000"/>
                    <a:alpha val="45000"/>
                  </a:srgbClr>
                </a:outerShdw>
              </a:effectLst>
              <a:latin typeface="Calibri"/>
            </a:endParaRPr>
          </a:p>
        </p:txBody>
      </p:sp>
      <p:sp>
        <p:nvSpPr>
          <p:cNvPr id="8" name="Rectangle 7"/>
          <p:cNvSpPr/>
          <p:nvPr/>
        </p:nvSpPr>
        <p:spPr>
          <a:xfrm>
            <a:off x="1371600" y="3962400"/>
            <a:ext cx="7772400" cy="1077218"/>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pPr>
            <a:r>
              <a:rPr lang="en-US" sz="3200" b="1" dirty="0" smtClean="0">
                <a:ln>
                  <a:prstDash val="solid"/>
                </a:ln>
                <a:gradFill rotWithShape="1">
                  <a:gsLst>
                    <a:gs pos="0">
                      <a:srgbClr val="8064A2">
                        <a:tint val="70000"/>
                        <a:satMod val="200000"/>
                      </a:srgbClr>
                    </a:gs>
                    <a:gs pos="40000">
                      <a:srgbClr val="8064A2">
                        <a:tint val="90000"/>
                        <a:satMod val="130000"/>
                      </a:srgbClr>
                    </a:gs>
                    <a:gs pos="50000">
                      <a:srgbClr val="8064A2">
                        <a:tint val="90000"/>
                        <a:satMod val="130000"/>
                      </a:srgbClr>
                    </a:gs>
                    <a:gs pos="68000">
                      <a:srgbClr val="8064A2">
                        <a:tint val="90000"/>
                        <a:satMod val="130000"/>
                      </a:srgbClr>
                    </a:gs>
                    <a:gs pos="100000">
                      <a:srgbClr val="8064A2">
                        <a:tint val="70000"/>
                        <a:satMod val="200000"/>
                      </a:srgbClr>
                    </a:gs>
                  </a:gsLst>
                  <a:lin ang="5400000"/>
                </a:gradFill>
                <a:effectLst>
                  <a:outerShdw blurRad="88000" dist="50800" dir="5040000" algn="tl">
                    <a:srgbClr val="8064A2">
                      <a:tint val="80000"/>
                      <a:satMod val="250000"/>
                      <a:alpha val="45000"/>
                    </a:srgbClr>
                  </a:outerShdw>
                </a:effectLst>
                <a:latin typeface="Calibri"/>
              </a:rPr>
              <a:t>All people with faith are equal.  People don’t need priests to translate the Bible for them</a:t>
            </a:r>
            <a:endParaRPr lang="en-US" sz="3200" b="1" dirty="0">
              <a:ln>
                <a:prstDash val="solid"/>
              </a:ln>
              <a:gradFill rotWithShape="1">
                <a:gsLst>
                  <a:gs pos="0">
                    <a:srgbClr val="8064A2">
                      <a:tint val="70000"/>
                      <a:satMod val="200000"/>
                    </a:srgbClr>
                  </a:gs>
                  <a:gs pos="40000">
                    <a:srgbClr val="8064A2">
                      <a:tint val="90000"/>
                      <a:satMod val="130000"/>
                    </a:srgbClr>
                  </a:gs>
                  <a:gs pos="50000">
                    <a:srgbClr val="8064A2">
                      <a:tint val="90000"/>
                      <a:satMod val="130000"/>
                    </a:srgbClr>
                  </a:gs>
                  <a:gs pos="68000">
                    <a:srgbClr val="8064A2">
                      <a:tint val="90000"/>
                      <a:satMod val="130000"/>
                    </a:srgbClr>
                  </a:gs>
                  <a:gs pos="100000">
                    <a:srgbClr val="8064A2">
                      <a:tint val="70000"/>
                      <a:satMod val="200000"/>
                    </a:srgbClr>
                  </a:gs>
                </a:gsLst>
                <a:lin ang="5400000"/>
              </a:gradFill>
              <a:effectLst>
                <a:outerShdw blurRad="88000" dist="50800" dir="5040000" algn="tl">
                  <a:srgbClr val="8064A2">
                    <a:tint val="80000"/>
                    <a:satMod val="250000"/>
                    <a:alpha val="45000"/>
                  </a:srgbClr>
                </a:outerShdw>
              </a:effectLst>
              <a:latin typeface="Calibri"/>
            </a:endParaRPr>
          </a:p>
        </p:txBody>
      </p:sp>
      <p:sp>
        <p:nvSpPr>
          <p:cNvPr id="9" name="Rectangle 8"/>
          <p:cNvSpPr/>
          <p:nvPr/>
        </p:nvSpPr>
        <p:spPr>
          <a:xfrm>
            <a:off x="1447800" y="2667000"/>
            <a:ext cx="7600670" cy="707886"/>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pPr>
            <a:r>
              <a:rPr lang="en-US" sz="2000" b="1" kern="10" dirty="0" smtClean="0">
                <a:ln>
                  <a:prstDash val="solid"/>
                </a:ln>
                <a:solidFill>
                  <a:srgbClr val="00B050"/>
                </a:solidFill>
                <a:effectLst>
                  <a:outerShdw blurRad="88000" dist="50800" dir="5040000" algn="tl">
                    <a:srgbClr val="8064A2">
                      <a:tint val="80000"/>
                      <a:satMod val="250000"/>
                      <a:alpha val="45000"/>
                    </a:srgbClr>
                  </a:outerShdw>
                </a:effectLst>
                <a:latin typeface="Arial Black"/>
              </a:rPr>
              <a:t>All church teachings should be based on the Bible.</a:t>
            </a:r>
          </a:p>
          <a:p>
            <a:pPr algn="ctr" fontAlgn="auto">
              <a:spcBef>
                <a:spcPts val="0"/>
              </a:spcBef>
              <a:spcAft>
                <a:spcPts val="0"/>
              </a:spcAft>
            </a:pPr>
            <a:r>
              <a:rPr lang="en-US" sz="2000" b="1" kern="10" dirty="0" smtClean="0">
                <a:ln>
                  <a:prstDash val="solid"/>
                </a:ln>
                <a:solidFill>
                  <a:srgbClr val="00B050"/>
                </a:solidFill>
                <a:effectLst>
                  <a:outerShdw blurRad="88000" dist="50800" dir="5040000" algn="tl">
                    <a:srgbClr val="8064A2">
                      <a:tint val="80000"/>
                      <a:satMod val="250000"/>
                      <a:alpha val="45000"/>
                    </a:srgbClr>
                  </a:outerShdw>
                </a:effectLst>
                <a:latin typeface="Arial Black"/>
              </a:rPr>
              <a:t>The Pope and church tradition were false authorities</a:t>
            </a:r>
            <a:endParaRPr lang="en-US" sz="2000" b="1" dirty="0">
              <a:ln>
                <a:prstDash val="solid"/>
              </a:ln>
              <a:solidFill>
                <a:srgbClr val="00B050"/>
              </a:solidFill>
              <a:effectLst>
                <a:outerShdw blurRad="88000" dist="50800" dir="5040000" algn="tl">
                  <a:srgbClr val="8064A2">
                    <a:tint val="80000"/>
                    <a:satMod val="250000"/>
                    <a:alpha val="45000"/>
                  </a:srgbClr>
                </a:outerShdw>
              </a:effectLst>
              <a:latin typeface="Calibri"/>
            </a:endParaRPr>
          </a:p>
        </p:txBody>
      </p:sp>
    </p:spTree>
    <p:extLst>
      <p:ext uri="{BB962C8B-B14F-4D97-AF65-F5344CB8AC3E}">
        <p14:creationId xmlns:p14="http://schemas.microsoft.com/office/powerpoint/2010/main" val="411300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7" presetClass="entr" presetSubtype="0" fill="hold" grpId="0" nodeType="clickEffect">
                                  <p:stCondLst>
                                    <p:cond delay="0"/>
                                  </p:stCondLst>
                                  <p:iterate type="lt">
                                    <p:tmPct val="50000"/>
                                  </p:iterate>
                                  <p:childTnLst>
                                    <p:set>
                                      <p:cBhvr>
                                        <p:cTn id="24" dur="1" fill="hold">
                                          <p:stCondLst>
                                            <p:cond delay="0"/>
                                          </p:stCondLst>
                                        </p:cTn>
                                        <p:tgtEl>
                                          <p:spTgt spid="3"/>
                                        </p:tgtEl>
                                        <p:attrNameLst>
                                          <p:attrName>style.visibility</p:attrName>
                                        </p:attrNameLst>
                                      </p:cBhvr>
                                      <p:to>
                                        <p:strVal val="visible"/>
                                      </p:to>
                                    </p:set>
                                    <p:anim calcmode="discrete" valueType="clr">
                                      <p:cBhvr override="childStyle">
                                        <p:cTn id="25"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3"/>
                                        </p:tgtEl>
                                        <p:attrNameLst>
                                          <p:attrName>fillcolor</p:attrName>
                                        </p:attrNameLst>
                                      </p:cBhvr>
                                      <p:tavLst>
                                        <p:tav tm="0">
                                          <p:val>
                                            <p:clrVal>
                                              <a:schemeClr val="accent2"/>
                                            </p:clrVal>
                                          </p:val>
                                        </p:tav>
                                        <p:tav tm="50000">
                                          <p:val>
                                            <p:clrVal>
                                              <a:schemeClr val="hlink"/>
                                            </p:clrVal>
                                          </p:val>
                                        </p:tav>
                                      </p:tavLst>
                                    </p:anim>
                                    <p:set>
                                      <p:cBhvr>
                                        <p:cTn id="27" dur="80"/>
                                        <p:tgtEl>
                                          <p:spTgt spid="3"/>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38" presetClass="entr" presetSubtype="0" accel="50000" fill="hold" grpId="0" nodeType="clickEffect">
                                  <p:stCondLst>
                                    <p:cond delay="0"/>
                                  </p:stCondLst>
                                  <p:iterate type="lt">
                                    <p:tmPct val="50000"/>
                                  </p:iterate>
                                  <p:childTnLst>
                                    <p:set>
                                      <p:cBhvr>
                                        <p:cTn id="31" dur="1" fill="hold">
                                          <p:stCondLst>
                                            <p:cond delay="0"/>
                                          </p:stCondLst>
                                        </p:cTn>
                                        <p:tgtEl>
                                          <p:spTgt spid="4"/>
                                        </p:tgtEl>
                                        <p:attrNameLst>
                                          <p:attrName>style.visibility</p:attrName>
                                        </p:attrNameLst>
                                      </p:cBhvr>
                                      <p:to>
                                        <p:strVal val="visible"/>
                                      </p:to>
                                    </p:set>
                                    <p:set>
                                      <p:cBhvr>
                                        <p:cTn id="32" dur="455" fill="hold">
                                          <p:stCondLst>
                                            <p:cond delay="0"/>
                                          </p:stCondLst>
                                        </p:cTn>
                                        <p:tgtEl>
                                          <p:spTgt spid="4"/>
                                        </p:tgtEl>
                                        <p:attrNameLst>
                                          <p:attrName>style.rotation</p:attrName>
                                        </p:attrNameLst>
                                      </p:cBhvr>
                                      <p:to>
                                        <p:strVal val="-45.0"/>
                                      </p:to>
                                    </p:set>
                                    <p:anim calcmode="lin" valueType="num">
                                      <p:cBhvr>
                                        <p:cTn id="33"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iterate type="lt">
                                    <p:tmPct val="0"/>
                                  </p:iterate>
                                  <p:childTnLst>
                                    <p:set>
                                      <p:cBhvr>
                                        <p:cTn id="40" dur="1" fill="hold">
                                          <p:stCondLst>
                                            <p:cond delay="0"/>
                                          </p:stCondLst>
                                        </p:cTn>
                                        <p:tgtEl>
                                          <p:spTgt spid="5"/>
                                        </p:tgtEl>
                                        <p:attrNameLst>
                                          <p:attrName>style.visibility</p:attrName>
                                        </p:attrNameLst>
                                      </p:cBhvr>
                                      <p:to>
                                        <p:strVal val="visible"/>
                                      </p:to>
                                    </p:set>
                                    <p:animEffect transition="in" filter="wipe(down)">
                                      <p:cBhvr>
                                        <p:cTn id="41" dur="580">
                                          <p:stCondLst>
                                            <p:cond delay="0"/>
                                          </p:stCondLst>
                                        </p:cTn>
                                        <p:tgtEl>
                                          <p:spTgt spid="5"/>
                                        </p:tgtEl>
                                      </p:cBhvr>
                                    </p:animEffect>
                                    <p:anim calcmode="lin" valueType="num">
                                      <p:cBhvr>
                                        <p:cTn id="4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7" dur="26">
                                          <p:stCondLst>
                                            <p:cond delay="650"/>
                                          </p:stCondLst>
                                        </p:cTn>
                                        <p:tgtEl>
                                          <p:spTgt spid="5"/>
                                        </p:tgtEl>
                                      </p:cBhvr>
                                      <p:to x="100000" y="60000"/>
                                    </p:animScale>
                                    <p:animScale>
                                      <p:cBhvr>
                                        <p:cTn id="48" dur="166" decel="50000">
                                          <p:stCondLst>
                                            <p:cond delay="676"/>
                                          </p:stCondLst>
                                        </p:cTn>
                                        <p:tgtEl>
                                          <p:spTgt spid="5"/>
                                        </p:tgtEl>
                                      </p:cBhvr>
                                      <p:to x="100000" y="100000"/>
                                    </p:animScale>
                                    <p:animScale>
                                      <p:cBhvr>
                                        <p:cTn id="49" dur="26">
                                          <p:stCondLst>
                                            <p:cond delay="1312"/>
                                          </p:stCondLst>
                                        </p:cTn>
                                        <p:tgtEl>
                                          <p:spTgt spid="5"/>
                                        </p:tgtEl>
                                      </p:cBhvr>
                                      <p:to x="100000" y="80000"/>
                                    </p:animScale>
                                    <p:animScale>
                                      <p:cBhvr>
                                        <p:cTn id="50" dur="166" decel="50000">
                                          <p:stCondLst>
                                            <p:cond delay="1338"/>
                                          </p:stCondLst>
                                        </p:cTn>
                                        <p:tgtEl>
                                          <p:spTgt spid="5"/>
                                        </p:tgtEl>
                                      </p:cBhvr>
                                      <p:to x="100000" y="100000"/>
                                    </p:animScale>
                                    <p:animScale>
                                      <p:cBhvr>
                                        <p:cTn id="51" dur="26">
                                          <p:stCondLst>
                                            <p:cond delay="1642"/>
                                          </p:stCondLst>
                                        </p:cTn>
                                        <p:tgtEl>
                                          <p:spTgt spid="5"/>
                                        </p:tgtEl>
                                      </p:cBhvr>
                                      <p:to x="100000" y="90000"/>
                                    </p:animScale>
                                    <p:animScale>
                                      <p:cBhvr>
                                        <p:cTn id="52" dur="166" decel="50000">
                                          <p:stCondLst>
                                            <p:cond delay="1668"/>
                                          </p:stCondLst>
                                        </p:cTn>
                                        <p:tgtEl>
                                          <p:spTgt spid="5"/>
                                        </p:tgtEl>
                                      </p:cBhvr>
                                      <p:to x="100000" y="100000"/>
                                    </p:animScale>
                                    <p:animScale>
                                      <p:cBhvr>
                                        <p:cTn id="53" dur="26">
                                          <p:stCondLst>
                                            <p:cond delay="1808"/>
                                          </p:stCondLst>
                                        </p:cTn>
                                        <p:tgtEl>
                                          <p:spTgt spid="5"/>
                                        </p:tgtEl>
                                      </p:cBhvr>
                                      <p:to x="100000" y="95000"/>
                                    </p:animScale>
                                    <p:animScale>
                                      <p:cBhvr>
                                        <p:cTn id="54" dur="166" decel="50000">
                                          <p:stCondLst>
                                            <p:cond delay="1834"/>
                                          </p:stCondLst>
                                        </p:cTn>
                                        <p:tgtEl>
                                          <p:spTgt spid="5"/>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down)">
                                      <p:cBhvr>
                                        <p:cTn id="59" dur="580">
                                          <p:stCondLst>
                                            <p:cond delay="0"/>
                                          </p:stCondLst>
                                        </p:cTn>
                                        <p:tgtEl>
                                          <p:spTgt spid="7"/>
                                        </p:tgtEl>
                                      </p:cBhvr>
                                    </p:animEffect>
                                    <p:anim calcmode="lin" valueType="num">
                                      <p:cBhvr>
                                        <p:cTn id="6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5" dur="26">
                                          <p:stCondLst>
                                            <p:cond delay="650"/>
                                          </p:stCondLst>
                                        </p:cTn>
                                        <p:tgtEl>
                                          <p:spTgt spid="7"/>
                                        </p:tgtEl>
                                      </p:cBhvr>
                                      <p:to x="100000" y="60000"/>
                                    </p:animScale>
                                    <p:animScale>
                                      <p:cBhvr>
                                        <p:cTn id="66" dur="166" decel="50000">
                                          <p:stCondLst>
                                            <p:cond delay="676"/>
                                          </p:stCondLst>
                                        </p:cTn>
                                        <p:tgtEl>
                                          <p:spTgt spid="7"/>
                                        </p:tgtEl>
                                      </p:cBhvr>
                                      <p:to x="100000" y="100000"/>
                                    </p:animScale>
                                    <p:animScale>
                                      <p:cBhvr>
                                        <p:cTn id="67" dur="26">
                                          <p:stCondLst>
                                            <p:cond delay="1312"/>
                                          </p:stCondLst>
                                        </p:cTn>
                                        <p:tgtEl>
                                          <p:spTgt spid="7"/>
                                        </p:tgtEl>
                                      </p:cBhvr>
                                      <p:to x="100000" y="80000"/>
                                    </p:animScale>
                                    <p:animScale>
                                      <p:cBhvr>
                                        <p:cTn id="68" dur="166" decel="50000">
                                          <p:stCondLst>
                                            <p:cond delay="1338"/>
                                          </p:stCondLst>
                                        </p:cTn>
                                        <p:tgtEl>
                                          <p:spTgt spid="7"/>
                                        </p:tgtEl>
                                      </p:cBhvr>
                                      <p:to x="100000" y="100000"/>
                                    </p:animScale>
                                    <p:animScale>
                                      <p:cBhvr>
                                        <p:cTn id="69" dur="26">
                                          <p:stCondLst>
                                            <p:cond delay="1642"/>
                                          </p:stCondLst>
                                        </p:cTn>
                                        <p:tgtEl>
                                          <p:spTgt spid="7"/>
                                        </p:tgtEl>
                                      </p:cBhvr>
                                      <p:to x="100000" y="90000"/>
                                    </p:animScale>
                                    <p:animScale>
                                      <p:cBhvr>
                                        <p:cTn id="70" dur="166" decel="50000">
                                          <p:stCondLst>
                                            <p:cond delay="1668"/>
                                          </p:stCondLst>
                                        </p:cTn>
                                        <p:tgtEl>
                                          <p:spTgt spid="7"/>
                                        </p:tgtEl>
                                      </p:cBhvr>
                                      <p:to x="100000" y="100000"/>
                                    </p:animScale>
                                    <p:animScale>
                                      <p:cBhvr>
                                        <p:cTn id="71" dur="26">
                                          <p:stCondLst>
                                            <p:cond delay="1808"/>
                                          </p:stCondLst>
                                        </p:cTn>
                                        <p:tgtEl>
                                          <p:spTgt spid="7"/>
                                        </p:tgtEl>
                                      </p:cBhvr>
                                      <p:to x="100000" y="95000"/>
                                    </p:animScale>
                                    <p:animScale>
                                      <p:cBhvr>
                                        <p:cTn id="72" dur="166" decel="50000">
                                          <p:stCondLst>
                                            <p:cond delay="1834"/>
                                          </p:stCondLst>
                                        </p:cTn>
                                        <p:tgtEl>
                                          <p:spTgt spid="7"/>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58" presetClass="entr" presetSubtype="0" accel="100000"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strVal val="#ppt_w*2.5"/>
                                          </p:val>
                                        </p:tav>
                                        <p:tav tm="100000">
                                          <p:val>
                                            <p:strVal val="#ppt_w"/>
                                          </p:val>
                                        </p:tav>
                                      </p:tavLst>
                                    </p:anim>
                                    <p:anim calcmode="lin" valueType="num">
                                      <p:cBhvr>
                                        <p:cTn id="78" dur="500" fill="hold"/>
                                        <p:tgtEl>
                                          <p:spTgt spid="8"/>
                                        </p:tgtEl>
                                        <p:attrNameLst>
                                          <p:attrName>ppt_h</p:attrName>
                                        </p:attrNameLst>
                                      </p:cBhvr>
                                      <p:tavLst>
                                        <p:tav tm="0">
                                          <p:val>
                                            <p:strVal val="#ppt_h*0.01"/>
                                          </p:val>
                                        </p:tav>
                                        <p:tav tm="100000">
                                          <p:val>
                                            <p:strVal val="#ppt_h"/>
                                          </p:val>
                                        </p:tav>
                                      </p:tavLst>
                                    </p:anim>
                                    <p:anim calcmode="lin" valueType="num">
                                      <p:cBhvr>
                                        <p:cTn id="79" dur="500" fill="hold"/>
                                        <p:tgtEl>
                                          <p:spTgt spid="8"/>
                                        </p:tgtEl>
                                        <p:attrNameLst>
                                          <p:attrName>ppt_x</p:attrName>
                                        </p:attrNameLst>
                                      </p:cBhvr>
                                      <p:tavLst>
                                        <p:tav tm="0">
                                          <p:val>
                                            <p:strVal val="#ppt_x"/>
                                          </p:val>
                                        </p:tav>
                                        <p:tav tm="100000">
                                          <p:val>
                                            <p:strVal val="#ppt_x"/>
                                          </p:val>
                                        </p:tav>
                                      </p:tavLst>
                                    </p:anim>
                                    <p:anim calcmode="lin" valueType="num">
                                      <p:cBhvr>
                                        <p:cTn id="80" dur="500" fill="hold"/>
                                        <p:tgtEl>
                                          <p:spTgt spid="8"/>
                                        </p:tgtEl>
                                        <p:attrNameLst>
                                          <p:attrName>ppt_y</p:attrName>
                                        </p:attrNameLst>
                                      </p:cBhvr>
                                      <p:tavLst>
                                        <p:tav tm="0">
                                          <p:val>
                                            <p:strVal val="#ppt_h+1"/>
                                          </p:val>
                                        </p:tav>
                                        <p:tav tm="100000">
                                          <p:val>
                                            <p:strVal val="#ppt_y"/>
                                          </p:val>
                                        </p:tav>
                                      </p:tavLst>
                                    </p:anim>
                                    <p:animEffect transition="in" filter="fade">
                                      <p:cBhvr>
                                        <p:cTn id="8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7"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pope leo x.jpg"/>
          <p:cNvPicPr>
            <a:picLocks noChangeAspect="1"/>
          </p:cNvPicPr>
          <p:nvPr/>
        </p:nvPicPr>
        <p:blipFill>
          <a:blip r:embed="rId3" cstate="print"/>
          <a:stretch>
            <a:fillRect/>
          </a:stretch>
        </p:blipFill>
        <p:spPr>
          <a:xfrm>
            <a:off x="5981700" y="762000"/>
            <a:ext cx="3162300" cy="4392083"/>
          </a:xfrm>
          <a:prstGeom prst="rect">
            <a:avLst/>
          </a:prstGeom>
        </p:spPr>
      </p:pic>
      <p:sp>
        <p:nvSpPr>
          <p:cNvPr id="2" name="Rectangle 1"/>
          <p:cNvSpPr/>
          <p:nvPr/>
        </p:nvSpPr>
        <p:spPr>
          <a:xfrm>
            <a:off x="0" y="0"/>
            <a:ext cx="5814380" cy="830997"/>
          </a:xfrm>
          <a:prstGeom prst="rect">
            <a:avLst/>
          </a:prstGeom>
          <a:noFill/>
        </p:spPr>
        <p:txBody>
          <a:bodyPr wrap="square" lIns="91440" tIns="45720" rIns="91440" bIns="45720">
            <a:spAutoFit/>
          </a:bodyPr>
          <a:lstStyle/>
          <a:p>
            <a:pPr algn="ctr" fontAlgn="auto">
              <a:spcBef>
                <a:spcPts val="0"/>
              </a:spcBef>
              <a:spcAft>
                <a:spcPts val="0"/>
              </a:spcAft>
            </a:pPr>
            <a:r>
              <a:rPr lang="en-US" sz="4800" b="1" dirty="0" smtClean="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latin typeface="Calibri"/>
              </a:rPr>
              <a:t>Response to Luther:</a:t>
            </a:r>
            <a:endParaRPr lang="en-US" sz="4800" b="1" dirty="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latin typeface="Calibri"/>
            </a:endParaRPr>
          </a:p>
        </p:txBody>
      </p:sp>
      <p:sp>
        <p:nvSpPr>
          <p:cNvPr id="3" name="Rectangle 2"/>
          <p:cNvSpPr/>
          <p:nvPr/>
        </p:nvSpPr>
        <p:spPr>
          <a:xfrm>
            <a:off x="0" y="1600200"/>
            <a:ext cx="6934200" cy="1754326"/>
          </a:xfrm>
          <a:prstGeom prst="rect">
            <a:avLst/>
          </a:prstGeom>
          <a:noFill/>
        </p:spPr>
        <p:txBody>
          <a:bodyPr wrap="square" lIns="91440" tIns="45720" rIns="91440" bIns="45720">
            <a:spAutoFit/>
          </a:bodyPr>
          <a:lstStyle/>
          <a:p>
            <a:pPr fontAlgn="auto">
              <a:spcBef>
                <a:spcPts val="0"/>
              </a:spcBef>
              <a:spcAft>
                <a:spcPts val="0"/>
              </a:spcAft>
            </a:pPr>
            <a:r>
              <a:rPr lang="en-US" sz="3600" b="1" dirty="0" smtClean="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latin typeface="Calibri"/>
              </a:rPr>
              <a:t>Threatened with excommunication by Pope Leo X for his statements against the church</a:t>
            </a:r>
            <a:endParaRPr lang="en-US" sz="3600" b="1"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latin typeface="Calibri"/>
            </a:endParaRPr>
          </a:p>
        </p:txBody>
      </p:sp>
      <p:sp>
        <p:nvSpPr>
          <p:cNvPr id="5" name="Rectangle 4"/>
          <p:cNvSpPr/>
          <p:nvPr/>
        </p:nvSpPr>
        <p:spPr>
          <a:xfrm>
            <a:off x="-1" y="4343400"/>
            <a:ext cx="8042533" cy="646331"/>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pPr>
            <a:r>
              <a:rPr lang="en-US" sz="3600" b="1" dirty="0" smtClean="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latin typeface="Calibri"/>
              </a:rPr>
              <a:t>Luther told people to drive the Pope out</a:t>
            </a:r>
            <a:endParaRPr lang="en-US" sz="3600" b="1" dirty="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latin typeface="Calibri"/>
            </a:endParaRPr>
          </a:p>
        </p:txBody>
      </p:sp>
      <p:sp>
        <p:nvSpPr>
          <p:cNvPr id="6" name="Rectangle 5"/>
          <p:cNvSpPr/>
          <p:nvPr/>
        </p:nvSpPr>
        <p:spPr>
          <a:xfrm>
            <a:off x="0" y="5562600"/>
            <a:ext cx="9144000" cy="769441"/>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pPr>
            <a:r>
              <a:rPr lang="en-US" sz="4400" b="1" cap="all" dirty="0" smtClean="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Bonita" pitchFamily="2" charset="0"/>
                <a:ea typeface="Bonita" pitchFamily="2" charset="0"/>
              </a:rPr>
              <a:t>Luther was excommunicated </a:t>
            </a:r>
            <a:endParaRPr lang="en-US" sz="44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Bonita" pitchFamily="2" charset="0"/>
              <a:ea typeface="Bonita" pitchFamily="2" charset="0"/>
            </a:endParaRPr>
          </a:p>
        </p:txBody>
      </p:sp>
    </p:spTree>
    <p:extLst>
      <p:ext uri="{BB962C8B-B14F-4D97-AF65-F5344CB8AC3E}">
        <p14:creationId xmlns:p14="http://schemas.microsoft.com/office/powerpoint/2010/main" val="146019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ppt_w</p:attrName>
                                        </p:attrNameLst>
                                      </p:cBhvr>
                                      <p:tavLst>
                                        <p:tav tm="0" fmla="#ppt_w*sin(2.5*pi*$)">
                                          <p:val>
                                            <p:fltVal val="0"/>
                                          </p:val>
                                        </p:tav>
                                        <p:tav tm="100000">
                                          <p:val>
                                            <p:fltVal val="1"/>
                                          </p:val>
                                        </p:tav>
                                      </p:tavLst>
                                    </p:anim>
                                    <p:anim calcmode="lin" valueType="num">
                                      <p:cBhvr>
                                        <p:cTn id="16"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iterate type="lt">
                                    <p:tmPct val="5000"/>
                                  </p:iterate>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5"/>
                                        </p:tgtEl>
                                        <p:attrNameLst>
                                          <p:attrName>style.visibility</p:attrName>
                                        </p:attrNameLst>
                                      </p:cBhvr>
                                      <p:to>
                                        <p:strVal val="visible"/>
                                      </p:to>
                                    </p:set>
                                    <p:anim calcmode="discrete" valueType="clr">
                                      <p:cBhvr override="childStyle">
                                        <p:cTn id="29"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5"/>
                                        </p:tgtEl>
                                        <p:attrNameLst>
                                          <p:attrName>fillcolor</p:attrName>
                                        </p:attrNameLst>
                                      </p:cBhvr>
                                      <p:tavLst>
                                        <p:tav tm="0">
                                          <p:val>
                                            <p:clrVal>
                                              <a:schemeClr val="accent2"/>
                                            </p:clrVal>
                                          </p:val>
                                        </p:tav>
                                        <p:tav tm="50000">
                                          <p:val>
                                            <p:clrVal>
                                              <a:schemeClr val="hlink"/>
                                            </p:clrVal>
                                          </p:val>
                                        </p:tav>
                                      </p:tavLst>
                                    </p:anim>
                                    <p:set>
                                      <p:cBhvr>
                                        <p:cTn id="31" dur="80"/>
                                        <p:tgtEl>
                                          <p:spTgt spid="5"/>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21"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4)">
                                      <p:cBhvr>
                                        <p:cTn id="3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9153660" cy="923330"/>
          </a:xfrm>
          <a:prstGeom prst="rect">
            <a:avLst/>
          </a:prstGeom>
          <a:noFill/>
        </p:spPr>
        <p:txBody>
          <a:bodyPr wrap="none" lIns="91440" tIns="45720" rIns="91440" bIns="45720">
            <a:spAutoFit/>
          </a:bodyPr>
          <a:lstStyle/>
          <a:p>
            <a:pPr algn="ctr" fontAlgn="auto">
              <a:spcBef>
                <a:spcPts val="0"/>
              </a:spcBef>
              <a:spcAft>
                <a:spcPts val="0"/>
              </a:spcAft>
            </a:pPr>
            <a:r>
              <a:rPr lang="en-US" sz="5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a:rPr>
              <a:t>Holy Roman Emperor Charles V</a:t>
            </a:r>
            <a:endParaRPr lang="en-US"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a:endParaRPr>
          </a:p>
        </p:txBody>
      </p:sp>
      <p:pic>
        <p:nvPicPr>
          <p:cNvPr id="3" name="Picture 2" descr="charles v.png"/>
          <p:cNvPicPr>
            <a:picLocks noChangeAspect="1"/>
          </p:cNvPicPr>
          <p:nvPr/>
        </p:nvPicPr>
        <p:blipFill>
          <a:blip r:embed="rId3" cstate="print"/>
          <a:stretch>
            <a:fillRect/>
          </a:stretch>
        </p:blipFill>
        <p:spPr>
          <a:xfrm>
            <a:off x="5791200" y="762000"/>
            <a:ext cx="3058314" cy="3965441"/>
          </a:xfrm>
          <a:prstGeom prst="rect">
            <a:avLst/>
          </a:prstGeom>
        </p:spPr>
      </p:pic>
      <p:sp>
        <p:nvSpPr>
          <p:cNvPr id="4" name="Rectangle 3"/>
          <p:cNvSpPr/>
          <p:nvPr/>
        </p:nvSpPr>
        <p:spPr>
          <a:xfrm>
            <a:off x="0" y="2967335"/>
            <a:ext cx="9144000" cy="1754326"/>
          </a:xfrm>
          <a:prstGeom prst="rect">
            <a:avLst/>
          </a:prstGeom>
          <a:noFill/>
        </p:spPr>
        <p:txBody>
          <a:bodyPr wrap="square" lIns="91440" tIns="45720" rIns="91440" bIns="45720">
            <a:spAutoFit/>
          </a:bodyPr>
          <a:lstStyle/>
          <a:p>
            <a:pPr fontAlgn="auto">
              <a:spcBef>
                <a:spcPts val="0"/>
              </a:spcBef>
              <a:spcAft>
                <a:spcPts val="0"/>
              </a:spcAft>
            </a:pPr>
            <a:r>
              <a:rPr lang="en-US" sz="5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a:rPr>
              <a:t>summoned Luther to Worms to stand trial in 1521</a:t>
            </a:r>
            <a:endParaRPr lang="en-US"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a:endParaRPr>
          </a:p>
        </p:txBody>
      </p:sp>
      <p:sp>
        <p:nvSpPr>
          <p:cNvPr id="5" name="Rectangle 4"/>
          <p:cNvSpPr/>
          <p:nvPr/>
        </p:nvSpPr>
        <p:spPr>
          <a:xfrm>
            <a:off x="1142578" y="4953000"/>
            <a:ext cx="7169527" cy="76944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pPr>
            <a:r>
              <a:rPr lang="en-US" sz="44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Known as the Diet of Worms </a:t>
            </a:r>
            <a:endParaRPr lang="en-US" sz="4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endParaRPr>
          </a:p>
        </p:txBody>
      </p:sp>
    </p:spTree>
    <p:extLst>
      <p:ext uri="{BB962C8B-B14F-4D97-AF65-F5344CB8AC3E}">
        <p14:creationId xmlns:p14="http://schemas.microsoft.com/office/powerpoint/2010/main" val="194542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80">
                                          <p:stCondLst>
                                            <p:cond delay="0"/>
                                          </p:stCondLst>
                                        </p:cTn>
                                        <p:tgtEl>
                                          <p:spTgt spid="3"/>
                                        </p:tgtEl>
                                      </p:cBhvr>
                                    </p:animEffect>
                                    <p:anim calcmode="lin" valueType="num">
                                      <p:cBhvr>
                                        <p:cTn id="1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gtEl>
                                      </p:cBhvr>
                                      <p:to x="100000" y="60000"/>
                                    </p:animScale>
                                    <p:animScale>
                                      <p:cBhvr>
                                        <p:cTn id="23" dur="166" decel="50000">
                                          <p:stCondLst>
                                            <p:cond delay="676"/>
                                          </p:stCondLst>
                                        </p:cTn>
                                        <p:tgtEl>
                                          <p:spTgt spid="3"/>
                                        </p:tgtEl>
                                      </p:cBhvr>
                                      <p:to x="100000" y="100000"/>
                                    </p:animScale>
                                    <p:animScale>
                                      <p:cBhvr>
                                        <p:cTn id="24" dur="26">
                                          <p:stCondLst>
                                            <p:cond delay="1312"/>
                                          </p:stCondLst>
                                        </p:cTn>
                                        <p:tgtEl>
                                          <p:spTgt spid="3"/>
                                        </p:tgtEl>
                                      </p:cBhvr>
                                      <p:to x="100000" y="80000"/>
                                    </p:animScale>
                                    <p:animScale>
                                      <p:cBhvr>
                                        <p:cTn id="25" dur="166" decel="50000">
                                          <p:stCondLst>
                                            <p:cond delay="1338"/>
                                          </p:stCondLst>
                                        </p:cTn>
                                        <p:tgtEl>
                                          <p:spTgt spid="3"/>
                                        </p:tgtEl>
                                      </p:cBhvr>
                                      <p:to x="100000" y="100000"/>
                                    </p:animScale>
                                    <p:animScale>
                                      <p:cBhvr>
                                        <p:cTn id="26" dur="26">
                                          <p:stCondLst>
                                            <p:cond delay="1642"/>
                                          </p:stCondLst>
                                        </p:cTn>
                                        <p:tgtEl>
                                          <p:spTgt spid="3"/>
                                        </p:tgtEl>
                                      </p:cBhvr>
                                      <p:to x="100000" y="90000"/>
                                    </p:animScale>
                                    <p:animScale>
                                      <p:cBhvr>
                                        <p:cTn id="27" dur="166" decel="50000">
                                          <p:stCondLst>
                                            <p:cond delay="1668"/>
                                          </p:stCondLst>
                                        </p:cTn>
                                        <p:tgtEl>
                                          <p:spTgt spid="3"/>
                                        </p:tgtEl>
                                      </p:cBhvr>
                                      <p:to x="100000" y="100000"/>
                                    </p:animScale>
                                    <p:animScale>
                                      <p:cBhvr>
                                        <p:cTn id="28" dur="26">
                                          <p:stCondLst>
                                            <p:cond delay="1808"/>
                                          </p:stCondLst>
                                        </p:cTn>
                                        <p:tgtEl>
                                          <p:spTgt spid="3"/>
                                        </p:tgtEl>
                                      </p:cBhvr>
                                      <p:to x="100000" y="95000"/>
                                    </p:animScale>
                                    <p:animScale>
                                      <p:cBhvr>
                                        <p:cTn id="29" dur="166" decel="50000">
                                          <p:stCondLst>
                                            <p:cond delay="1834"/>
                                          </p:stCondLst>
                                        </p:cTn>
                                        <p:tgtEl>
                                          <p:spTgt spid="3"/>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8" presetClass="entr" presetSubtype="0" accel="10000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strVal val="#ppt_w*2.5"/>
                                          </p:val>
                                        </p:tav>
                                        <p:tav tm="100000">
                                          <p:val>
                                            <p:strVal val="#ppt_w"/>
                                          </p:val>
                                        </p:tav>
                                      </p:tavLst>
                                    </p:anim>
                                    <p:anim calcmode="lin" valueType="num">
                                      <p:cBhvr>
                                        <p:cTn id="35" dur="500" fill="hold"/>
                                        <p:tgtEl>
                                          <p:spTgt spid="4"/>
                                        </p:tgtEl>
                                        <p:attrNameLst>
                                          <p:attrName>ppt_h</p:attrName>
                                        </p:attrNameLst>
                                      </p:cBhvr>
                                      <p:tavLst>
                                        <p:tav tm="0">
                                          <p:val>
                                            <p:strVal val="#ppt_h*0.01"/>
                                          </p:val>
                                        </p:tav>
                                        <p:tav tm="100000">
                                          <p:val>
                                            <p:strVal val="#ppt_h"/>
                                          </p:val>
                                        </p:tav>
                                      </p:tavLst>
                                    </p:anim>
                                    <p:anim calcmode="lin" valueType="num">
                                      <p:cBhvr>
                                        <p:cTn id="36" dur="500" fill="hold"/>
                                        <p:tgtEl>
                                          <p:spTgt spid="4"/>
                                        </p:tgtEl>
                                        <p:attrNameLst>
                                          <p:attrName>ppt_x</p:attrName>
                                        </p:attrNameLst>
                                      </p:cBhvr>
                                      <p:tavLst>
                                        <p:tav tm="0">
                                          <p:val>
                                            <p:strVal val="#ppt_x"/>
                                          </p:val>
                                        </p:tav>
                                        <p:tav tm="100000">
                                          <p:val>
                                            <p:strVal val="#ppt_x"/>
                                          </p:val>
                                        </p:tav>
                                      </p:tavLst>
                                    </p:anim>
                                    <p:anim calcmode="lin" valueType="num">
                                      <p:cBhvr>
                                        <p:cTn id="37" dur="500" fill="hold"/>
                                        <p:tgtEl>
                                          <p:spTgt spid="4"/>
                                        </p:tgtEl>
                                        <p:attrNameLst>
                                          <p:attrName>ppt_y</p:attrName>
                                        </p:attrNameLst>
                                      </p:cBhvr>
                                      <p:tavLst>
                                        <p:tav tm="0">
                                          <p:val>
                                            <p:strVal val="#ppt_h+1"/>
                                          </p:val>
                                        </p:tav>
                                        <p:tav tm="100000">
                                          <p:val>
                                            <p:strVal val="#ppt_y"/>
                                          </p:val>
                                        </p:tav>
                                      </p:tavLst>
                                    </p:anim>
                                    <p:animEffect transition="in" filter="fade">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00329"/>
          </a:xfrm>
          <a:prstGeom prst="rect">
            <a:avLst/>
          </a:prstGeom>
          <a:noFill/>
        </p:spPr>
        <p:txBody>
          <a:bodyPr wrap="square" lIns="91440" tIns="45720" rIns="91440" bIns="45720">
            <a:spAutoFit/>
          </a:bodyPr>
          <a:lstStyle/>
          <a:p>
            <a:pPr algn="ctr" fontAlgn="auto">
              <a:spcBef>
                <a:spcPts val="0"/>
              </a:spcBef>
              <a:spcAft>
                <a:spcPts val="0"/>
              </a:spcAft>
            </a:pPr>
            <a:r>
              <a:rPr lang="en-US" sz="3600" b="1" dirty="0" smtClean="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At Worms, Luther refused to </a:t>
            </a:r>
            <a:r>
              <a:rPr lang="en-US" sz="3600" b="1" dirty="0" smtClean="0">
                <a:ln w="10541" cmpd="sng">
                  <a:solidFill>
                    <a:prstClr val="black">
                      <a:lumMod val="95000"/>
                      <a:lumOff val="5000"/>
                    </a:prstClr>
                  </a:solidFill>
                  <a:prstDash val="solid"/>
                </a:ln>
                <a:solidFill>
                  <a:srgbClr val="FF0000"/>
                </a:solidFill>
                <a:latin typeface="Calibri"/>
              </a:rPr>
              <a:t>recant</a:t>
            </a:r>
            <a:r>
              <a:rPr lang="en-US" sz="3600" b="1" dirty="0" smtClean="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 or take back, his statements about the church</a:t>
            </a:r>
            <a:endParaRPr lang="en-US" sz="36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endParaRPr>
          </a:p>
        </p:txBody>
      </p:sp>
      <p:sp>
        <p:nvSpPr>
          <p:cNvPr id="3" name="Rectangle 2"/>
          <p:cNvSpPr/>
          <p:nvPr/>
        </p:nvSpPr>
        <p:spPr>
          <a:xfrm>
            <a:off x="0" y="1524000"/>
            <a:ext cx="545373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n-US" sz="5400" b="1" dirty="0" smtClean="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latin typeface="Calibri"/>
              </a:rPr>
              <a:t>Charles issues the </a:t>
            </a:r>
            <a:endParaRPr lang="en-US" sz="5400" b="1" dirty="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latin typeface="Calibri"/>
            </a:endParaRPr>
          </a:p>
        </p:txBody>
      </p:sp>
      <p:sp>
        <p:nvSpPr>
          <p:cNvPr id="4" name="WordArt 6"/>
          <p:cNvSpPr>
            <a:spLocks noChangeArrowheads="1" noChangeShapeType="1" noTextEdit="1"/>
          </p:cNvSpPr>
          <p:nvPr/>
        </p:nvSpPr>
        <p:spPr bwMode="auto">
          <a:xfrm>
            <a:off x="2667000" y="2743200"/>
            <a:ext cx="5562600" cy="647700"/>
          </a:xfrm>
          <a:prstGeom prst="rect">
            <a:avLst/>
          </a:prstGeom>
        </p:spPr>
        <p:txBody>
          <a:bodyPr wrap="none" numCol="1" fromWordArt="1">
            <a:prstTxWarp prst="textPlain">
              <a:avLst>
                <a:gd name="adj" fmla="val 50000"/>
              </a:avLst>
            </a:prstTxWarp>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3600" b="1"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Blackadder ITC" pitchFamily="82" charset="0"/>
              </a:rPr>
              <a:t>Edict of Worms</a:t>
            </a:r>
            <a:endParaRPr lang="en-US" sz="36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atin typeface="Blackadder ITC" pitchFamily="82" charset="0"/>
            </a:endParaRPr>
          </a:p>
        </p:txBody>
      </p:sp>
      <p:sp>
        <p:nvSpPr>
          <p:cNvPr id="5" name="Rectangle 4"/>
          <p:cNvSpPr/>
          <p:nvPr/>
        </p:nvSpPr>
        <p:spPr>
          <a:xfrm>
            <a:off x="2666999" y="3581400"/>
            <a:ext cx="6477001" cy="156966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n-US" sz="4800" b="1" dirty="0" smtClean="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latin typeface="Calibri"/>
              </a:rPr>
              <a:t>which declares Luther an Exile and Heretic.</a:t>
            </a:r>
            <a:endParaRPr lang="en-US" sz="4800" b="1" dirty="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latin typeface="Calibri"/>
            </a:endParaRPr>
          </a:p>
        </p:txBody>
      </p:sp>
      <p:sp>
        <p:nvSpPr>
          <p:cNvPr id="6" name="TextBox 5"/>
          <p:cNvSpPr txBox="1"/>
          <p:nvPr/>
        </p:nvSpPr>
        <p:spPr>
          <a:xfrm>
            <a:off x="1" y="5715000"/>
            <a:ext cx="9144000" cy="830997"/>
          </a:xfrm>
          <a:prstGeom prst="rect">
            <a:avLst/>
          </a:prstGeom>
          <a:noFill/>
        </p:spPr>
        <p:txBody>
          <a:bodyPr wrap="square" rtlCol="0">
            <a:spAutoFit/>
          </a:bodyPr>
          <a:lstStyle/>
          <a:p>
            <a:pPr fontAlgn="auto">
              <a:spcBef>
                <a:spcPts val="0"/>
              </a:spcBef>
              <a:spcAft>
                <a:spcPts val="0"/>
              </a:spcAft>
            </a:pPr>
            <a:r>
              <a:rPr lang="en-US" sz="2400" dirty="0" smtClean="0">
                <a:solidFill>
                  <a:prstClr val="black"/>
                </a:solidFill>
                <a:latin typeface="Accent" pitchFamily="2" charset="0"/>
              </a:rPr>
              <a:t>All of his books are to be burned, and no one is to feed, clothe, or shelter him</a:t>
            </a:r>
            <a:endParaRPr lang="en-US" sz="2400" dirty="0">
              <a:solidFill>
                <a:prstClr val="black"/>
              </a:solidFill>
              <a:latin typeface="Accent" pitchFamily="2" charset="0"/>
            </a:endParaRPr>
          </a:p>
        </p:txBody>
      </p:sp>
    </p:spTree>
    <p:extLst>
      <p:ext uri="{BB962C8B-B14F-4D97-AF65-F5344CB8AC3E}">
        <p14:creationId xmlns:p14="http://schemas.microsoft.com/office/powerpoint/2010/main" val="57951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iterate type="lt">
                                    <p:tmPct val="5000"/>
                                  </p:iterate>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8" presetClass="entr" presetSubtype="0" accel="50000" fill="hold" grpId="0" nodeType="clickEffect">
                                  <p:stCondLst>
                                    <p:cond delay="0"/>
                                  </p:stCondLst>
                                  <p:iterate type="lt">
                                    <p:tmPct val="50000"/>
                                  </p:iterate>
                                  <p:childTnLst>
                                    <p:set>
                                      <p:cBhvr>
                                        <p:cTn id="21" dur="1" fill="hold">
                                          <p:stCondLst>
                                            <p:cond delay="0"/>
                                          </p:stCondLst>
                                        </p:cTn>
                                        <p:tgtEl>
                                          <p:spTgt spid="4"/>
                                        </p:tgtEl>
                                        <p:attrNameLst>
                                          <p:attrName>style.visibility</p:attrName>
                                        </p:attrNameLst>
                                      </p:cBhvr>
                                      <p:to>
                                        <p:strVal val="visible"/>
                                      </p:to>
                                    </p:set>
                                    <p:set>
                                      <p:cBhvr>
                                        <p:cTn id="22" dur="455" fill="hold">
                                          <p:stCondLst>
                                            <p:cond delay="0"/>
                                          </p:stCondLst>
                                        </p:cTn>
                                        <p:tgtEl>
                                          <p:spTgt spid="4"/>
                                        </p:tgtEl>
                                        <p:attrNameLst>
                                          <p:attrName>style.rotation</p:attrName>
                                        </p:attrNameLst>
                                      </p:cBhvr>
                                      <p:to>
                                        <p:strVal val="-45.0"/>
                                      </p:to>
                                    </p:set>
                                    <p:anim calcmode="lin" valueType="num">
                                      <p:cBhvr>
                                        <p:cTn id="23"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4"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5"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6"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5"/>
                                        </p:tgtEl>
                                        <p:attrNameLst>
                                          <p:attrName>style.visibility</p:attrName>
                                        </p:attrNameLst>
                                      </p:cBhvr>
                                      <p:to>
                                        <p:strVal val="visible"/>
                                      </p:to>
                                    </p:set>
                                    <p:anim calcmode="discrete" valueType="clr">
                                      <p:cBhvr override="childStyle">
                                        <p:cTn id="31"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5"/>
                                        </p:tgtEl>
                                        <p:attrNameLst>
                                          <p:attrName>fillcolor</p:attrName>
                                        </p:attrNameLst>
                                      </p:cBhvr>
                                      <p:tavLst>
                                        <p:tav tm="0">
                                          <p:val>
                                            <p:clrVal>
                                              <a:schemeClr val="accent2"/>
                                            </p:clrVal>
                                          </p:val>
                                        </p:tav>
                                        <p:tav tm="50000">
                                          <p:val>
                                            <p:clrVal>
                                              <a:schemeClr val="hlink"/>
                                            </p:clrVal>
                                          </p:val>
                                        </p:tav>
                                      </p:tavLst>
                                    </p:anim>
                                    <p:set>
                                      <p:cBhvr>
                                        <p:cTn id="33" dur="80"/>
                                        <p:tgtEl>
                                          <p:spTgt spid="5"/>
                                        </p:tgtEl>
                                        <p:attrNameLst>
                                          <p:attrName>fill.type</p:attrName>
                                        </p:attrNameLst>
                                      </p:cBhvr>
                                      <p:to>
                                        <p:strVal val="solid"/>
                                      </p:to>
                                    </p:se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8815234" cy="707886"/>
          </a:xfrm>
          <a:prstGeom prst="rect">
            <a:avLst/>
          </a:prstGeom>
          <a:noFill/>
        </p:spPr>
        <p:txBody>
          <a:bodyPr wrap="none" lIns="91440" tIns="45720" rIns="91440" bIns="45720">
            <a:spAutoFit/>
          </a:bodyPr>
          <a:lstStyle/>
          <a:p>
            <a:pPr algn="ctr" fontAlgn="auto">
              <a:spcBef>
                <a:spcPts val="0"/>
              </a:spcBef>
              <a:spcAft>
                <a:spcPts val="0"/>
              </a:spcAft>
            </a:pPr>
            <a:r>
              <a:rPr lang="en-US" sz="4000" b="1" dirty="0" smtClean="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latin typeface="Accent" pitchFamily="2" charset="0"/>
              </a:rPr>
              <a:t>Frederick the Wise of Saxony</a:t>
            </a:r>
            <a:endParaRPr lang="en-US" sz="4000" b="1"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latin typeface="Accent" pitchFamily="2" charset="0"/>
            </a:endParaRPr>
          </a:p>
        </p:txBody>
      </p:sp>
      <p:pic>
        <p:nvPicPr>
          <p:cNvPr id="3" name="Picture 2" descr="frederick the wise.jpg"/>
          <p:cNvPicPr>
            <a:picLocks noChangeAspect="1"/>
          </p:cNvPicPr>
          <p:nvPr/>
        </p:nvPicPr>
        <p:blipFill>
          <a:blip r:embed="rId3" cstate="print"/>
          <a:srcRect b="5314"/>
          <a:stretch>
            <a:fillRect/>
          </a:stretch>
        </p:blipFill>
        <p:spPr>
          <a:xfrm>
            <a:off x="6214654" y="609600"/>
            <a:ext cx="2929346" cy="3733800"/>
          </a:xfrm>
          <a:prstGeom prst="rect">
            <a:avLst/>
          </a:prstGeom>
        </p:spPr>
      </p:pic>
      <p:sp>
        <p:nvSpPr>
          <p:cNvPr id="4" name="Rectangle 3"/>
          <p:cNvSpPr/>
          <p:nvPr/>
        </p:nvSpPr>
        <p:spPr>
          <a:xfrm>
            <a:off x="-1" y="4114800"/>
            <a:ext cx="9144001" cy="2554545"/>
          </a:xfrm>
          <a:prstGeom prst="rect">
            <a:avLst/>
          </a:prstGeom>
          <a:noFill/>
        </p:spPr>
        <p:txBody>
          <a:bodyPr wrap="square" lIns="91440" tIns="45720" rIns="91440" bIns="45720">
            <a:spAutoFit/>
          </a:bodyPr>
          <a:lstStyle/>
          <a:p>
            <a:pPr algn="ctr" fontAlgn="auto">
              <a:spcBef>
                <a:spcPts val="0"/>
              </a:spcBef>
              <a:spcAft>
                <a:spcPts val="0"/>
              </a:spcAft>
            </a:pPr>
            <a:r>
              <a:rPr lang="en-US" sz="4000" b="1" spc="50" dirty="0" smtClean="0">
                <a:ln w="12700" cmpd="sng">
                  <a:solidFill>
                    <a:srgbClr val="F79646">
                      <a:satMod val="120000"/>
                      <a:shade val="80000"/>
                    </a:srgbClr>
                  </a:solidFill>
                  <a:prstDash val="solid"/>
                </a:ln>
                <a:solidFill>
                  <a:srgbClr val="F79646">
                    <a:tint val="1000"/>
                  </a:srgbClr>
                </a:solidFill>
                <a:effectLst>
                  <a:glow rad="53100">
                    <a:srgbClr val="F79646">
                      <a:satMod val="180000"/>
                      <a:alpha val="30000"/>
                    </a:srgbClr>
                  </a:glow>
                </a:effectLst>
                <a:latin typeface="Accent" pitchFamily="2" charset="0"/>
              </a:rPr>
              <a:t>Shelters Luther anyway, and while Luther is there, he translates the New Testament into German</a:t>
            </a:r>
            <a:endParaRPr lang="en-US" sz="4000" b="1" spc="50" dirty="0">
              <a:ln w="12700" cmpd="sng">
                <a:solidFill>
                  <a:srgbClr val="F79646">
                    <a:satMod val="120000"/>
                    <a:shade val="80000"/>
                  </a:srgbClr>
                </a:solidFill>
                <a:prstDash val="solid"/>
              </a:ln>
              <a:solidFill>
                <a:srgbClr val="F79646">
                  <a:tint val="1000"/>
                </a:srgbClr>
              </a:solidFill>
              <a:effectLst>
                <a:glow rad="53100">
                  <a:srgbClr val="F79646">
                    <a:satMod val="180000"/>
                    <a:alpha val="30000"/>
                  </a:srgbClr>
                </a:glow>
              </a:effectLst>
              <a:latin typeface="Accent" pitchFamily="2" charset="0"/>
            </a:endParaRPr>
          </a:p>
        </p:txBody>
      </p:sp>
    </p:spTree>
    <p:extLst>
      <p:ext uri="{BB962C8B-B14F-4D97-AF65-F5344CB8AC3E}">
        <p14:creationId xmlns:p14="http://schemas.microsoft.com/office/powerpoint/2010/main" val="224569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strVal val="#ppt_w*2.5"/>
                                          </p:val>
                                        </p:tav>
                                        <p:tav tm="100000">
                                          <p:val>
                                            <p:strVal val="#ppt_w"/>
                                          </p:val>
                                        </p:tav>
                                      </p:tavLst>
                                    </p:anim>
                                    <p:anim calcmode="lin" valueType="num">
                                      <p:cBhvr>
                                        <p:cTn id="17" dur="500" fill="hold"/>
                                        <p:tgtEl>
                                          <p:spTgt spid="3"/>
                                        </p:tgtEl>
                                        <p:attrNameLst>
                                          <p:attrName>ppt_h</p:attrName>
                                        </p:attrNameLst>
                                      </p:cBhvr>
                                      <p:tavLst>
                                        <p:tav tm="0">
                                          <p:val>
                                            <p:strVal val="#ppt_h*0.01"/>
                                          </p:val>
                                        </p:tav>
                                        <p:tav tm="100000">
                                          <p:val>
                                            <p:strVal val="#ppt_h"/>
                                          </p:val>
                                        </p:tav>
                                      </p:tavLst>
                                    </p:anim>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h+1"/>
                                          </p:val>
                                        </p:tav>
                                        <p:tav tm="100000">
                                          <p:val>
                                            <p:strVal val="#ppt_y"/>
                                          </p:val>
                                        </p:tav>
                                      </p:tavLst>
                                    </p:anim>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7" presetClass="entr" presetSubtype="0" fill="hold" grpId="0" nodeType="clickEffect">
                                  <p:stCondLst>
                                    <p:cond delay="0"/>
                                  </p:stCondLst>
                                  <p:iterate type="lt">
                                    <p:tmPct val="50000"/>
                                  </p:iterate>
                                  <p:childTnLst>
                                    <p:set>
                                      <p:cBhvr>
                                        <p:cTn id="24" dur="1" fill="hold">
                                          <p:stCondLst>
                                            <p:cond delay="0"/>
                                          </p:stCondLst>
                                        </p:cTn>
                                        <p:tgtEl>
                                          <p:spTgt spid="4"/>
                                        </p:tgtEl>
                                        <p:attrNameLst>
                                          <p:attrName>style.visibility</p:attrName>
                                        </p:attrNameLst>
                                      </p:cBhvr>
                                      <p:to>
                                        <p:strVal val="visible"/>
                                      </p:to>
                                    </p:set>
                                    <p:anim calcmode="discrete" valueType="clr">
                                      <p:cBhvr override="childStyle">
                                        <p:cTn id="25"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4"/>
                                        </p:tgtEl>
                                        <p:attrNameLst>
                                          <p:attrName>fillcolor</p:attrName>
                                        </p:attrNameLst>
                                      </p:cBhvr>
                                      <p:tavLst>
                                        <p:tav tm="0">
                                          <p:val>
                                            <p:clrVal>
                                              <a:schemeClr val="accent2"/>
                                            </p:clrVal>
                                          </p:val>
                                        </p:tav>
                                        <p:tav tm="50000">
                                          <p:val>
                                            <p:clrVal>
                                              <a:schemeClr val="hlink"/>
                                            </p:clrVal>
                                          </p:val>
                                        </p:tav>
                                      </p:tavLst>
                                    </p:anim>
                                    <p:set>
                                      <p:cBhvr>
                                        <p:cTn id="27"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8" name="Picture 7" descr="luther 95 Theses.jpg"/>
          <p:cNvPicPr>
            <a:picLocks noChangeAspect="1"/>
          </p:cNvPicPr>
          <p:nvPr/>
        </p:nvPicPr>
        <p:blipFill>
          <a:blip r:embed="rId3"/>
          <a:stretch>
            <a:fillRect/>
          </a:stretch>
        </p:blipFill>
        <p:spPr>
          <a:xfrm>
            <a:off x="0" y="0"/>
            <a:ext cx="3080517" cy="6858000"/>
          </a:xfrm>
          <a:prstGeom prst="rect">
            <a:avLst/>
          </a:prstGeom>
        </p:spPr>
      </p:pic>
      <p:sp>
        <p:nvSpPr>
          <p:cNvPr id="2" name="Rectangle 1"/>
          <p:cNvSpPr/>
          <p:nvPr/>
        </p:nvSpPr>
        <p:spPr>
          <a:xfrm>
            <a:off x="0" y="0"/>
            <a:ext cx="9324262" cy="923330"/>
          </a:xfrm>
          <a:prstGeom prst="rect">
            <a:avLst/>
          </a:prstGeom>
          <a:noFill/>
        </p:spPr>
        <p:txBody>
          <a:bodyPr wrap="square" lIns="91440" tIns="45720" rIns="91440" bIns="45720">
            <a:spAutoFit/>
          </a:bodyPr>
          <a:lstStyle/>
          <a:p>
            <a:pPr algn="ctr" fontAlgn="auto">
              <a:spcBef>
                <a:spcPts val="0"/>
              </a:spcBef>
              <a:spcAft>
                <a:spcPts val="0"/>
              </a:spcAft>
            </a:pPr>
            <a:r>
              <a:rPr lang="en-US" sz="5400" b="1" dirty="0" smtClean="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Agency FB" pitchFamily="34" charset="0"/>
              </a:rPr>
              <a:t>Luther returns to Wittenberg in 1522</a:t>
            </a:r>
            <a:endParaRPr lang="en-US" sz="5400" b="1" spc="200" dirty="0">
              <a:ln w="29210">
                <a:solidFill>
                  <a:srgbClr val="9BBB59">
                    <a:tint val="10000"/>
                  </a:srgbClr>
                </a:solidFill>
              </a:ln>
              <a:solidFill>
                <a:srgbClr val="9BBB59">
                  <a:satMod val="200000"/>
                  <a:alpha val="50000"/>
                </a:srgbClr>
              </a:solidFill>
              <a:effectLst>
                <a:innerShdw blurRad="50800" dist="50800" dir="8100000">
                  <a:srgbClr val="7D7D7D">
                    <a:alpha val="73000"/>
                  </a:srgbClr>
                </a:innerShdw>
              </a:effectLst>
              <a:latin typeface="Agency FB" pitchFamily="34" charset="0"/>
            </a:endParaRPr>
          </a:p>
        </p:txBody>
      </p:sp>
      <p:sp>
        <p:nvSpPr>
          <p:cNvPr id="3" name="Rectangle 2"/>
          <p:cNvSpPr/>
          <p:nvPr/>
        </p:nvSpPr>
        <p:spPr>
          <a:xfrm>
            <a:off x="0" y="1524000"/>
            <a:ext cx="9144000" cy="1200329"/>
          </a:xfrm>
          <a:prstGeom prst="rect">
            <a:avLst/>
          </a:prstGeom>
          <a:noFill/>
        </p:spPr>
        <p:txBody>
          <a:bodyPr wrap="square" lIns="91440" tIns="45720" rIns="91440" bIns="45720">
            <a:spAutoFit/>
          </a:bodyPr>
          <a:lstStyle/>
          <a:p>
            <a:pPr algn="ctr" fontAlgn="auto">
              <a:spcBef>
                <a:spcPts val="0"/>
              </a:spcBef>
              <a:spcAft>
                <a:spcPts val="0"/>
              </a:spcAft>
            </a:pPr>
            <a:r>
              <a:rPr lang="en-US" sz="3600" dirty="0" smtClean="0">
                <a:ln w="10160">
                  <a:solidFill>
                    <a:prstClr val="black"/>
                  </a:solidFill>
                  <a:prstDash val="solid"/>
                </a:ln>
                <a:solidFill>
                  <a:srgbClr val="FFFFFF"/>
                </a:solidFill>
                <a:effectLst>
                  <a:outerShdw blurRad="38100" dist="32000" dir="5400000" algn="tl">
                    <a:srgbClr val="000000">
                      <a:alpha val="30000"/>
                    </a:srgbClr>
                  </a:outerShdw>
                </a:effectLst>
                <a:latin typeface="Accent" pitchFamily="2" charset="0"/>
              </a:rPr>
              <a:t>He finds that many of his beliefs are already being put to use</a:t>
            </a:r>
            <a:endParaRPr lang="en-US" sz="3600" dirty="0">
              <a:ln w="10160">
                <a:solidFill>
                  <a:prstClr val="black"/>
                </a:solidFill>
                <a:prstDash val="solid"/>
              </a:ln>
              <a:solidFill>
                <a:srgbClr val="FFFFFF"/>
              </a:solidFill>
              <a:effectLst>
                <a:outerShdw blurRad="38100" dist="32000" dir="5400000" algn="tl">
                  <a:srgbClr val="000000">
                    <a:alpha val="30000"/>
                  </a:srgbClr>
                </a:outerShdw>
              </a:effectLst>
              <a:latin typeface="Accent" pitchFamily="2" charset="0"/>
            </a:endParaRPr>
          </a:p>
        </p:txBody>
      </p:sp>
      <p:sp>
        <p:nvSpPr>
          <p:cNvPr id="4" name="Rectangle 3"/>
          <p:cNvSpPr/>
          <p:nvPr/>
        </p:nvSpPr>
        <p:spPr>
          <a:xfrm>
            <a:off x="0" y="2514600"/>
            <a:ext cx="3005952"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pPr>
            <a:r>
              <a:rPr lang="en-US" sz="5400" b="1" dirty="0" smtClean="0">
                <a:ln>
                  <a:solidFill>
                    <a:prstClr val="black"/>
                  </a:solidFill>
                  <a:prstDash val="solid"/>
                </a:ln>
                <a:gradFill rotWithShape="1">
                  <a:gsLst>
                    <a:gs pos="0">
                      <a:srgbClr val="8064A2">
                        <a:tint val="70000"/>
                        <a:satMod val="200000"/>
                      </a:srgbClr>
                    </a:gs>
                    <a:gs pos="40000">
                      <a:srgbClr val="8064A2">
                        <a:tint val="90000"/>
                        <a:satMod val="130000"/>
                      </a:srgbClr>
                    </a:gs>
                    <a:gs pos="50000">
                      <a:srgbClr val="8064A2">
                        <a:tint val="90000"/>
                        <a:satMod val="130000"/>
                      </a:srgbClr>
                    </a:gs>
                    <a:gs pos="68000">
                      <a:srgbClr val="8064A2">
                        <a:tint val="90000"/>
                        <a:satMod val="130000"/>
                      </a:srgbClr>
                    </a:gs>
                    <a:gs pos="100000">
                      <a:srgbClr val="8064A2">
                        <a:tint val="70000"/>
                        <a:satMod val="200000"/>
                      </a:srgbClr>
                    </a:gs>
                  </a:gsLst>
                  <a:lin ang="5400000"/>
                </a:gradFill>
                <a:effectLst>
                  <a:outerShdw blurRad="88000" dist="50800" dir="5040000" algn="tl">
                    <a:srgbClr val="8064A2">
                      <a:tint val="80000"/>
                      <a:satMod val="250000"/>
                      <a:alpha val="45000"/>
                    </a:srgbClr>
                  </a:outerShdw>
                </a:effectLst>
                <a:latin typeface="Calibri"/>
              </a:rPr>
              <a:t>Including:</a:t>
            </a:r>
            <a:endParaRPr lang="en-US" sz="5400" b="1" dirty="0">
              <a:ln>
                <a:solidFill>
                  <a:prstClr val="black"/>
                </a:solidFill>
                <a:prstDash val="solid"/>
              </a:ln>
              <a:gradFill rotWithShape="1">
                <a:gsLst>
                  <a:gs pos="0">
                    <a:srgbClr val="8064A2">
                      <a:tint val="70000"/>
                      <a:satMod val="200000"/>
                    </a:srgbClr>
                  </a:gs>
                  <a:gs pos="40000">
                    <a:srgbClr val="8064A2">
                      <a:tint val="90000"/>
                      <a:satMod val="130000"/>
                    </a:srgbClr>
                  </a:gs>
                  <a:gs pos="50000">
                    <a:srgbClr val="8064A2">
                      <a:tint val="90000"/>
                      <a:satMod val="130000"/>
                    </a:srgbClr>
                  </a:gs>
                  <a:gs pos="68000">
                    <a:srgbClr val="8064A2">
                      <a:tint val="90000"/>
                      <a:satMod val="130000"/>
                    </a:srgbClr>
                  </a:gs>
                  <a:gs pos="100000">
                    <a:srgbClr val="8064A2">
                      <a:tint val="70000"/>
                      <a:satMod val="200000"/>
                    </a:srgbClr>
                  </a:gs>
                </a:gsLst>
                <a:lin ang="5400000"/>
              </a:gradFill>
              <a:effectLst>
                <a:outerShdw blurRad="88000" dist="50800" dir="5040000" algn="tl">
                  <a:srgbClr val="8064A2">
                    <a:tint val="80000"/>
                    <a:satMod val="250000"/>
                    <a:alpha val="45000"/>
                  </a:srgbClr>
                </a:outerShdw>
              </a:effectLst>
              <a:latin typeface="Calibri"/>
            </a:endParaRPr>
          </a:p>
        </p:txBody>
      </p:sp>
      <p:sp>
        <p:nvSpPr>
          <p:cNvPr id="5" name="Rectangle 4"/>
          <p:cNvSpPr/>
          <p:nvPr/>
        </p:nvSpPr>
        <p:spPr>
          <a:xfrm>
            <a:off x="0" y="3276600"/>
            <a:ext cx="9144000" cy="1323439"/>
          </a:xfrm>
          <a:prstGeom prst="rect">
            <a:avLst/>
          </a:prstGeom>
          <a:noFill/>
        </p:spPr>
        <p:txBody>
          <a:bodyPr wrap="square" lIns="91440" tIns="45720" rIns="91440" bIns="45720">
            <a:spAutoFit/>
          </a:bodyPr>
          <a:lstStyle/>
          <a:p>
            <a:pPr algn="ctr" fontAlgn="auto">
              <a:spcBef>
                <a:spcPts val="0"/>
              </a:spcBef>
              <a:spcAft>
                <a:spcPts val="0"/>
              </a:spcAft>
            </a:pPr>
            <a:r>
              <a:rPr lang="en-US" sz="4000" b="1" dirty="0" smtClean="0">
                <a:ln w="10541" cmpd="sng">
                  <a:solidFill>
                    <a:prstClr val="white"/>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outerShdw blurRad="38100" dist="38100" dir="2700000" algn="tl">
                    <a:srgbClr val="000000">
                      <a:alpha val="43137"/>
                    </a:srgbClr>
                  </a:outerShdw>
                </a:effectLst>
                <a:latin typeface="Aargau" pitchFamily="2" charset="0"/>
                <a:ea typeface="Aargau" pitchFamily="2" charset="0"/>
              </a:rPr>
              <a:t>Simple clothing, calling themselves Ministers, and Marrying</a:t>
            </a:r>
            <a:endParaRPr lang="en-US" sz="4000" b="1" dirty="0">
              <a:ln w="10541" cmpd="sng">
                <a:solidFill>
                  <a:prstClr val="white"/>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outerShdw blurRad="38100" dist="38100" dir="2700000" algn="tl">
                  <a:srgbClr val="000000">
                    <a:alpha val="43137"/>
                  </a:srgbClr>
                </a:outerShdw>
              </a:effectLst>
              <a:latin typeface="Aargau" pitchFamily="2" charset="0"/>
              <a:ea typeface="Aargau" pitchFamily="2" charset="0"/>
            </a:endParaRPr>
          </a:p>
        </p:txBody>
      </p:sp>
      <p:sp>
        <p:nvSpPr>
          <p:cNvPr id="6" name="Rectangle 5"/>
          <p:cNvSpPr/>
          <p:nvPr/>
        </p:nvSpPr>
        <p:spPr>
          <a:xfrm>
            <a:off x="-152400" y="4876800"/>
            <a:ext cx="9534983" cy="584775"/>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pPr>
            <a:r>
              <a:rPr lang="en-US" sz="3100" b="1" cap="all" dirty="0" smtClean="0">
                <a:ln w="0">
                  <a:solidFill>
                    <a:prstClr val="white"/>
                  </a:solidFill>
                </a:ln>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outerShdw blurRad="38100" dist="38100" dir="2700000" algn="tl">
                    <a:srgbClr val="000000">
                      <a:alpha val="43137"/>
                    </a:srgbClr>
                  </a:outerShdw>
                  <a:reflection blurRad="12700" stA="50000" endPos="50000" dist="5000" dir="5400000" sy="-100000" rotWithShape="0"/>
                </a:effectLst>
                <a:latin typeface="Algerian" pitchFamily="82" charset="0"/>
              </a:rPr>
              <a:t>Became a separate religious group called</a:t>
            </a:r>
            <a:endParaRPr lang="en-US" sz="3100" b="1" cap="all" dirty="0">
              <a:ln w="0">
                <a:solidFill>
                  <a:prstClr val="white"/>
                </a:solidFill>
              </a:ln>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outerShdw blurRad="38100" dist="38100" dir="2700000" algn="tl">
                  <a:srgbClr val="000000">
                    <a:alpha val="43137"/>
                  </a:srgbClr>
                </a:outerShdw>
                <a:reflection blurRad="12700" stA="50000" endPos="50000" dist="5000" dir="5400000" sy="-100000" rotWithShape="0"/>
              </a:effectLst>
              <a:latin typeface="Algerian" pitchFamily="82" charset="0"/>
            </a:endParaRPr>
          </a:p>
        </p:txBody>
      </p:sp>
      <p:sp>
        <p:nvSpPr>
          <p:cNvPr id="7" name="Rectangle 6"/>
          <p:cNvSpPr/>
          <p:nvPr/>
        </p:nvSpPr>
        <p:spPr>
          <a:xfrm>
            <a:off x="3124200" y="5410200"/>
            <a:ext cx="2417650"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pPr>
            <a:r>
              <a:rPr lang="en-US" sz="54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Bart Thin Heavy" pitchFamily="2" charset="0"/>
              </a:rPr>
              <a:t>Lutherans</a:t>
            </a:r>
            <a:endPar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endParaRPr>
          </a:p>
        </p:txBody>
      </p:sp>
    </p:spTree>
    <p:extLst>
      <p:ext uri="{BB962C8B-B14F-4D97-AF65-F5344CB8AC3E}">
        <p14:creationId xmlns:p14="http://schemas.microsoft.com/office/powerpoint/2010/main" val="249395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3"/>
                                        </p:tgtEl>
                                        <p:attrNameLst>
                                          <p:attrName>style.visibility</p:attrName>
                                        </p:attrNameLst>
                                      </p:cBhvr>
                                      <p:to>
                                        <p:strVal val="visible"/>
                                      </p:to>
                                    </p:set>
                                    <p:anim calcmode="discrete" valueType="clr">
                                      <p:cBhvr override="childStyle">
                                        <p:cTn id="14"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gtEl>
                                        <p:attrNameLst>
                                          <p:attrName>fillcolor</p:attrName>
                                        </p:attrNameLst>
                                      </p:cBhvr>
                                      <p:tavLst>
                                        <p:tav tm="0">
                                          <p:val>
                                            <p:clrVal>
                                              <a:schemeClr val="accent2"/>
                                            </p:clrVal>
                                          </p:val>
                                        </p:tav>
                                        <p:tav tm="50000">
                                          <p:val>
                                            <p:clrVal>
                                              <a:schemeClr val="hlink"/>
                                            </p:clrVal>
                                          </p:val>
                                        </p:tav>
                                      </p:tavLst>
                                    </p:anim>
                                    <p:set>
                                      <p:cBhvr>
                                        <p:cTn id="16" dur="80"/>
                                        <p:tgtEl>
                                          <p:spTgt spid="3"/>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iterate type="lt">
                                    <p:tmPct val="5000"/>
                                  </p:iterate>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fltVal val="0"/>
                                          </p:val>
                                        </p:tav>
                                        <p:tav tm="100000">
                                          <p:val>
                                            <p:strVal val="#ppt_w"/>
                                          </p:val>
                                        </p:tav>
                                      </p:tavLst>
                                    </p:anim>
                                    <p:anim calcmode="lin" valueType="num">
                                      <p:cBhvr>
                                        <p:cTn id="27" dur="1000" fill="hold"/>
                                        <p:tgtEl>
                                          <p:spTgt spid="5"/>
                                        </p:tgtEl>
                                        <p:attrNameLst>
                                          <p:attrName>ppt_h</p:attrName>
                                        </p:attrNameLst>
                                      </p:cBhvr>
                                      <p:tavLst>
                                        <p:tav tm="0">
                                          <p:val>
                                            <p:fltVal val="0"/>
                                          </p:val>
                                        </p:tav>
                                        <p:tav tm="100000">
                                          <p:val>
                                            <p:strVal val="#ppt_h"/>
                                          </p:val>
                                        </p:tav>
                                      </p:tavLst>
                                    </p:anim>
                                    <p:anim calcmode="lin" valueType="num">
                                      <p:cBhvr>
                                        <p:cTn id="28" dur="1000" fill="hold"/>
                                        <p:tgtEl>
                                          <p:spTgt spid="5"/>
                                        </p:tgtEl>
                                        <p:attrNameLst>
                                          <p:attrName>style.rotation</p:attrName>
                                        </p:attrNameLst>
                                      </p:cBhvr>
                                      <p:tavLst>
                                        <p:tav tm="0">
                                          <p:val>
                                            <p:fltVal val="90"/>
                                          </p:val>
                                        </p:tav>
                                        <p:tav tm="100000">
                                          <p:val>
                                            <p:fltVal val="0"/>
                                          </p:val>
                                        </p:tav>
                                      </p:tavLst>
                                    </p:anim>
                                    <p:animEffect transition="in" filter="fade">
                                      <p:cBhvr>
                                        <p:cTn id="29" dur="1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4)">
                                      <p:cBhvr>
                                        <p:cTn id="34" dur="20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38" presetClass="entr" presetSubtype="0" accel="50000" fill="hold" grpId="0" nodeType="clickEffect">
                                  <p:stCondLst>
                                    <p:cond delay="0"/>
                                  </p:stCondLst>
                                  <p:iterate type="lt">
                                    <p:tmPct val="50000"/>
                                  </p:iterate>
                                  <p:childTnLst>
                                    <p:set>
                                      <p:cBhvr>
                                        <p:cTn id="38" dur="1" fill="hold">
                                          <p:stCondLst>
                                            <p:cond delay="0"/>
                                          </p:stCondLst>
                                        </p:cTn>
                                        <p:tgtEl>
                                          <p:spTgt spid="7"/>
                                        </p:tgtEl>
                                        <p:attrNameLst>
                                          <p:attrName>style.visibility</p:attrName>
                                        </p:attrNameLst>
                                      </p:cBhvr>
                                      <p:to>
                                        <p:strVal val="visible"/>
                                      </p:to>
                                    </p:set>
                                    <p:set>
                                      <p:cBhvr>
                                        <p:cTn id="39" dur="455" fill="hold">
                                          <p:stCondLst>
                                            <p:cond delay="0"/>
                                          </p:stCondLst>
                                        </p:cTn>
                                        <p:tgtEl>
                                          <p:spTgt spid="7"/>
                                        </p:tgtEl>
                                        <p:attrNameLst>
                                          <p:attrName>style.rotation</p:attrName>
                                        </p:attrNameLst>
                                      </p:cBhvr>
                                      <p:to>
                                        <p:strVal val="-45.0"/>
                                      </p:to>
                                    </p:set>
                                    <p:anim calcmode="lin" valueType="num">
                                      <p:cBhvr>
                                        <p:cTn id="40"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41"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42"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43"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5400" dirty="0" smtClean="0">
                <a:ln>
                  <a:solidFill>
                    <a:schemeClr val="tx1"/>
                  </a:solidFill>
                </a:ln>
                <a:solidFill>
                  <a:schemeClr val="bg1"/>
                </a:solidFill>
                <a:latin typeface="A850-Deco" pitchFamily="2" charset="0"/>
              </a:rPr>
              <a:t>Germany at war</a:t>
            </a:r>
            <a:endParaRPr lang="en-US" sz="5400" dirty="0">
              <a:ln>
                <a:solidFill>
                  <a:schemeClr val="tx1"/>
                </a:solidFill>
              </a:ln>
              <a:solidFill>
                <a:schemeClr val="bg1"/>
              </a:solidFill>
              <a:latin typeface="A850-Deco" pitchFamily="2" charset="0"/>
            </a:endParaRPr>
          </a:p>
        </p:txBody>
      </p:sp>
      <p:sp>
        <p:nvSpPr>
          <p:cNvPr id="9" name="Rectangle 8"/>
          <p:cNvSpPr/>
          <p:nvPr/>
        </p:nvSpPr>
        <p:spPr>
          <a:xfrm>
            <a:off x="159762" y="1371600"/>
            <a:ext cx="8069838" cy="646331"/>
          </a:xfrm>
          <a:prstGeom prst="rect">
            <a:avLst/>
          </a:prstGeom>
          <a:noFill/>
        </p:spPr>
        <p:txBody>
          <a:bodyPr wrap="none" lIns="91440" tIns="45720" rIns="91440" bIns="45720">
            <a:spAutoFit/>
          </a:bodyPr>
          <a:lstStyle/>
          <a:p>
            <a:pPr algn="ctr" fontAlgn="auto">
              <a:spcBef>
                <a:spcPts val="0"/>
              </a:spcBef>
              <a:spcAft>
                <a:spcPts val="0"/>
              </a:spcAft>
            </a:pPr>
            <a:r>
              <a:rPr lang="en-US" sz="36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Stonehenge" pitchFamily="2" charset="0"/>
              </a:rPr>
              <a:t>Many German princes supported Luther</a:t>
            </a:r>
            <a:endParaRPr lang="en-US" sz="3600" dirty="0">
              <a:ln w="18415" cmpd="sng">
                <a:solidFill>
                  <a:srgbClr val="FFFFFF"/>
                </a:solidFill>
                <a:prstDash val="solid"/>
              </a:ln>
              <a:solidFill>
                <a:srgbClr val="FFFFFF"/>
              </a:solidFill>
              <a:effectLst>
                <a:outerShdw blurRad="38100" dist="38100" dir="2700000" algn="tl">
                  <a:srgbClr val="000000">
                    <a:alpha val="43137"/>
                  </a:srgbClr>
                </a:outerShdw>
              </a:effectLst>
              <a:latin typeface="Stonehenge" pitchFamily="2" charset="0"/>
            </a:endParaRPr>
          </a:p>
        </p:txBody>
      </p:sp>
      <p:sp>
        <p:nvSpPr>
          <p:cNvPr id="10" name="Rectangle 9"/>
          <p:cNvSpPr/>
          <p:nvPr/>
        </p:nvSpPr>
        <p:spPr>
          <a:xfrm>
            <a:off x="1066800" y="2057400"/>
            <a:ext cx="7772400" cy="1200329"/>
          </a:xfrm>
          <a:prstGeom prst="rect">
            <a:avLst/>
          </a:prstGeom>
          <a:noFill/>
        </p:spPr>
        <p:txBody>
          <a:bodyPr wrap="square" lIns="91440" tIns="45720" rIns="91440" bIns="45720">
            <a:spAutoFit/>
          </a:bodyPr>
          <a:lstStyle/>
          <a:p>
            <a:pPr fontAlgn="auto">
              <a:spcBef>
                <a:spcPts val="0"/>
              </a:spcBef>
              <a:spcAft>
                <a:spcPts val="0"/>
              </a:spcAft>
            </a:pPr>
            <a:r>
              <a:rPr lang="en-US" sz="3600" dirty="0" smtClean="0">
                <a:ln w="18415" cmpd="sng">
                  <a:solidFill>
                    <a:prstClr val="black"/>
                  </a:solidFill>
                  <a:prstDash val="solid"/>
                </a:ln>
                <a:solidFill>
                  <a:prstClr val="white"/>
                </a:solidFill>
                <a:effectLst>
                  <a:outerShdw blurRad="38100" dist="38100" dir="2700000" algn="tl">
                    <a:srgbClr val="000000">
                      <a:alpha val="43137"/>
                    </a:srgbClr>
                  </a:outerShdw>
                </a:effectLst>
                <a:latin typeface="Stonehenge" pitchFamily="2" charset="0"/>
              </a:rPr>
              <a:t>Some for religious reasons, some for political reasons</a:t>
            </a:r>
            <a:endParaRPr lang="en-US" sz="3600" dirty="0">
              <a:ln w="18415" cmpd="sng">
                <a:solidFill>
                  <a:prstClr val="black"/>
                </a:solidFill>
                <a:prstDash val="solid"/>
              </a:ln>
              <a:solidFill>
                <a:prstClr val="white"/>
              </a:solidFill>
              <a:effectLst>
                <a:outerShdw blurRad="38100" dist="38100" dir="2700000" algn="tl">
                  <a:srgbClr val="000000">
                    <a:alpha val="43137"/>
                  </a:srgbClr>
                </a:outerShdw>
              </a:effectLst>
              <a:latin typeface="Stonehenge" pitchFamily="2" charset="0"/>
            </a:endParaRPr>
          </a:p>
        </p:txBody>
      </p:sp>
      <p:sp>
        <p:nvSpPr>
          <p:cNvPr id="11" name="Rectangle 10"/>
          <p:cNvSpPr/>
          <p:nvPr/>
        </p:nvSpPr>
        <p:spPr>
          <a:xfrm>
            <a:off x="1" y="3429000"/>
            <a:ext cx="9144000" cy="1200329"/>
          </a:xfrm>
          <a:prstGeom prst="rect">
            <a:avLst/>
          </a:prstGeom>
          <a:noFill/>
        </p:spPr>
        <p:txBody>
          <a:bodyPr wrap="square" lIns="91440" tIns="45720" rIns="91440" bIns="45720">
            <a:spAutoFit/>
          </a:bodyPr>
          <a:lstStyle/>
          <a:p>
            <a:pPr fontAlgn="auto">
              <a:spcBef>
                <a:spcPts val="0"/>
              </a:spcBef>
              <a:spcAft>
                <a:spcPts val="0"/>
              </a:spcAft>
            </a:pPr>
            <a:r>
              <a:rPr lang="en-US" sz="3600" dirty="0" smtClean="0">
                <a:ln w="18415" cmpd="sng">
                  <a:solidFill>
                    <a:srgbClr val="C00000"/>
                  </a:solidFill>
                  <a:prstDash val="solid"/>
                </a:ln>
                <a:solidFill>
                  <a:prstClr val="white"/>
                </a:solidFill>
                <a:effectLst>
                  <a:outerShdw blurRad="38100" dist="38100" dir="2700000" algn="tl">
                    <a:srgbClr val="000000">
                      <a:alpha val="43137"/>
                    </a:srgbClr>
                  </a:outerShdw>
                </a:effectLst>
                <a:latin typeface="Stonehenge" pitchFamily="2" charset="0"/>
              </a:rPr>
              <a:t>In 1529 the princes who were against Luther joined forces</a:t>
            </a:r>
            <a:endParaRPr lang="en-US" sz="3600" dirty="0">
              <a:ln w="18415" cmpd="sng">
                <a:solidFill>
                  <a:srgbClr val="C00000"/>
                </a:solidFill>
                <a:prstDash val="solid"/>
              </a:ln>
              <a:solidFill>
                <a:prstClr val="white"/>
              </a:solidFill>
              <a:effectLst>
                <a:outerShdw blurRad="38100" dist="38100" dir="2700000" algn="tl">
                  <a:srgbClr val="000000">
                    <a:alpha val="43137"/>
                  </a:srgbClr>
                </a:outerShdw>
              </a:effectLst>
              <a:latin typeface="Stonehenge" pitchFamily="2" charset="0"/>
            </a:endParaRPr>
          </a:p>
        </p:txBody>
      </p:sp>
      <p:sp>
        <p:nvSpPr>
          <p:cNvPr id="12" name="Rectangle 11"/>
          <p:cNvSpPr/>
          <p:nvPr/>
        </p:nvSpPr>
        <p:spPr>
          <a:xfrm>
            <a:off x="1074162" y="4572000"/>
            <a:ext cx="8069838" cy="1754326"/>
          </a:xfrm>
          <a:prstGeom prst="rect">
            <a:avLst/>
          </a:prstGeom>
          <a:noFill/>
        </p:spPr>
        <p:txBody>
          <a:bodyPr wrap="square" lIns="91440" tIns="45720" rIns="91440" bIns="45720">
            <a:spAutoFit/>
          </a:bodyPr>
          <a:lstStyle/>
          <a:p>
            <a:pPr fontAlgn="auto">
              <a:spcBef>
                <a:spcPts val="0"/>
              </a:spcBef>
              <a:spcAft>
                <a:spcPts val="0"/>
              </a:spcAft>
            </a:pPr>
            <a:r>
              <a:rPr lang="en-US" sz="360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Stonehenge" pitchFamily="2" charset="0"/>
              </a:rPr>
              <a:t>The Princes who supported Luther signed a protest against that agreement and became known as</a:t>
            </a:r>
            <a:r>
              <a:rPr lang="en-US" sz="3600" dirty="0" smtClean="0">
                <a:ln w="18415" cmpd="sng">
                  <a:solidFill>
                    <a:prstClr val="black">
                      <a:lumMod val="95000"/>
                      <a:lumOff val="5000"/>
                    </a:prstClr>
                  </a:solidFill>
                  <a:prstDash val="solid"/>
                </a:ln>
                <a:solidFill>
                  <a:srgbClr val="FFFFFF"/>
                </a:solidFill>
                <a:effectLst>
                  <a:outerShdw blurRad="38100" dist="38100" dir="2700000" algn="tl">
                    <a:srgbClr val="000000">
                      <a:alpha val="43137"/>
                    </a:srgbClr>
                  </a:outerShdw>
                </a:effectLst>
                <a:latin typeface="Stonehenge" pitchFamily="2" charset="0"/>
              </a:rPr>
              <a:t> Protestants</a:t>
            </a:r>
            <a:endParaRPr lang="en-US" sz="3600" dirty="0">
              <a:ln w="18415" cmpd="sng">
                <a:solidFill>
                  <a:prstClr val="black">
                    <a:lumMod val="95000"/>
                    <a:lumOff val="5000"/>
                  </a:prstClr>
                </a:solidFill>
                <a:prstDash val="solid"/>
              </a:ln>
              <a:solidFill>
                <a:srgbClr val="FFFFFF"/>
              </a:solidFill>
              <a:effectLst>
                <a:outerShdw blurRad="38100" dist="38100" dir="2700000" algn="tl">
                  <a:srgbClr val="000000">
                    <a:alpha val="43137"/>
                  </a:srgbClr>
                </a:outerShdw>
              </a:effectLst>
              <a:latin typeface="Stonehenge" pitchFamily="2" charset="0"/>
            </a:endParaRPr>
          </a:p>
        </p:txBody>
      </p:sp>
    </p:spTree>
    <p:extLst>
      <p:ext uri="{BB962C8B-B14F-4D97-AF65-F5344CB8AC3E}">
        <p14:creationId xmlns:p14="http://schemas.microsoft.com/office/powerpoint/2010/main" val="414359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500" autoRev="1" fill="hold">
                                          <p:stCondLst>
                                            <p:cond delay="0"/>
                                          </p:stCondLst>
                                        </p:cTn>
                                        <p:tgtEl>
                                          <p:spTgt spid="8"/>
                                        </p:tgtEl>
                                        <p:attrNameLst>
                                          <p:attrName>ppt_w</p:attrName>
                                        </p:attrNameLst>
                                      </p:cBhvr>
                                    </p:anim>
                                    <p:anim by="(#ppt_w*0.50)" calcmode="lin" valueType="num">
                                      <p:cBhvr>
                                        <p:cTn id="8" dur="500" decel="50000" autoRev="1" fill="hold">
                                          <p:stCondLst>
                                            <p:cond delay="0"/>
                                          </p:stCondLst>
                                        </p:cTn>
                                        <p:tgtEl>
                                          <p:spTgt spid="8"/>
                                        </p:tgtEl>
                                        <p:attrNameLst>
                                          <p:attrName>ppt_x</p:attrName>
                                        </p:attrNameLst>
                                      </p:cBhvr>
                                    </p:anim>
                                    <p:anim from="(-#ppt_h/2)" to="(#ppt_y)" calcmode="lin" valueType="num">
                                      <p:cBhvr>
                                        <p:cTn id="9" dur="1000" fill="hold">
                                          <p:stCondLst>
                                            <p:cond delay="0"/>
                                          </p:stCondLst>
                                        </p:cTn>
                                        <p:tgtEl>
                                          <p:spTgt spid="8"/>
                                        </p:tgtEl>
                                        <p:attrNameLst>
                                          <p:attrName>ppt_y</p:attrName>
                                        </p:attrNameLst>
                                      </p:cBhvr>
                                    </p:anim>
                                    <p:animRot by="21600000">
                                      <p:cBhvr>
                                        <p:cTn id="10" dur="1000" fill="hold">
                                          <p:stCondLst>
                                            <p:cond delay="0"/>
                                          </p:stCondLst>
                                        </p:cTn>
                                        <p:tgtEl>
                                          <p:spTgt spid="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iterate type="lt">
                                    <p:tmPct val="5000"/>
                                  </p:iterate>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heel(4)">
                                      <p:cBhvr>
                                        <p:cTn id="23" dur="2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9" presetClass="entr" presetSubtype="1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0" fill="hold"/>
                                        <p:tgtEl>
                                          <p:spTgt spid="11"/>
                                        </p:tgtEl>
                                        <p:attrNameLst>
                                          <p:attrName>ppt_w</p:attrName>
                                        </p:attrNameLst>
                                      </p:cBhvr>
                                      <p:tavLst>
                                        <p:tav tm="0" fmla="#ppt_w*sin(2.5*pi*$)">
                                          <p:val>
                                            <p:fltVal val="0"/>
                                          </p:val>
                                        </p:tav>
                                        <p:tav tm="100000">
                                          <p:val>
                                            <p:fltVal val="1"/>
                                          </p:val>
                                        </p:tav>
                                      </p:tavLst>
                                    </p:anim>
                                    <p:anim calcmode="lin" valueType="num">
                                      <p:cBhvr>
                                        <p:cTn id="29" dur="5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34"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from="(-#ppt_w/2)" to="(#ppt_x)" calcmode="lin" valueType="num">
                                      <p:cBhvr>
                                        <p:cTn id="34" dur="600" fill="hold">
                                          <p:stCondLst>
                                            <p:cond delay="0"/>
                                          </p:stCondLst>
                                        </p:cTn>
                                        <p:tgtEl>
                                          <p:spTgt spid="12"/>
                                        </p:tgtEl>
                                        <p:attrNameLst>
                                          <p:attrName>ppt_x</p:attrName>
                                        </p:attrNameLst>
                                      </p:cBhvr>
                                    </p:anim>
                                    <p:anim from="0" to="-1.0" calcmode="lin" valueType="num">
                                      <p:cBhvr>
                                        <p:cTn id="35" dur="200" decel="50000" autoRev="1" fill="hold">
                                          <p:stCondLst>
                                            <p:cond delay="600"/>
                                          </p:stCondLst>
                                        </p:cTn>
                                        <p:tgtEl>
                                          <p:spTgt spid="12"/>
                                        </p:tgtEl>
                                        <p:attrNameLst>
                                          <p:attrName>xshear</p:attrName>
                                        </p:attrNameLst>
                                      </p:cBhvr>
                                    </p:anim>
                                    <p:animScale>
                                      <p:cBhvr>
                                        <p:cTn id="36" dur="200" decel="100000" autoRev="1" fill="hold">
                                          <p:stCondLst>
                                            <p:cond delay="600"/>
                                          </p:stCondLst>
                                        </p:cTn>
                                        <p:tgtEl>
                                          <p:spTgt spid="12"/>
                                        </p:tgtEl>
                                      </p:cBhvr>
                                      <p:from x="100000" y="100000"/>
                                      <p:to x="80000" y="100000"/>
                                    </p:animScale>
                                    <p:anim by="(#ppt_h/3+#ppt_w*0.1)" calcmode="lin" valueType="num">
                                      <p:cBhvr additive="sum">
                                        <p:cTn id="37" dur="200" decel="100000" autoRev="1" fill="hold">
                                          <p:stCondLst>
                                            <p:cond delay="600"/>
                                          </p:stCondLst>
                                        </p:cTn>
                                        <p:tgtEl>
                                          <p:spTgt spid="1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C00000"/>
                </a:solidFill>
                <a:effectLst>
                  <a:outerShdw blurRad="38100" dist="38100" dir="2700000" algn="tl">
                    <a:srgbClr val="000000">
                      <a:alpha val="43137"/>
                    </a:srgbClr>
                  </a:outerShdw>
                </a:effectLst>
                <a:latin typeface="Dragon" pitchFamily="2" charset="0"/>
              </a:rPr>
              <a:t>The Peace of Augsburg</a:t>
            </a:r>
            <a:endParaRPr lang="en-US" sz="5400" b="1" dirty="0">
              <a:solidFill>
                <a:srgbClr val="C00000"/>
              </a:solidFill>
              <a:effectLst>
                <a:outerShdw blurRad="38100" dist="38100" dir="2700000" algn="tl">
                  <a:srgbClr val="000000">
                    <a:alpha val="43137"/>
                  </a:srgbClr>
                </a:outerShdw>
              </a:effectLst>
              <a:latin typeface="Dragon" pitchFamily="2" charset="0"/>
            </a:endParaRPr>
          </a:p>
        </p:txBody>
      </p:sp>
      <p:sp>
        <p:nvSpPr>
          <p:cNvPr id="3" name="TextBox 2"/>
          <p:cNvSpPr txBox="1"/>
          <p:nvPr/>
        </p:nvSpPr>
        <p:spPr>
          <a:xfrm>
            <a:off x="0" y="1676400"/>
            <a:ext cx="8915400" cy="1200329"/>
          </a:xfrm>
          <a:prstGeom prst="rect">
            <a:avLst/>
          </a:prstGeom>
          <a:noFill/>
        </p:spPr>
        <p:txBody>
          <a:bodyPr wrap="square" rtlCol="0">
            <a:spAutoFit/>
          </a:bodyPr>
          <a:lstStyle/>
          <a:p>
            <a:pPr fontAlgn="auto">
              <a:spcBef>
                <a:spcPts val="0"/>
              </a:spcBef>
              <a:spcAft>
                <a:spcPts val="0"/>
              </a:spcAft>
            </a:pPr>
            <a:r>
              <a:rPr lang="en-US" sz="3600" dirty="0" smtClean="0">
                <a:solidFill>
                  <a:prstClr val="black"/>
                </a:solidFill>
                <a:latin typeface="Dragon" pitchFamily="2" charset="0"/>
              </a:rPr>
              <a:t>Charles V went to war against these Princes.</a:t>
            </a:r>
            <a:endParaRPr lang="en-US" sz="3600" dirty="0">
              <a:solidFill>
                <a:prstClr val="black"/>
              </a:solidFill>
              <a:latin typeface="Dragon" pitchFamily="2" charset="0"/>
            </a:endParaRPr>
          </a:p>
        </p:txBody>
      </p:sp>
      <p:sp>
        <p:nvSpPr>
          <p:cNvPr id="4" name="TextBox 3"/>
          <p:cNvSpPr txBox="1"/>
          <p:nvPr/>
        </p:nvSpPr>
        <p:spPr>
          <a:xfrm>
            <a:off x="0" y="3352800"/>
            <a:ext cx="9144001" cy="1200329"/>
          </a:xfrm>
          <a:prstGeom prst="rect">
            <a:avLst/>
          </a:prstGeom>
          <a:noFill/>
        </p:spPr>
        <p:txBody>
          <a:bodyPr wrap="square" rtlCol="0">
            <a:spAutoFit/>
          </a:bodyPr>
          <a:lstStyle/>
          <a:p>
            <a:pPr fontAlgn="auto">
              <a:spcBef>
                <a:spcPts val="0"/>
              </a:spcBef>
              <a:spcAft>
                <a:spcPts val="0"/>
              </a:spcAft>
            </a:pPr>
            <a:r>
              <a:rPr lang="en-US" sz="3600" dirty="0" smtClean="0">
                <a:solidFill>
                  <a:prstClr val="black"/>
                </a:solidFill>
                <a:latin typeface="Dragon" pitchFamily="2" charset="0"/>
              </a:rPr>
              <a:t>He defeated them but did not force them back to Catholicism</a:t>
            </a:r>
            <a:r>
              <a:rPr lang="en-US" dirty="0" smtClean="0">
                <a:solidFill>
                  <a:prstClr val="black"/>
                </a:solidFill>
                <a:latin typeface="Calibri"/>
              </a:rPr>
              <a:t>. (1547)</a:t>
            </a:r>
          </a:p>
        </p:txBody>
      </p:sp>
      <p:sp>
        <p:nvSpPr>
          <p:cNvPr id="5" name="TextBox 4"/>
          <p:cNvSpPr txBox="1"/>
          <p:nvPr/>
        </p:nvSpPr>
        <p:spPr>
          <a:xfrm>
            <a:off x="0" y="5103674"/>
            <a:ext cx="9144001" cy="1754326"/>
          </a:xfrm>
          <a:prstGeom prst="rect">
            <a:avLst/>
          </a:prstGeom>
          <a:noFill/>
        </p:spPr>
        <p:txBody>
          <a:bodyPr wrap="square" rtlCol="0">
            <a:spAutoFit/>
          </a:bodyPr>
          <a:lstStyle/>
          <a:p>
            <a:pPr fontAlgn="auto">
              <a:spcBef>
                <a:spcPts val="0"/>
              </a:spcBef>
              <a:spcAft>
                <a:spcPts val="0"/>
              </a:spcAft>
            </a:pPr>
            <a:r>
              <a:rPr lang="en-US" sz="3600" b="1" dirty="0" smtClean="0">
                <a:ln>
                  <a:solidFill>
                    <a:srgbClr val="1F497D"/>
                  </a:solidFill>
                </a:ln>
                <a:solidFill>
                  <a:srgbClr val="FF0000"/>
                </a:solidFill>
                <a:latin typeface="Curlz MT" pitchFamily="82" charset="0"/>
              </a:rPr>
              <a:t>Charles was tired of fighting and called all the princes to Augsburg where he allowed local princes to determine the religion of the state</a:t>
            </a:r>
            <a:endParaRPr lang="en-US" sz="3600" b="1" dirty="0">
              <a:ln>
                <a:solidFill>
                  <a:srgbClr val="1F497D"/>
                </a:solidFill>
              </a:ln>
              <a:solidFill>
                <a:srgbClr val="FF0000"/>
              </a:solidFill>
              <a:latin typeface="Curlz MT" pitchFamily="82" charset="0"/>
            </a:endParaRPr>
          </a:p>
        </p:txBody>
      </p:sp>
    </p:spTree>
    <p:extLst>
      <p:ext uri="{BB962C8B-B14F-4D97-AF65-F5344CB8AC3E}">
        <p14:creationId xmlns:p14="http://schemas.microsoft.com/office/powerpoint/2010/main" val="271387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strVal val="#ppt_w*2.5"/>
                                          </p:val>
                                        </p:tav>
                                        <p:tav tm="100000">
                                          <p:val>
                                            <p:strVal val="#ppt_w"/>
                                          </p:val>
                                        </p:tav>
                                      </p:tavLst>
                                    </p:anim>
                                    <p:anim calcmode="lin" valueType="num">
                                      <p:cBhvr>
                                        <p:cTn id="17" dur="500" fill="hold"/>
                                        <p:tgtEl>
                                          <p:spTgt spid="3"/>
                                        </p:tgtEl>
                                        <p:attrNameLst>
                                          <p:attrName>ppt_h</p:attrName>
                                        </p:attrNameLst>
                                      </p:cBhvr>
                                      <p:tavLst>
                                        <p:tav tm="0">
                                          <p:val>
                                            <p:strVal val="#ppt_h*0.01"/>
                                          </p:val>
                                        </p:tav>
                                        <p:tav tm="100000">
                                          <p:val>
                                            <p:strVal val="#ppt_h"/>
                                          </p:val>
                                        </p:tav>
                                      </p:tavLst>
                                    </p:anim>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h+1"/>
                                          </p:val>
                                        </p:tav>
                                        <p:tav tm="100000">
                                          <p:val>
                                            <p:strVal val="#ppt_y"/>
                                          </p:val>
                                        </p:tav>
                                      </p:tavLst>
                                    </p:anim>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7" presetClass="entr" presetSubtype="0" fill="hold" grpId="0" nodeType="clickEffect">
                                  <p:stCondLst>
                                    <p:cond delay="0"/>
                                  </p:stCondLst>
                                  <p:iterate type="lt">
                                    <p:tmPct val="50000"/>
                                  </p:iterate>
                                  <p:childTnLst>
                                    <p:set>
                                      <p:cBhvr>
                                        <p:cTn id="24" dur="1" fill="hold">
                                          <p:stCondLst>
                                            <p:cond delay="0"/>
                                          </p:stCondLst>
                                        </p:cTn>
                                        <p:tgtEl>
                                          <p:spTgt spid="4"/>
                                        </p:tgtEl>
                                        <p:attrNameLst>
                                          <p:attrName>style.visibility</p:attrName>
                                        </p:attrNameLst>
                                      </p:cBhvr>
                                      <p:to>
                                        <p:strVal val="visible"/>
                                      </p:to>
                                    </p:set>
                                    <p:anim calcmode="discrete" valueType="clr">
                                      <p:cBhvr override="childStyle">
                                        <p:cTn id="25"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4"/>
                                        </p:tgtEl>
                                        <p:attrNameLst>
                                          <p:attrName>fillcolor</p:attrName>
                                        </p:attrNameLst>
                                      </p:cBhvr>
                                      <p:tavLst>
                                        <p:tav tm="0">
                                          <p:val>
                                            <p:clrVal>
                                              <a:schemeClr val="accent2"/>
                                            </p:clrVal>
                                          </p:val>
                                        </p:tav>
                                        <p:tav tm="50000">
                                          <p:val>
                                            <p:clrVal>
                                              <a:schemeClr val="hlink"/>
                                            </p:clrVal>
                                          </p:val>
                                        </p:tav>
                                      </p:tavLst>
                                    </p:anim>
                                    <p:set>
                                      <p:cBhvr>
                                        <p:cTn id="27" dur="80"/>
                                        <p:tgtEl>
                                          <p:spTgt spid="4"/>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34"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 from="(-#ppt_w/2)" to="(#ppt_x)" calcmode="lin" valueType="num">
                                      <p:cBhvr>
                                        <p:cTn id="32" dur="600" fill="hold">
                                          <p:stCondLst>
                                            <p:cond delay="0"/>
                                          </p:stCondLst>
                                        </p:cTn>
                                        <p:tgtEl>
                                          <p:spTgt spid="5"/>
                                        </p:tgtEl>
                                        <p:attrNameLst>
                                          <p:attrName>ppt_x</p:attrName>
                                        </p:attrNameLst>
                                      </p:cBhvr>
                                    </p:anim>
                                    <p:anim from="0" to="-1.0" calcmode="lin" valueType="num">
                                      <p:cBhvr>
                                        <p:cTn id="33" dur="200" decel="50000" autoRev="1" fill="hold">
                                          <p:stCondLst>
                                            <p:cond delay="600"/>
                                          </p:stCondLst>
                                        </p:cTn>
                                        <p:tgtEl>
                                          <p:spTgt spid="5"/>
                                        </p:tgtEl>
                                        <p:attrNameLst>
                                          <p:attrName>xshear</p:attrName>
                                        </p:attrNameLst>
                                      </p:cBhvr>
                                    </p:anim>
                                    <p:animScale>
                                      <p:cBhvr>
                                        <p:cTn id="34" dur="200" decel="100000" autoRev="1" fill="hold">
                                          <p:stCondLst>
                                            <p:cond delay="600"/>
                                          </p:stCondLst>
                                        </p:cTn>
                                        <p:tgtEl>
                                          <p:spTgt spid="5"/>
                                        </p:tgtEl>
                                      </p:cBhvr>
                                      <p:from x="100000" y="100000"/>
                                      <p:to x="80000" y="100000"/>
                                    </p:animScale>
                                    <p:anim by="(#ppt_h/3+#ppt_w*0.1)" calcmode="lin" valueType="num">
                                      <p:cBhvr additive="sum">
                                        <p:cTn id="35" dur="200" decel="100000" autoRev="1" fill="hold">
                                          <p:stCondLst>
                                            <p:cond delay="600"/>
                                          </p:stCondLst>
                                        </p:cTn>
                                        <p:tgtEl>
                                          <p:spTgt spid="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4800" y="0"/>
            <a:ext cx="8547982"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pPr>
            <a:r>
              <a:rPr lang="en-US" sz="54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England Becomes Protestant</a:t>
            </a:r>
            <a:endPar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endParaRPr>
          </a:p>
        </p:txBody>
      </p:sp>
      <p:sp>
        <p:nvSpPr>
          <p:cNvPr id="7" name="Rectangle 6"/>
          <p:cNvSpPr/>
          <p:nvPr/>
        </p:nvSpPr>
        <p:spPr>
          <a:xfrm>
            <a:off x="685800" y="914400"/>
            <a:ext cx="1665841" cy="523220"/>
          </a:xfrm>
          <a:prstGeom prst="rect">
            <a:avLst/>
          </a:prstGeom>
          <a:noFill/>
        </p:spPr>
        <p:txBody>
          <a:bodyPr wrap="none" lIns="91440" tIns="45720" rIns="91440" bIns="45720">
            <a:spAutoFit/>
          </a:bodyPr>
          <a:lstStyle/>
          <a:p>
            <a:pPr algn="ctr" fontAlgn="auto">
              <a:spcBef>
                <a:spcPts val="0"/>
              </a:spcBef>
              <a:spcAft>
                <a:spcPts val="0"/>
              </a:spcAft>
            </a:pPr>
            <a:r>
              <a:rPr lang="en-US" sz="2800" b="1" dirty="0" smtClean="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Henry VIII</a:t>
            </a:r>
            <a:endParaRPr lang="en-US" sz="28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endParaRPr>
          </a:p>
        </p:txBody>
      </p:sp>
      <p:pic>
        <p:nvPicPr>
          <p:cNvPr id="8" name="Picture 7" descr="henry viii.jpg"/>
          <p:cNvPicPr>
            <a:picLocks noChangeAspect="1"/>
          </p:cNvPicPr>
          <p:nvPr/>
        </p:nvPicPr>
        <p:blipFill>
          <a:blip r:embed="rId3" cstate="print"/>
          <a:stretch>
            <a:fillRect/>
          </a:stretch>
        </p:blipFill>
        <p:spPr>
          <a:xfrm>
            <a:off x="304800" y="1600200"/>
            <a:ext cx="2450329" cy="3590386"/>
          </a:xfrm>
          <a:prstGeom prst="rect">
            <a:avLst/>
          </a:prstGeom>
        </p:spPr>
      </p:pic>
      <p:sp>
        <p:nvSpPr>
          <p:cNvPr id="9" name="Rectangle 8"/>
          <p:cNvSpPr/>
          <p:nvPr/>
        </p:nvSpPr>
        <p:spPr>
          <a:xfrm>
            <a:off x="0" y="5334000"/>
            <a:ext cx="3200399" cy="1384995"/>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fontAlgn="auto">
              <a:spcBef>
                <a:spcPts val="0"/>
              </a:spcBef>
              <a:spcAft>
                <a:spcPts val="0"/>
              </a:spcAft>
            </a:pPr>
            <a:r>
              <a:rPr lang="en-US" sz="2800" b="1" cap="all" dirty="0" smtClean="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Most of his reign he was a devout Catholic</a:t>
            </a:r>
            <a:endParaRPr lang="en-US" sz="28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endParaRPr>
          </a:p>
        </p:txBody>
      </p:sp>
      <p:sp>
        <p:nvSpPr>
          <p:cNvPr id="10" name="Rectangle 9"/>
          <p:cNvSpPr/>
          <p:nvPr/>
        </p:nvSpPr>
        <p:spPr>
          <a:xfrm>
            <a:off x="2971800" y="1905000"/>
            <a:ext cx="2971800" cy="138499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pPr>
            <a:r>
              <a:rPr lang="en-US" sz="28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But he needed a son (heir) to prevent civil war</a:t>
            </a:r>
            <a:endParaRPr lang="en-US" sz="28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endParaRPr>
          </a:p>
        </p:txBody>
      </p:sp>
      <p:sp>
        <p:nvSpPr>
          <p:cNvPr id="11" name="Rectangle 10"/>
          <p:cNvSpPr/>
          <p:nvPr/>
        </p:nvSpPr>
        <p:spPr>
          <a:xfrm>
            <a:off x="3352800" y="3733800"/>
            <a:ext cx="2667000" cy="267765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auto">
              <a:spcBef>
                <a:spcPts val="0"/>
              </a:spcBef>
              <a:spcAft>
                <a:spcPts val="0"/>
              </a:spcAft>
            </a:pPr>
            <a:r>
              <a:rPr lang="en-US" sz="2800" b="1" dirty="0" smtClean="0">
                <a:ln>
                  <a:solidFill>
                    <a:srgbClr val="1F497D"/>
                  </a:solidFill>
                </a:ln>
                <a:solidFill>
                  <a:srgbClr val="9BBB59"/>
                </a:solidFill>
                <a:latin typeface="Calibri"/>
              </a:rPr>
              <a:t>He and his wife, had a daughter, Mary, but no woman had ever taken the throne successfully</a:t>
            </a:r>
            <a:endParaRPr lang="en-US" sz="2800" b="1" dirty="0">
              <a:ln>
                <a:solidFill>
                  <a:srgbClr val="1F497D"/>
                </a:solidFill>
              </a:ln>
              <a:solidFill>
                <a:srgbClr val="9BBB59"/>
              </a:solidFill>
              <a:latin typeface="Calibri"/>
            </a:endParaRPr>
          </a:p>
        </p:txBody>
      </p:sp>
      <p:pic>
        <p:nvPicPr>
          <p:cNvPr id="12" name="Picture 11" descr="catherine of aragon.jpg"/>
          <p:cNvPicPr>
            <a:picLocks noChangeAspect="1"/>
          </p:cNvPicPr>
          <p:nvPr/>
        </p:nvPicPr>
        <p:blipFill>
          <a:blip r:embed="rId4" cstate="print"/>
          <a:stretch>
            <a:fillRect/>
          </a:stretch>
        </p:blipFill>
        <p:spPr>
          <a:xfrm>
            <a:off x="6248400" y="1371600"/>
            <a:ext cx="2438400" cy="3581399"/>
          </a:xfrm>
          <a:prstGeom prst="rect">
            <a:avLst/>
          </a:prstGeom>
        </p:spPr>
      </p:pic>
      <p:sp>
        <p:nvSpPr>
          <p:cNvPr id="13" name="Rectangle 12"/>
          <p:cNvSpPr/>
          <p:nvPr/>
        </p:nvSpPr>
        <p:spPr>
          <a:xfrm>
            <a:off x="5791200" y="838200"/>
            <a:ext cx="3175548" cy="523220"/>
          </a:xfrm>
          <a:prstGeom prst="rect">
            <a:avLst/>
          </a:prstGeom>
          <a:noFill/>
        </p:spPr>
        <p:txBody>
          <a:bodyPr wrap="none" lIns="91440" tIns="45720" rIns="91440" bIns="45720">
            <a:spAutoFit/>
          </a:bodyPr>
          <a:lstStyle/>
          <a:p>
            <a:pPr algn="ctr" fontAlgn="auto">
              <a:spcBef>
                <a:spcPts val="0"/>
              </a:spcBef>
              <a:spcAft>
                <a:spcPts val="0"/>
              </a:spcAft>
            </a:pPr>
            <a:r>
              <a:rPr lang="en-US" sz="2800" b="1" dirty="0" smtClean="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Catherine of Aragon</a:t>
            </a:r>
            <a:endParaRPr lang="en-US" sz="28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endParaRPr>
          </a:p>
        </p:txBody>
      </p:sp>
      <p:sp>
        <p:nvSpPr>
          <p:cNvPr id="14" name="Rectangle 13"/>
          <p:cNvSpPr/>
          <p:nvPr/>
        </p:nvSpPr>
        <p:spPr>
          <a:xfrm>
            <a:off x="6096000" y="5029200"/>
            <a:ext cx="3048000" cy="1938992"/>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Bef>
                <a:spcPts val="0"/>
              </a:spcBef>
              <a:spcAft>
                <a:spcPts val="0"/>
              </a:spcAft>
            </a:pPr>
            <a:r>
              <a:rPr lang="en-US"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 </a:t>
            </a:r>
            <a:r>
              <a:rPr lang="en-US" sz="2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Henry is afraid that 42 y/o Catherine won’t have anymore children so he wants a divorce</a:t>
            </a:r>
            <a:endPar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endParaRPr>
          </a:p>
        </p:txBody>
      </p:sp>
    </p:spTree>
    <p:extLst>
      <p:ext uri="{BB962C8B-B14F-4D97-AF65-F5344CB8AC3E}">
        <p14:creationId xmlns:p14="http://schemas.microsoft.com/office/powerpoint/2010/main" val="170474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fmla="#ppt_w*sin(2.5*pi*$)">
                                          <p:val>
                                            <p:fltVal val="0"/>
                                          </p:val>
                                        </p:tav>
                                        <p:tav tm="100000">
                                          <p:val>
                                            <p:fltVal val="1"/>
                                          </p:val>
                                        </p:tav>
                                      </p:tavLst>
                                    </p:anim>
                                    <p:anim calcmode="lin" valueType="num">
                                      <p:cBhvr>
                                        <p:cTn id="8" dur="5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8" presetClass="entr" presetSubtype="0" accel="10000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strVal val="#ppt_w*2.5"/>
                                          </p:val>
                                        </p:tav>
                                        <p:tav tm="100000">
                                          <p:val>
                                            <p:strVal val="#ppt_w"/>
                                          </p:val>
                                        </p:tav>
                                      </p:tavLst>
                                    </p:anim>
                                    <p:anim calcmode="lin" valueType="num">
                                      <p:cBhvr>
                                        <p:cTn id="14" dur="500" fill="hold"/>
                                        <p:tgtEl>
                                          <p:spTgt spid="7"/>
                                        </p:tgtEl>
                                        <p:attrNameLst>
                                          <p:attrName>ppt_h</p:attrName>
                                        </p:attrNameLst>
                                      </p:cBhvr>
                                      <p:tavLst>
                                        <p:tav tm="0">
                                          <p:val>
                                            <p:strVal val="#ppt_h*0.01"/>
                                          </p:val>
                                        </p:tav>
                                        <p:tav tm="100000">
                                          <p:val>
                                            <p:strVal val="#ppt_h"/>
                                          </p:val>
                                        </p:tav>
                                      </p:tavLst>
                                    </p:anim>
                                    <p:anim calcmode="lin" valueType="num">
                                      <p:cBhvr>
                                        <p:cTn id="15" dur="500" fill="hold"/>
                                        <p:tgtEl>
                                          <p:spTgt spid="7"/>
                                        </p:tgtEl>
                                        <p:attrNameLst>
                                          <p:attrName>ppt_x</p:attrName>
                                        </p:attrNameLst>
                                      </p:cBhvr>
                                      <p:tavLst>
                                        <p:tav tm="0">
                                          <p:val>
                                            <p:strVal val="#ppt_x"/>
                                          </p:val>
                                        </p:tav>
                                        <p:tav tm="100000">
                                          <p:val>
                                            <p:strVal val="#ppt_x"/>
                                          </p:val>
                                        </p:tav>
                                      </p:tavLst>
                                    </p:anim>
                                    <p:anim calcmode="lin" valueType="num">
                                      <p:cBhvr>
                                        <p:cTn id="16" dur="500" fill="hold"/>
                                        <p:tgtEl>
                                          <p:spTgt spid="7"/>
                                        </p:tgtEl>
                                        <p:attrNameLst>
                                          <p:attrName>ppt_y</p:attrName>
                                        </p:attrNameLst>
                                      </p:cBhvr>
                                      <p:tavLst>
                                        <p:tav tm="0">
                                          <p:val>
                                            <p:strVal val="#ppt_h+1"/>
                                          </p:val>
                                        </p:tav>
                                        <p:tav tm="100000">
                                          <p:val>
                                            <p:strVal val="#ppt_y"/>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anim calcmode="lin" valueType="num">
                                      <p:cBhvr>
                                        <p:cTn id="23" dur="2000" fill="hold"/>
                                        <p:tgtEl>
                                          <p:spTgt spid="8"/>
                                        </p:tgtEl>
                                        <p:attrNameLst>
                                          <p:attrName>style.rotation</p:attrName>
                                        </p:attrNameLst>
                                      </p:cBhvr>
                                      <p:tavLst>
                                        <p:tav tm="0">
                                          <p:val>
                                            <p:fltVal val="720"/>
                                          </p:val>
                                        </p:tav>
                                        <p:tav tm="100000">
                                          <p:val>
                                            <p:fltVal val="0"/>
                                          </p:val>
                                        </p:tav>
                                      </p:tavLst>
                                    </p:anim>
                                    <p:anim calcmode="lin" valueType="num">
                                      <p:cBhvr>
                                        <p:cTn id="24" dur="2000" fill="hold"/>
                                        <p:tgtEl>
                                          <p:spTgt spid="8"/>
                                        </p:tgtEl>
                                        <p:attrNameLst>
                                          <p:attrName>ppt_h</p:attrName>
                                        </p:attrNameLst>
                                      </p:cBhvr>
                                      <p:tavLst>
                                        <p:tav tm="0">
                                          <p:val>
                                            <p:fltVal val="0"/>
                                          </p:val>
                                        </p:tav>
                                        <p:tav tm="100000">
                                          <p:val>
                                            <p:strVal val="#ppt_h"/>
                                          </p:val>
                                        </p:tav>
                                      </p:tavLst>
                                    </p:anim>
                                    <p:anim calcmode="lin" valueType="num">
                                      <p:cBhvr>
                                        <p:cTn id="25" dur="2000" fill="hold"/>
                                        <p:tgtEl>
                                          <p:spTgt spid="8"/>
                                        </p:tgtEl>
                                        <p:attrNameLst>
                                          <p:attrName>ppt_w</p:attrName>
                                        </p:attrNameLst>
                                      </p:cBhvr>
                                      <p:tavLst>
                                        <p:tav tm="0">
                                          <p:val>
                                            <p:fltVal val="0"/>
                                          </p:val>
                                        </p:tav>
                                        <p:tav tm="100000">
                                          <p:val>
                                            <p:strVal val="#ppt_w"/>
                                          </p:val>
                                        </p:tav>
                                      </p:tavLst>
                                    </p:anim>
                                  </p:childTnLst>
                                </p:cTn>
                              </p:par>
                            </p:childTnLst>
                          </p:cTn>
                        </p:par>
                      </p:childTnLst>
                    </p:cTn>
                  </p:par>
                  <p:par>
                    <p:cTn id="26" fill="hold">
                      <p:stCondLst>
                        <p:cond delay="indefinite"/>
                      </p:stCondLst>
                      <p:childTnLst>
                        <p:par>
                          <p:cTn id="27" fill="hold">
                            <p:stCondLst>
                              <p:cond delay="0"/>
                            </p:stCondLst>
                            <p:childTnLst>
                              <p:par>
                                <p:cTn id="28" presetID="58" presetClass="entr" presetSubtype="0" accel="10000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strVal val="#ppt_w*2.5"/>
                                          </p:val>
                                        </p:tav>
                                        <p:tav tm="100000">
                                          <p:val>
                                            <p:strVal val="#ppt_w"/>
                                          </p:val>
                                        </p:tav>
                                      </p:tavLst>
                                    </p:anim>
                                    <p:anim calcmode="lin" valueType="num">
                                      <p:cBhvr>
                                        <p:cTn id="31" dur="500" fill="hold"/>
                                        <p:tgtEl>
                                          <p:spTgt spid="9"/>
                                        </p:tgtEl>
                                        <p:attrNameLst>
                                          <p:attrName>ppt_h</p:attrName>
                                        </p:attrNameLst>
                                      </p:cBhvr>
                                      <p:tavLst>
                                        <p:tav tm="0">
                                          <p:val>
                                            <p:strVal val="#ppt_h*0.01"/>
                                          </p:val>
                                        </p:tav>
                                        <p:tav tm="100000">
                                          <p:val>
                                            <p:strVal val="#ppt_h"/>
                                          </p:val>
                                        </p:tav>
                                      </p:tavLst>
                                    </p:anim>
                                    <p:anim calcmode="lin" valueType="num">
                                      <p:cBhvr>
                                        <p:cTn id="32" dur="500" fill="hold"/>
                                        <p:tgtEl>
                                          <p:spTgt spid="9"/>
                                        </p:tgtEl>
                                        <p:attrNameLst>
                                          <p:attrName>ppt_x</p:attrName>
                                        </p:attrNameLst>
                                      </p:cBhvr>
                                      <p:tavLst>
                                        <p:tav tm="0">
                                          <p:val>
                                            <p:strVal val="#ppt_x"/>
                                          </p:val>
                                        </p:tav>
                                        <p:tav tm="100000">
                                          <p:val>
                                            <p:strVal val="#ppt_x"/>
                                          </p:val>
                                        </p:tav>
                                      </p:tavLst>
                                    </p:anim>
                                    <p:anim calcmode="lin" valueType="num">
                                      <p:cBhvr>
                                        <p:cTn id="33" dur="500" fill="hold"/>
                                        <p:tgtEl>
                                          <p:spTgt spid="9"/>
                                        </p:tgtEl>
                                        <p:attrNameLst>
                                          <p:attrName>ppt_y</p:attrName>
                                        </p:attrNameLst>
                                      </p:cBhvr>
                                      <p:tavLst>
                                        <p:tav tm="0">
                                          <p:val>
                                            <p:strVal val="#ppt_h+1"/>
                                          </p:val>
                                        </p:tav>
                                        <p:tav tm="100000">
                                          <p:val>
                                            <p:strVal val="#ppt_y"/>
                                          </p:val>
                                        </p:tav>
                                      </p:tavLst>
                                    </p:anim>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grpId="0" nodeType="clickEffect">
                                  <p:stCondLst>
                                    <p:cond delay="0"/>
                                  </p:stCondLst>
                                  <p:iterate type="lt">
                                    <p:tmPct val="10000"/>
                                  </p:iterate>
                                  <p:childTnLst>
                                    <p:set>
                                      <p:cBhvr>
                                        <p:cTn id="38" dur="1" fill="hold">
                                          <p:stCondLst>
                                            <p:cond delay="0"/>
                                          </p:stCondLst>
                                        </p:cTn>
                                        <p:tgtEl>
                                          <p:spTgt spid="10"/>
                                        </p:tgtEl>
                                        <p:attrNameLst>
                                          <p:attrName>style.visibility</p:attrName>
                                        </p:attrNameLst>
                                      </p:cBhvr>
                                      <p:to>
                                        <p:strVal val="visible"/>
                                      </p:to>
                                    </p:set>
                                    <p:animEffect transition="in" filter="fade">
                                      <p:cBhvr>
                                        <p:cTn id="39" dur="2000"/>
                                        <p:tgtEl>
                                          <p:spTgt spid="10"/>
                                        </p:tgtEl>
                                      </p:cBhvr>
                                    </p:animEffect>
                                    <p:anim calcmode="lin" valueType="num">
                                      <p:cBhvr>
                                        <p:cTn id="40" dur="2000" fill="hold"/>
                                        <p:tgtEl>
                                          <p:spTgt spid="10"/>
                                        </p:tgtEl>
                                        <p:attrNameLst>
                                          <p:attrName>ppt_w</p:attrName>
                                        </p:attrNameLst>
                                      </p:cBhvr>
                                      <p:tavLst>
                                        <p:tav tm="0" fmla="#ppt_w*sin(2.5*pi*$)">
                                          <p:val>
                                            <p:fltVal val="0"/>
                                          </p:val>
                                        </p:tav>
                                        <p:tav tm="100000">
                                          <p:val>
                                            <p:fltVal val="1"/>
                                          </p:val>
                                        </p:tav>
                                      </p:tavLst>
                                    </p:anim>
                                    <p:anim calcmode="lin" valueType="num">
                                      <p:cBhvr>
                                        <p:cTn id="41"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56" presetClass="entr" presetSubtype="0" fill="hold" grpId="0" nodeType="clickEffect">
                                  <p:stCondLst>
                                    <p:cond delay="0"/>
                                  </p:stCondLst>
                                  <p:iterate type="lt">
                                    <p:tmPct val="10000"/>
                                  </p:iterate>
                                  <p:childTnLst>
                                    <p:set>
                                      <p:cBhvr>
                                        <p:cTn id="45" dur="1" fill="hold">
                                          <p:stCondLst>
                                            <p:cond delay="0"/>
                                          </p:stCondLst>
                                        </p:cTn>
                                        <p:tgtEl>
                                          <p:spTgt spid="11"/>
                                        </p:tgtEl>
                                        <p:attrNameLst>
                                          <p:attrName>style.visibility</p:attrName>
                                        </p:attrNameLst>
                                      </p:cBhvr>
                                      <p:to>
                                        <p:strVal val="visible"/>
                                      </p:to>
                                    </p:set>
                                    <p:anim by="(-#ppt_w*2)" calcmode="lin" valueType="num">
                                      <p:cBhvr rctx="PPT">
                                        <p:cTn id="46" dur="500" autoRev="1" fill="hold">
                                          <p:stCondLst>
                                            <p:cond delay="0"/>
                                          </p:stCondLst>
                                        </p:cTn>
                                        <p:tgtEl>
                                          <p:spTgt spid="11"/>
                                        </p:tgtEl>
                                        <p:attrNameLst>
                                          <p:attrName>ppt_w</p:attrName>
                                        </p:attrNameLst>
                                      </p:cBhvr>
                                    </p:anim>
                                    <p:anim by="(#ppt_w*0.50)" calcmode="lin" valueType="num">
                                      <p:cBhvr>
                                        <p:cTn id="47" dur="500" decel="50000" autoRev="1" fill="hold">
                                          <p:stCondLst>
                                            <p:cond delay="0"/>
                                          </p:stCondLst>
                                        </p:cTn>
                                        <p:tgtEl>
                                          <p:spTgt spid="11"/>
                                        </p:tgtEl>
                                        <p:attrNameLst>
                                          <p:attrName>ppt_x</p:attrName>
                                        </p:attrNameLst>
                                      </p:cBhvr>
                                    </p:anim>
                                    <p:anim from="(-#ppt_h/2)" to="(#ppt_y)" calcmode="lin" valueType="num">
                                      <p:cBhvr>
                                        <p:cTn id="48" dur="1000" fill="hold">
                                          <p:stCondLst>
                                            <p:cond delay="0"/>
                                          </p:stCondLst>
                                        </p:cTn>
                                        <p:tgtEl>
                                          <p:spTgt spid="11"/>
                                        </p:tgtEl>
                                        <p:attrNameLst>
                                          <p:attrName>ppt_y</p:attrName>
                                        </p:attrNameLst>
                                      </p:cBhvr>
                                    </p:anim>
                                    <p:animRot by="21600000">
                                      <p:cBhvr>
                                        <p:cTn id="49" dur="1000" fill="hold">
                                          <p:stCondLst>
                                            <p:cond delay="0"/>
                                          </p:stCondLst>
                                        </p:cTn>
                                        <p:tgtEl>
                                          <p:spTgt spid="11"/>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58" presetClass="entr" presetSubtype="0" accel="100000"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500" fill="hold"/>
                                        <p:tgtEl>
                                          <p:spTgt spid="13"/>
                                        </p:tgtEl>
                                        <p:attrNameLst>
                                          <p:attrName>ppt_w</p:attrName>
                                        </p:attrNameLst>
                                      </p:cBhvr>
                                      <p:tavLst>
                                        <p:tav tm="0">
                                          <p:val>
                                            <p:strVal val="#ppt_w*2.5"/>
                                          </p:val>
                                        </p:tav>
                                        <p:tav tm="100000">
                                          <p:val>
                                            <p:strVal val="#ppt_w"/>
                                          </p:val>
                                        </p:tav>
                                      </p:tavLst>
                                    </p:anim>
                                    <p:anim calcmode="lin" valueType="num">
                                      <p:cBhvr>
                                        <p:cTn id="55" dur="500" fill="hold"/>
                                        <p:tgtEl>
                                          <p:spTgt spid="13"/>
                                        </p:tgtEl>
                                        <p:attrNameLst>
                                          <p:attrName>ppt_h</p:attrName>
                                        </p:attrNameLst>
                                      </p:cBhvr>
                                      <p:tavLst>
                                        <p:tav tm="0">
                                          <p:val>
                                            <p:strVal val="#ppt_h*0.01"/>
                                          </p:val>
                                        </p:tav>
                                        <p:tav tm="100000">
                                          <p:val>
                                            <p:strVal val="#ppt_h"/>
                                          </p:val>
                                        </p:tav>
                                      </p:tavLst>
                                    </p:anim>
                                    <p:anim calcmode="lin" valueType="num">
                                      <p:cBhvr>
                                        <p:cTn id="56" dur="500" fill="hold"/>
                                        <p:tgtEl>
                                          <p:spTgt spid="13"/>
                                        </p:tgtEl>
                                        <p:attrNameLst>
                                          <p:attrName>ppt_x</p:attrName>
                                        </p:attrNameLst>
                                      </p:cBhvr>
                                      <p:tavLst>
                                        <p:tav tm="0">
                                          <p:val>
                                            <p:strVal val="#ppt_x"/>
                                          </p:val>
                                        </p:tav>
                                        <p:tav tm="100000">
                                          <p:val>
                                            <p:strVal val="#ppt_x"/>
                                          </p:val>
                                        </p:tav>
                                      </p:tavLst>
                                    </p:anim>
                                    <p:anim calcmode="lin" valueType="num">
                                      <p:cBhvr>
                                        <p:cTn id="57" dur="500" fill="hold"/>
                                        <p:tgtEl>
                                          <p:spTgt spid="13"/>
                                        </p:tgtEl>
                                        <p:attrNameLst>
                                          <p:attrName>ppt_y</p:attrName>
                                        </p:attrNameLst>
                                      </p:cBhvr>
                                      <p:tavLst>
                                        <p:tav tm="0">
                                          <p:val>
                                            <p:strVal val="#ppt_h+1"/>
                                          </p:val>
                                        </p:tav>
                                        <p:tav tm="100000">
                                          <p:val>
                                            <p:strVal val="#ppt_y"/>
                                          </p:val>
                                        </p:tav>
                                      </p:tavLst>
                                    </p:anim>
                                    <p:animEffect transition="in" filter="fade">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19" presetClass="entr" presetSubtype="1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0" fill="hold"/>
                                        <p:tgtEl>
                                          <p:spTgt spid="12"/>
                                        </p:tgtEl>
                                        <p:attrNameLst>
                                          <p:attrName>ppt_w</p:attrName>
                                        </p:attrNameLst>
                                      </p:cBhvr>
                                      <p:tavLst>
                                        <p:tav tm="0" fmla="#ppt_w*sin(2.5*pi*$)">
                                          <p:val>
                                            <p:fltVal val="0"/>
                                          </p:val>
                                        </p:tav>
                                        <p:tav tm="100000">
                                          <p:val>
                                            <p:fltVal val="1"/>
                                          </p:val>
                                        </p:tav>
                                      </p:tavLst>
                                    </p:anim>
                                    <p:anim calcmode="lin" valueType="num">
                                      <p:cBhvr>
                                        <p:cTn id="64" dur="5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38" presetClass="entr" presetSubtype="0" accel="50000" fill="hold" grpId="0" nodeType="clickEffect">
                                  <p:stCondLst>
                                    <p:cond delay="0"/>
                                  </p:stCondLst>
                                  <p:iterate type="lt">
                                    <p:tmPct val="50000"/>
                                  </p:iterate>
                                  <p:childTnLst>
                                    <p:set>
                                      <p:cBhvr>
                                        <p:cTn id="68" dur="1" fill="hold">
                                          <p:stCondLst>
                                            <p:cond delay="0"/>
                                          </p:stCondLst>
                                        </p:cTn>
                                        <p:tgtEl>
                                          <p:spTgt spid="14"/>
                                        </p:tgtEl>
                                        <p:attrNameLst>
                                          <p:attrName>style.visibility</p:attrName>
                                        </p:attrNameLst>
                                      </p:cBhvr>
                                      <p:to>
                                        <p:strVal val="visible"/>
                                      </p:to>
                                    </p:set>
                                    <p:set>
                                      <p:cBhvr>
                                        <p:cTn id="69" dur="455" fill="hold">
                                          <p:stCondLst>
                                            <p:cond delay="0"/>
                                          </p:stCondLst>
                                        </p:cTn>
                                        <p:tgtEl>
                                          <p:spTgt spid="14"/>
                                        </p:tgtEl>
                                        <p:attrNameLst>
                                          <p:attrName>style.rotation</p:attrName>
                                        </p:attrNameLst>
                                      </p:cBhvr>
                                      <p:to>
                                        <p:strVal val="-45.0"/>
                                      </p:to>
                                    </p:set>
                                    <p:anim calcmode="lin" valueType="num">
                                      <p:cBhvr>
                                        <p:cTn id="70" dur="455" fill="hold">
                                          <p:stCondLst>
                                            <p:cond delay="455"/>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71" dur="455"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72" dur="156" decel="50000" autoRev="1" fill="hold">
                                          <p:stCondLst>
                                            <p:cond delay="455"/>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73" dur="136" fill="hold">
                                          <p:stCondLst>
                                            <p:cond delay="864"/>
                                          </p:stCondLst>
                                        </p:cTn>
                                        <p:tgtEl>
                                          <p:spTgt spid="1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1" grpId="0"/>
      <p:bldP spid="13" grpId="0"/>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enry VIII ('Money, Money, Money' by ABB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160" y="76200"/>
            <a:ext cx="9154160" cy="6698166"/>
          </a:xfrm>
          <a:prstGeom prst="rect">
            <a:avLst/>
          </a:prstGeom>
        </p:spPr>
      </p:pic>
    </p:spTree>
    <p:extLst>
      <p:ext uri="{BB962C8B-B14F-4D97-AF65-F5344CB8AC3E}">
        <p14:creationId xmlns:p14="http://schemas.microsoft.com/office/powerpoint/2010/main" val="23857172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20" name="Picture 4" descr="http://timenewsfeed.files.wordpress.com/2012/08/henry-viii.jpg?w=240"/>
          <p:cNvPicPr>
            <a:picLocks noChangeAspect="1" noChangeArrowheads="1"/>
          </p:cNvPicPr>
          <p:nvPr/>
        </p:nvPicPr>
        <p:blipFill>
          <a:blip r:embed="rId3"/>
          <a:srcRect/>
          <a:stretch>
            <a:fillRect/>
          </a:stretch>
        </p:blipFill>
        <p:spPr bwMode="auto">
          <a:xfrm>
            <a:off x="0" y="4038600"/>
            <a:ext cx="1905000" cy="2809876"/>
          </a:xfrm>
          <a:prstGeom prst="rect">
            <a:avLst/>
          </a:prstGeom>
          <a:noFill/>
        </p:spPr>
      </p:pic>
      <p:pic>
        <p:nvPicPr>
          <p:cNvPr id="9218" name="Picture 2" descr="http://images.suite101.com/1919672_com_pope_cleme.jpg"/>
          <p:cNvPicPr>
            <a:picLocks noChangeAspect="1" noChangeArrowheads="1"/>
          </p:cNvPicPr>
          <p:nvPr/>
        </p:nvPicPr>
        <p:blipFill>
          <a:blip r:embed="rId4"/>
          <a:srcRect/>
          <a:stretch>
            <a:fillRect/>
          </a:stretch>
        </p:blipFill>
        <p:spPr bwMode="auto">
          <a:xfrm>
            <a:off x="7239000" y="4075574"/>
            <a:ext cx="1905000" cy="2782426"/>
          </a:xfrm>
          <a:prstGeom prst="rect">
            <a:avLst/>
          </a:prstGeom>
          <a:noFill/>
        </p:spPr>
      </p:pic>
      <p:sp>
        <p:nvSpPr>
          <p:cNvPr id="5" name="TextBox 4"/>
          <p:cNvSpPr txBox="1"/>
          <p:nvPr/>
        </p:nvSpPr>
        <p:spPr>
          <a:xfrm>
            <a:off x="1" y="0"/>
            <a:ext cx="9144000" cy="553998"/>
          </a:xfrm>
          <a:prstGeom prst="rect">
            <a:avLst/>
          </a:prstGeom>
          <a:noFill/>
        </p:spPr>
        <p:txBody>
          <a:bodyPr wrap="square" rtlCol="0">
            <a:spAutoFit/>
          </a:bodyPr>
          <a:lstStyle/>
          <a:p>
            <a:pPr fontAlgn="auto">
              <a:spcBef>
                <a:spcPts val="0"/>
              </a:spcBef>
              <a:spcAft>
                <a:spcPts val="0"/>
              </a:spcAft>
            </a:pPr>
            <a:r>
              <a:rPr lang="en-US" sz="3000" b="1" dirty="0" smtClean="0">
                <a:solidFill>
                  <a:srgbClr val="00B050"/>
                </a:solidFill>
                <a:latin typeface="A780-Deco" pitchFamily="2" charset="0"/>
              </a:rPr>
              <a:t>Henry has a problem…the church doesn’t allow divorce.</a:t>
            </a:r>
            <a:endParaRPr lang="en-US" sz="3000" b="1" dirty="0">
              <a:solidFill>
                <a:srgbClr val="00B050"/>
              </a:solidFill>
              <a:latin typeface="A780-Deco" pitchFamily="2" charset="0"/>
            </a:endParaRPr>
          </a:p>
        </p:txBody>
      </p:sp>
      <p:sp>
        <p:nvSpPr>
          <p:cNvPr id="6" name="TextBox 5"/>
          <p:cNvSpPr txBox="1"/>
          <p:nvPr/>
        </p:nvSpPr>
        <p:spPr>
          <a:xfrm>
            <a:off x="0" y="1600200"/>
            <a:ext cx="9144000" cy="954107"/>
          </a:xfrm>
          <a:prstGeom prst="rect">
            <a:avLst/>
          </a:prstGeom>
          <a:noFill/>
        </p:spPr>
        <p:txBody>
          <a:bodyPr wrap="square" rtlCol="0">
            <a:spAutoFit/>
          </a:bodyPr>
          <a:lstStyle/>
          <a:p>
            <a:pPr fontAlgn="auto">
              <a:spcBef>
                <a:spcPts val="0"/>
              </a:spcBef>
              <a:spcAft>
                <a:spcPts val="0"/>
              </a:spcAft>
            </a:pPr>
            <a:r>
              <a:rPr lang="en-US" sz="2800" b="1" dirty="0" smtClean="0">
                <a:solidFill>
                  <a:srgbClr val="C00000"/>
                </a:solidFill>
                <a:latin typeface="A780-Deco" pitchFamily="2" charset="0"/>
              </a:rPr>
              <a:t>He could </a:t>
            </a:r>
            <a:r>
              <a:rPr lang="en-US" sz="2800" b="1" dirty="0" smtClean="0">
                <a:solidFill>
                  <a:srgbClr val="FFC000"/>
                </a:solidFill>
                <a:latin typeface="A780-Deco" pitchFamily="2" charset="0"/>
              </a:rPr>
              <a:t>annul</a:t>
            </a:r>
            <a:r>
              <a:rPr lang="en-US" sz="2800" b="1" dirty="0" smtClean="0">
                <a:solidFill>
                  <a:srgbClr val="C00000"/>
                </a:solidFill>
                <a:latin typeface="A780-Deco" pitchFamily="2" charset="0"/>
              </a:rPr>
              <a:t> </a:t>
            </a:r>
            <a:r>
              <a:rPr lang="en-US" sz="2800" b="1" dirty="0" smtClean="0">
                <a:solidFill>
                  <a:srgbClr val="00B0F0"/>
                </a:solidFill>
                <a:latin typeface="A780-Deco" pitchFamily="2" charset="0"/>
              </a:rPr>
              <a:t>(set aside like it never happened) </a:t>
            </a:r>
            <a:r>
              <a:rPr lang="en-US" sz="2800" b="1" dirty="0" smtClean="0">
                <a:solidFill>
                  <a:srgbClr val="C00000"/>
                </a:solidFill>
                <a:latin typeface="A780-Deco" pitchFamily="2" charset="0"/>
              </a:rPr>
              <a:t>his marriage if there was a reason it wasn’t legal (1527)</a:t>
            </a:r>
            <a:endParaRPr lang="en-US" sz="2800" b="1" dirty="0">
              <a:solidFill>
                <a:srgbClr val="C00000"/>
              </a:solidFill>
              <a:latin typeface="A780-Deco" pitchFamily="2" charset="0"/>
            </a:endParaRPr>
          </a:p>
        </p:txBody>
      </p:sp>
      <p:sp>
        <p:nvSpPr>
          <p:cNvPr id="7" name="TextBox 6"/>
          <p:cNvSpPr txBox="1"/>
          <p:nvPr/>
        </p:nvSpPr>
        <p:spPr>
          <a:xfrm>
            <a:off x="0" y="3124200"/>
            <a:ext cx="9144001" cy="923330"/>
          </a:xfrm>
          <a:prstGeom prst="rect">
            <a:avLst/>
          </a:prstGeom>
          <a:noFill/>
        </p:spPr>
        <p:txBody>
          <a:bodyPr wrap="square" rtlCol="0">
            <a:spAutoFit/>
          </a:bodyPr>
          <a:lstStyle/>
          <a:p>
            <a:pPr fontAlgn="auto">
              <a:spcBef>
                <a:spcPts val="0"/>
              </a:spcBef>
              <a:spcAft>
                <a:spcPts val="0"/>
              </a:spcAft>
            </a:pPr>
            <a:r>
              <a:rPr lang="en-US" dirty="0" smtClean="0">
                <a:solidFill>
                  <a:srgbClr val="FFC000"/>
                </a:solidFill>
                <a:latin typeface="Calibri"/>
              </a:rPr>
              <a:t>He tries telling the Pope that the marriage isn’t valid because she was married to his brother Arthur first </a:t>
            </a:r>
            <a:r>
              <a:rPr lang="en-US" dirty="0" smtClean="0">
                <a:solidFill>
                  <a:srgbClr val="9BBB59">
                    <a:lumMod val="40000"/>
                    <a:lumOff val="60000"/>
                  </a:srgbClr>
                </a:solidFill>
                <a:latin typeface="Calibri"/>
              </a:rPr>
              <a:t> (This is technically true, as she was married to Arthur but he died of “English Sweating Sickness” before they could consummate the marriage)</a:t>
            </a:r>
            <a:endParaRPr lang="en-US" dirty="0">
              <a:solidFill>
                <a:srgbClr val="FFC000"/>
              </a:solidFill>
              <a:latin typeface="Calibri"/>
            </a:endParaRPr>
          </a:p>
        </p:txBody>
      </p:sp>
      <p:sp>
        <p:nvSpPr>
          <p:cNvPr id="8" name="TextBox 7"/>
          <p:cNvSpPr txBox="1"/>
          <p:nvPr/>
        </p:nvSpPr>
        <p:spPr>
          <a:xfrm>
            <a:off x="0" y="5257800"/>
            <a:ext cx="9334415" cy="461665"/>
          </a:xfrm>
          <a:prstGeom prst="rect">
            <a:avLst/>
          </a:prstGeom>
          <a:noFill/>
        </p:spPr>
        <p:txBody>
          <a:bodyPr wrap="none" rtlCol="0">
            <a:spAutoFit/>
          </a:bodyPr>
          <a:lstStyle/>
          <a:p>
            <a:pPr fontAlgn="auto">
              <a:spcBef>
                <a:spcPts val="0"/>
              </a:spcBef>
              <a:spcAft>
                <a:spcPts val="0"/>
              </a:spcAft>
            </a:pPr>
            <a:r>
              <a:rPr lang="en-US" sz="2400" b="1" dirty="0" smtClean="0">
                <a:ln>
                  <a:solidFill>
                    <a:prstClr val="black"/>
                  </a:solidFill>
                </a:ln>
                <a:solidFill>
                  <a:srgbClr val="00B0F0"/>
                </a:solidFill>
                <a:latin typeface="A780-Deco" pitchFamily="2" charset="0"/>
              </a:rPr>
              <a:t>Pope said NO </a:t>
            </a:r>
            <a:r>
              <a:rPr lang="en-US" sz="2400" b="1" dirty="0" smtClean="0">
                <a:solidFill>
                  <a:srgbClr val="00B0F0"/>
                </a:solidFill>
                <a:latin typeface="A780-Deco" pitchFamily="2" charset="0"/>
              </a:rPr>
              <a:t>because of Charles V’s relationship to Catherine</a:t>
            </a:r>
            <a:endParaRPr lang="en-US" sz="2400" b="1" dirty="0">
              <a:solidFill>
                <a:srgbClr val="00B0F0"/>
              </a:solidFill>
              <a:latin typeface="A780-Deco" pitchFamily="2" charset="0"/>
            </a:endParaRPr>
          </a:p>
        </p:txBody>
      </p:sp>
      <p:sp>
        <p:nvSpPr>
          <p:cNvPr id="9" name="Rectangle 8"/>
          <p:cNvSpPr/>
          <p:nvPr/>
        </p:nvSpPr>
        <p:spPr>
          <a:xfrm>
            <a:off x="304800" y="5638800"/>
            <a:ext cx="255198" cy="369332"/>
          </a:xfrm>
          <a:prstGeom prst="rect">
            <a:avLst/>
          </a:prstGeom>
        </p:spPr>
        <p:txBody>
          <a:bodyPr wrap="none">
            <a:spAutoFit/>
          </a:bodyPr>
          <a:lstStyle/>
          <a:p>
            <a:pPr fontAlgn="auto">
              <a:spcBef>
                <a:spcPts val="0"/>
              </a:spcBef>
              <a:spcAft>
                <a:spcPts val="0"/>
              </a:spcAft>
            </a:pPr>
            <a:r>
              <a:rPr lang="en-US" dirty="0" smtClean="0">
                <a:solidFill>
                  <a:prstClr val="black"/>
                </a:solidFill>
                <a:latin typeface="Calibri"/>
              </a:rPr>
              <a:t>)</a:t>
            </a:r>
            <a:endParaRPr lang="en-US" dirty="0">
              <a:solidFill>
                <a:prstClr val="black"/>
              </a:solidFill>
              <a:latin typeface="Calibri"/>
            </a:endParaRPr>
          </a:p>
        </p:txBody>
      </p:sp>
      <p:sp>
        <p:nvSpPr>
          <p:cNvPr id="11" name="Oval Callout 10"/>
          <p:cNvSpPr/>
          <p:nvPr/>
        </p:nvSpPr>
        <p:spPr>
          <a:xfrm>
            <a:off x="6477000" y="3886200"/>
            <a:ext cx="1219200" cy="609600"/>
          </a:xfrm>
          <a:prstGeom prst="wedgeEllipseCallout">
            <a:avLst>
              <a:gd name="adj1" fmla="val 64236"/>
              <a:gd name="adj2" fmla="val 78673"/>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smtClean="0">
                <a:solidFill>
                  <a:prstClr val="white"/>
                </a:solidFill>
              </a:rPr>
              <a:t>Nope!</a:t>
            </a:r>
            <a:endParaRPr lang="en-US" dirty="0">
              <a:solidFill>
                <a:prstClr val="white"/>
              </a:solidFill>
            </a:endParaRPr>
          </a:p>
        </p:txBody>
      </p:sp>
      <p:sp>
        <p:nvSpPr>
          <p:cNvPr id="12" name="Oval Callout 11"/>
          <p:cNvSpPr/>
          <p:nvPr/>
        </p:nvSpPr>
        <p:spPr>
          <a:xfrm>
            <a:off x="1752600" y="4038600"/>
            <a:ext cx="1752600" cy="685800"/>
          </a:xfrm>
          <a:prstGeom prst="wedgeEllipseCallout">
            <a:avLst>
              <a:gd name="adj1" fmla="val -48397"/>
              <a:gd name="adj2" fmla="val 68789"/>
            </a:avLst>
          </a:prstGeom>
          <a:solidFill>
            <a:srgbClr val="7030A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smtClean="0">
                <a:solidFill>
                  <a:prstClr val="white"/>
                </a:solidFill>
              </a:rPr>
              <a:t>Divorce?</a:t>
            </a:r>
            <a:endParaRPr lang="en-US" dirty="0">
              <a:solidFill>
                <a:prstClr val="white"/>
              </a:solidFill>
            </a:endParaRPr>
          </a:p>
        </p:txBody>
      </p:sp>
    </p:spTree>
    <p:extLst>
      <p:ext uri="{BB962C8B-B14F-4D97-AF65-F5344CB8AC3E}">
        <p14:creationId xmlns:p14="http://schemas.microsoft.com/office/powerpoint/2010/main" val="160943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nodeType="clickEffect">
                                  <p:stCondLst>
                                    <p:cond delay="0"/>
                                  </p:stCondLst>
                                  <p:childTnLst>
                                    <p:set>
                                      <p:cBhvr>
                                        <p:cTn id="13" dur="1" fill="hold">
                                          <p:stCondLst>
                                            <p:cond delay="0"/>
                                          </p:stCondLst>
                                        </p:cTn>
                                        <p:tgtEl>
                                          <p:spTgt spid="9220"/>
                                        </p:tgtEl>
                                        <p:attrNameLst>
                                          <p:attrName>style.visibility</p:attrName>
                                        </p:attrNameLst>
                                      </p:cBhvr>
                                      <p:to>
                                        <p:strVal val="visible"/>
                                      </p:to>
                                    </p:set>
                                    <p:anim calcmode="lin" valueType="num">
                                      <p:cBhvr>
                                        <p:cTn id="14" dur="500" fill="hold"/>
                                        <p:tgtEl>
                                          <p:spTgt spid="9220"/>
                                        </p:tgtEl>
                                        <p:attrNameLst>
                                          <p:attrName>ppt_w</p:attrName>
                                        </p:attrNameLst>
                                      </p:cBhvr>
                                      <p:tavLst>
                                        <p:tav tm="0">
                                          <p:val>
                                            <p:fltVal val="0"/>
                                          </p:val>
                                        </p:tav>
                                        <p:tav tm="100000">
                                          <p:val>
                                            <p:strVal val="#ppt_w"/>
                                          </p:val>
                                        </p:tav>
                                      </p:tavLst>
                                    </p:anim>
                                    <p:anim calcmode="lin" valueType="num">
                                      <p:cBhvr>
                                        <p:cTn id="15" dur="500" fill="hold"/>
                                        <p:tgtEl>
                                          <p:spTgt spid="9220"/>
                                        </p:tgtEl>
                                        <p:attrNameLst>
                                          <p:attrName>ppt_h</p:attrName>
                                        </p:attrNameLst>
                                      </p:cBhvr>
                                      <p:tavLst>
                                        <p:tav tm="0">
                                          <p:val>
                                            <p:fltVal val="0"/>
                                          </p:val>
                                        </p:tav>
                                        <p:tav tm="100000">
                                          <p:val>
                                            <p:strVal val="#ppt_h"/>
                                          </p:val>
                                        </p:tav>
                                      </p:tavLst>
                                    </p:anim>
                                    <p:anim calcmode="lin" valueType="num">
                                      <p:cBhvr>
                                        <p:cTn id="16" dur="500" fill="hold"/>
                                        <p:tgtEl>
                                          <p:spTgt spid="9220"/>
                                        </p:tgtEl>
                                        <p:attrNameLst>
                                          <p:attrName>style.rotation</p:attrName>
                                        </p:attrNameLst>
                                      </p:cBhvr>
                                      <p:tavLst>
                                        <p:tav tm="0">
                                          <p:val>
                                            <p:fltVal val="360"/>
                                          </p:val>
                                        </p:tav>
                                        <p:tav tm="100000">
                                          <p:val>
                                            <p:fltVal val="0"/>
                                          </p:val>
                                        </p:tav>
                                      </p:tavLst>
                                    </p:anim>
                                    <p:animEffect transition="in" filter="fade">
                                      <p:cBhvr>
                                        <p:cTn id="17" dur="500"/>
                                        <p:tgtEl>
                                          <p:spTgt spid="9220"/>
                                        </p:tgtEl>
                                      </p:cBhvr>
                                    </p:animEffect>
                                  </p:childTnLst>
                                </p:cTn>
                              </p:par>
                            </p:childTnLst>
                          </p:cTn>
                        </p:par>
                      </p:childTnLst>
                    </p:cTn>
                  </p:par>
                  <p:par>
                    <p:cTn id="18" fill="hold">
                      <p:stCondLst>
                        <p:cond delay="indefinite"/>
                      </p:stCondLst>
                      <p:childTnLst>
                        <p:par>
                          <p:cTn id="19" fill="hold">
                            <p:stCondLst>
                              <p:cond delay="0"/>
                            </p:stCondLst>
                            <p:childTnLst>
                              <p:par>
                                <p:cTn id="20" presetID="49" presetClass="entr" presetSubtype="0" decel="10000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 calcmode="lin" valueType="num">
                                      <p:cBhvr>
                                        <p:cTn id="24" dur="500" fill="hold"/>
                                        <p:tgtEl>
                                          <p:spTgt spid="12"/>
                                        </p:tgtEl>
                                        <p:attrNameLst>
                                          <p:attrName>style.rotation</p:attrName>
                                        </p:attrNameLst>
                                      </p:cBhvr>
                                      <p:tavLst>
                                        <p:tav tm="0">
                                          <p:val>
                                            <p:fltVal val="360"/>
                                          </p:val>
                                        </p:tav>
                                        <p:tav tm="100000">
                                          <p:val>
                                            <p:fltVal val="0"/>
                                          </p:val>
                                        </p:tav>
                                      </p:tavLst>
                                    </p:anim>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9218"/>
                                        </p:tgtEl>
                                        <p:attrNameLst>
                                          <p:attrName>style.visibility</p:attrName>
                                        </p:attrNameLst>
                                      </p:cBhvr>
                                      <p:to>
                                        <p:strVal val="visible"/>
                                      </p:to>
                                    </p:set>
                                    <p:anim calcmode="lin" valueType="num">
                                      <p:cBhvr additive="base">
                                        <p:cTn id="30" dur="500" fill="hold"/>
                                        <p:tgtEl>
                                          <p:spTgt spid="9218"/>
                                        </p:tgtEl>
                                        <p:attrNameLst>
                                          <p:attrName>ppt_x</p:attrName>
                                        </p:attrNameLst>
                                      </p:cBhvr>
                                      <p:tavLst>
                                        <p:tav tm="0">
                                          <p:val>
                                            <p:strVal val="#ppt_x"/>
                                          </p:val>
                                        </p:tav>
                                        <p:tav tm="100000">
                                          <p:val>
                                            <p:strVal val="#ppt_x"/>
                                          </p:val>
                                        </p:tav>
                                      </p:tavLst>
                                    </p:anim>
                                    <p:anim calcmode="lin" valueType="num">
                                      <p:cBhvr additive="base">
                                        <p:cTn id="31"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8" presetClass="entr" presetSubtype="0" accel="50000" fill="hold" grpId="0" nodeType="clickEffect">
                                  <p:stCondLst>
                                    <p:cond delay="0"/>
                                  </p:stCondLst>
                                  <p:iterate type="lt">
                                    <p:tmPct val="50000"/>
                                  </p:iterate>
                                  <p:childTnLst>
                                    <p:set>
                                      <p:cBhvr>
                                        <p:cTn id="41" dur="1" fill="hold">
                                          <p:stCondLst>
                                            <p:cond delay="0"/>
                                          </p:stCondLst>
                                        </p:cTn>
                                        <p:tgtEl>
                                          <p:spTgt spid="6"/>
                                        </p:tgtEl>
                                        <p:attrNameLst>
                                          <p:attrName>style.visibility</p:attrName>
                                        </p:attrNameLst>
                                      </p:cBhvr>
                                      <p:to>
                                        <p:strVal val="visible"/>
                                      </p:to>
                                    </p:set>
                                    <p:set>
                                      <p:cBhvr>
                                        <p:cTn id="42" dur="455" fill="hold">
                                          <p:stCondLst>
                                            <p:cond delay="0"/>
                                          </p:stCondLst>
                                        </p:cTn>
                                        <p:tgtEl>
                                          <p:spTgt spid="6"/>
                                        </p:tgtEl>
                                        <p:attrNameLst>
                                          <p:attrName>style.rotation</p:attrName>
                                        </p:attrNameLst>
                                      </p:cBhvr>
                                      <p:to>
                                        <p:strVal val="-45.0"/>
                                      </p:to>
                                    </p:set>
                                    <p:anim calcmode="lin" valueType="num">
                                      <p:cBhvr>
                                        <p:cTn id="43"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44"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45"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46"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8" presetClass="entr" presetSubtype="0" accel="50000" fill="hold" grpId="0" nodeType="clickEffect">
                                  <p:stCondLst>
                                    <p:cond delay="0"/>
                                  </p:stCondLst>
                                  <p:iterate type="lt">
                                    <p:tmPct val="50000"/>
                                  </p:iterate>
                                  <p:childTnLst>
                                    <p:set>
                                      <p:cBhvr>
                                        <p:cTn id="50" dur="1" fill="hold">
                                          <p:stCondLst>
                                            <p:cond delay="0"/>
                                          </p:stCondLst>
                                        </p:cTn>
                                        <p:tgtEl>
                                          <p:spTgt spid="7"/>
                                        </p:tgtEl>
                                        <p:attrNameLst>
                                          <p:attrName>style.visibility</p:attrName>
                                        </p:attrNameLst>
                                      </p:cBhvr>
                                      <p:to>
                                        <p:strVal val="visible"/>
                                      </p:to>
                                    </p:set>
                                    <p:set>
                                      <p:cBhvr>
                                        <p:cTn id="51" dur="455" fill="hold">
                                          <p:stCondLst>
                                            <p:cond delay="0"/>
                                          </p:stCondLst>
                                        </p:cTn>
                                        <p:tgtEl>
                                          <p:spTgt spid="7"/>
                                        </p:tgtEl>
                                        <p:attrNameLst>
                                          <p:attrName>style.rotation</p:attrName>
                                        </p:attrNameLst>
                                      </p:cBhvr>
                                      <p:to>
                                        <p:strVal val="-45.0"/>
                                      </p:to>
                                    </p:set>
                                    <p:anim calcmode="lin" valueType="num">
                                      <p:cBhvr>
                                        <p:cTn id="52"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53"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54"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55"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7" presetClass="entr" presetSubtype="0" fill="hold" grpId="0" nodeType="clickEffect">
                                  <p:stCondLst>
                                    <p:cond delay="0"/>
                                  </p:stCondLst>
                                  <p:iterate type="lt">
                                    <p:tmPct val="50000"/>
                                  </p:iterate>
                                  <p:childTnLst>
                                    <p:set>
                                      <p:cBhvr>
                                        <p:cTn id="59" dur="1" fill="hold">
                                          <p:stCondLst>
                                            <p:cond delay="0"/>
                                          </p:stCondLst>
                                        </p:cTn>
                                        <p:tgtEl>
                                          <p:spTgt spid="8"/>
                                        </p:tgtEl>
                                        <p:attrNameLst>
                                          <p:attrName>style.visibility</p:attrName>
                                        </p:attrNameLst>
                                      </p:cBhvr>
                                      <p:to>
                                        <p:strVal val="visible"/>
                                      </p:to>
                                    </p:set>
                                    <p:anim calcmode="discrete" valueType="clr">
                                      <p:cBhvr override="childStyle">
                                        <p:cTn id="60"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8"/>
                                        </p:tgtEl>
                                        <p:attrNameLst>
                                          <p:attrName>fillcolor</p:attrName>
                                        </p:attrNameLst>
                                      </p:cBhvr>
                                      <p:tavLst>
                                        <p:tav tm="0">
                                          <p:val>
                                            <p:clrVal>
                                              <a:schemeClr val="accent2"/>
                                            </p:clrVal>
                                          </p:val>
                                        </p:tav>
                                        <p:tav tm="50000">
                                          <p:val>
                                            <p:clrVal>
                                              <a:schemeClr val="hlink"/>
                                            </p:clrVal>
                                          </p:val>
                                        </p:tav>
                                      </p:tavLst>
                                    </p:anim>
                                    <p:set>
                                      <p:cBhvr>
                                        <p:cTn id="62" dur="80"/>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1" grpId="0" animBg="1"/>
      <p:bldP spid="1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5" name="Picture 4" descr="anne boleyn.jpg"/>
          <p:cNvPicPr>
            <a:picLocks noChangeAspect="1"/>
          </p:cNvPicPr>
          <p:nvPr/>
        </p:nvPicPr>
        <p:blipFill>
          <a:blip r:embed="rId3" cstate="print"/>
          <a:stretch>
            <a:fillRect/>
          </a:stretch>
        </p:blipFill>
        <p:spPr>
          <a:xfrm>
            <a:off x="7467600" y="1828800"/>
            <a:ext cx="1676400" cy="2176272"/>
          </a:xfrm>
          <a:prstGeom prst="rect">
            <a:avLst/>
          </a:prstGeom>
        </p:spPr>
      </p:pic>
      <p:sp>
        <p:nvSpPr>
          <p:cNvPr id="2" name="Rectangle 1"/>
          <p:cNvSpPr/>
          <p:nvPr/>
        </p:nvSpPr>
        <p:spPr>
          <a:xfrm>
            <a:off x="0" y="0"/>
            <a:ext cx="9144000" cy="923330"/>
          </a:xfrm>
          <a:prstGeom prst="rect">
            <a:avLst/>
          </a:prstGeom>
          <a:noFill/>
        </p:spPr>
        <p:txBody>
          <a:bodyPr wrap="square" lIns="91440" tIns="45720" rIns="91440" bIns="45720">
            <a:spAutoFit/>
          </a:bodyPr>
          <a:lstStyle/>
          <a:p>
            <a:pPr algn="ctr" fontAlgn="auto">
              <a:spcBef>
                <a:spcPts val="0"/>
              </a:spcBef>
              <a:spcAft>
                <a:spcPts val="0"/>
              </a:spcAft>
            </a:pPr>
            <a:r>
              <a:rPr lang="en-US" sz="5400" b="1" dirty="0" smtClean="0">
                <a:ln w="31550" cmpd="sng">
                  <a:gradFill>
                    <a:gsLst>
                      <a:gs pos="70000">
                        <a:srgbClr val="F79646">
                          <a:shade val="50000"/>
                          <a:satMod val="190000"/>
                        </a:srgbClr>
                      </a:gs>
                      <a:gs pos="0">
                        <a:srgbClr val="F79646">
                          <a:tint val="77000"/>
                          <a:satMod val="180000"/>
                        </a:srgbClr>
                      </a:gs>
                    </a:gsLst>
                    <a:lin ang="5400000"/>
                  </a:gra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latin typeface="Calibri"/>
              </a:rPr>
              <a:t>Henry solved his own problem</a:t>
            </a:r>
            <a:endParaRPr lang="en-US" sz="5400" b="1" dirty="0">
              <a:ln w="31550" cmpd="sng">
                <a:gradFill>
                  <a:gsLst>
                    <a:gs pos="70000">
                      <a:srgbClr val="F79646">
                        <a:shade val="50000"/>
                        <a:satMod val="190000"/>
                      </a:srgbClr>
                    </a:gs>
                    <a:gs pos="0">
                      <a:srgbClr val="F79646">
                        <a:tint val="77000"/>
                        <a:satMod val="180000"/>
                      </a:srgbClr>
                    </a:gs>
                  </a:gsLst>
                  <a:lin ang="5400000"/>
                </a:gradFill>
                <a:prstDash val="solid"/>
              </a:ln>
              <a:solidFill>
                <a:srgbClr val="F79646">
                  <a:tint val="15000"/>
                  <a:satMod val="200000"/>
                </a:srgbClr>
              </a:solidFill>
              <a:effectLst>
                <a:outerShdw blurRad="50800" dist="40000" dir="5400000" algn="tl" rotWithShape="0">
                  <a:srgbClr val="000000">
                    <a:shade val="5000"/>
                    <a:satMod val="120000"/>
                    <a:alpha val="33000"/>
                  </a:srgbClr>
                </a:outerShdw>
              </a:effectLst>
              <a:latin typeface="Calibri"/>
            </a:endParaRPr>
          </a:p>
        </p:txBody>
      </p:sp>
      <p:sp>
        <p:nvSpPr>
          <p:cNvPr id="3" name="Rectangle 2"/>
          <p:cNvSpPr/>
          <p:nvPr/>
        </p:nvSpPr>
        <p:spPr>
          <a:xfrm>
            <a:off x="0" y="1219200"/>
            <a:ext cx="9144000" cy="1200329"/>
          </a:xfrm>
          <a:prstGeom prst="rect">
            <a:avLst/>
          </a:prstGeom>
          <a:noFill/>
        </p:spPr>
        <p:txBody>
          <a:bodyPr wrap="square" lIns="91440" tIns="45720" rIns="91440" bIns="45720">
            <a:spAutoFit/>
          </a:bodyPr>
          <a:lstStyle/>
          <a:p>
            <a:pPr fontAlgn="auto">
              <a:spcBef>
                <a:spcPts val="0"/>
              </a:spcBef>
              <a:spcAft>
                <a:spcPts val="0"/>
              </a:spcAft>
            </a:pPr>
            <a:r>
              <a:rPr lang="en-US" sz="3600" b="1" dirty="0" smtClean="0">
                <a:ln w="18415" cmpd="sng">
                  <a:solidFill>
                    <a:prstClr val="black"/>
                  </a:solidFill>
                  <a:prstDash val="solid"/>
                </a:ln>
                <a:solidFill>
                  <a:srgbClr val="002060"/>
                </a:solidFill>
                <a:effectLst>
                  <a:outerShdw blurRad="38100" dist="38100" dir="2700000" algn="tl">
                    <a:srgbClr val="000000">
                      <a:alpha val="43137"/>
                    </a:srgbClr>
                  </a:outerShdw>
                </a:effectLst>
                <a:latin typeface="A770-Deco" pitchFamily="2" charset="0"/>
              </a:rPr>
              <a:t>1529 – Henry called Parliament and ends the Pope’s power in England</a:t>
            </a:r>
            <a:endParaRPr lang="en-US" sz="3600" b="1" dirty="0">
              <a:ln w="18415" cmpd="sng">
                <a:solidFill>
                  <a:prstClr val="black"/>
                </a:solidFill>
                <a:prstDash val="solid"/>
              </a:ln>
              <a:solidFill>
                <a:srgbClr val="002060"/>
              </a:solidFill>
              <a:effectLst>
                <a:outerShdw blurRad="38100" dist="38100" dir="2700000" algn="tl">
                  <a:srgbClr val="000000">
                    <a:alpha val="43137"/>
                  </a:srgbClr>
                </a:outerShdw>
              </a:effectLst>
              <a:latin typeface="A770-Deco" pitchFamily="2" charset="0"/>
            </a:endParaRPr>
          </a:p>
        </p:txBody>
      </p:sp>
      <p:sp>
        <p:nvSpPr>
          <p:cNvPr id="4" name="Rectangle 3"/>
          <p:cNvSpPr/>
          <p:nvPr/>
        </p:nvSpPr>
        <p:spPr>
          <a:xfrm>
            <a:off x="0" y="2971800"/>
            <a:ext cx="9144000" cy="646331"/>
          </a:xfrm>
          <a:prstGeom prst="rect">
            <a:avLst/>
          </a:prstGeom>
          <a:noFill/>
        </p:spPr>
        <p:txBody>
          <a:bodyPr wrap="square" lIns="91440" tIns="45720" rIns="91440" bIns="45720">
            <a:spAutoFit/>
          </a:bodyPr>
          <a:lstStyle/>
          <a:p>
            <a:pPr fontAlgn="auto">
              <a:spcBef>
                <a:spcPts val="0"/>
              </a:spcBef>
              <a:spcAft>
                <a:spcPts val="0"/>
              </a:spcAft>
            </a:pPr>
            <a:r>
              <a:rPr lang="en-US" sz="3600" b="1" dirty="0" smtClean="0">
                <a:ln w="18415" cmpd="sng">
                  <a:solidFill>
                    <a:srgbClr val="FFC000"/>
                  </a:solidFill>
                  <a:prstDash val="solid"/>
                </a:ln>
                <a:solidFill>
                  <a:prstClr val="white">
                    <a:lumMod val="95000"/>
                  </a:prstClr>
                </a:solidFill>
                <a:effectLst>
                  <a:outerShdw blurRad="38100" dist="38100" dir="2700000" algn="tl">
                    <a:srgbClr val="000000">
                      <a:alpha val="43137"/>
                    </a:srgbClr>
                  </a:outerShdw>
                </a:effectLst>
                <a:latin typeface="A770-Deco" pitchFamily="2" charset="0"/>
              </a:rPr>
              <a:t>1533 – Henry secretly marries Anne Boleyn</a:t>
            </a:r>
            <a:endParaRPr lang="en-US" sz="3600" b="1" dirty="0">
              <a:ln w="18415" cmpd="sng">
                <a:solidFill>
                  <a:srgbClr val="FFC000"/>
                </a:solidFill>
                <a:prstDash val="solid"/>
              </a:ln>
              <a:solidFill>
                <a:prstClr val="white">
                  <a:lumMod val="95000"/>
                </a:prstClr>
              </a:solidFill>
              <a:effectLst>
                <a:outerShdw blurRad="38100" dist="38100" dir="2700000" algn="tl">
                  <a:srgbClr val="000000">
                    <a:alpha val="43137"/>
                  </a:srgbClr>
                </a:outerShdw>
              </a:effectLst>
              <a:latin typeface="A770-Deco" pitchFamily="2" charset="0"/>
            </a:endParaRPr>
          </a:p>
        </p:txBody>
      </p:sp>
      <p:sp>
        <p:nvSpPr>
          <p:cNvPr id="6" name="Rectangle 5"/>
          <p:cNvSpPr/>
          <p:nvPr/>
        </p:nvSpPr>
        <p:spPr>
          <a:xfrm>
            <a:off x="0" y="4267200"/>
            <a:ext cx="9144000" cy="1200329"/>
          </a:xfrm>
          <a:prstGeom prst="rect">
            <a:avLst/>
          </a:prstGeom>
          <a:noFill/>
        </p:spPr>
        <p:txBody>
          <a:bodyPr wrap="square" lIns="91440" tIns="45720" rIns="91440" bIns="45720">
            <a:spAutoFit/>
          </a:bodyPr>
          <a:lstStyle/>
          <a:p>
            <a:pPr fontAlgn="auto">
              <a:spcBef>
                <a:spcPts val="0"/>
              </a:spcBef>
              <a:spcAft>
                <a:spcPts val="0"/>
              </a:spcAft>
            </a:pPr>
            <a:r>
              <a:rPr lang="en-US" sz="3600" b="1" dirty="0" smtClean="0">
                <a:ln w="18415" cmpd="sng">
                  <a:solidFill>
                    <a:srgbClr val="00B050"/>
                  </a:solidFill>
                  <a:prstDash val="solid"/>
                </a:ln>
                <a:solidFill>
                  <a:srgbClr val="4F81BD"/>
                </a:solidFill>
                <a:effectLst>
                  <a:outerShdw blurRad="38100" dist="38100" dir="2700000" algn="tl">
                    <a:srgbClr val="000000">
                      <a:alpha val="43137"/>
                    </a:srgbClr>
                  </a:outerShdw>
                </a:effectLst>
                <a:latin typeface="A770-Deco" pitchFamily="2" charset="0"/>
              </a:rPr>
              <a:t>1534 – Parliament legalizes Henry’s divorce from Catherine</a:t>
            </a:r>
            <a:endParaRPr lang="en-US" sz="3600" b="1" dirty="0">
              <a:ln w="18415" cmpd="sng">
                <a:solidFill>
                  <a:srgbClr val="00B050"/>
                </a:solidFill>
                <a:prstDash val="solid"/>
              </a:ln>
              <a:solidFill>
                <a:srgbClr val="4F81BD"/>
              </a:solidFill>
              <a:effectLst>
                <a:outerShdw blurRad="38100" dist="38100" dir="2700000" algn="tl">
                  <a:srgbClr val="000000">
                    <a:alpha val="43137"/>
                  </a:srgbClr>
                </a:outerShdw>
              </a:effectLst>
              <a:latin typeface="A770-Deco" pitchFamily="2" charset="0"/>
            </a:endParaRPr>
          </a:p>
        </p:txBody>
      </p:sp>
      <p:sp>
        <p:nvSpPr>
          <p:cNvPr id="7" name="Rectangle 6"/>
          <p:cNvSpPr/>
          <p:nvPr/>
        </p:nvSpPr>
        <p:spPr>
          <a:xfrm>
            <a:off x="0" y="5657671"/>
            <a:ext cx="9144000" cy="1200329"/>
          </a:xfrm>
          <a:prstGeom prst="rect">
            <a:avLst/>
          </a:prstGeom>
          <a:noFill/>
        </p:spPr>
        <p:txBody>
          <a:bodyPr wrap="square" lIns="91440" tIns="45720" rIns="91440" bIns="45720">
            <a:spAutoFit/>
          </a:bodyPr>
          <a:lstStyle/>
          <a:p>
            <a:pPr fontAlgn="auto">
              <a:spcBef>
                <a:spcPts val="0"/>
              </a:spcBef>
              <a:spcAft>
                <a:spcPts val="0"/>
              </a:spcAft>
            </a:pPr>
            <a:r>
              <a:rPr lang="en-US" sz="3600" b="1" dirty="0" smtClean="0">
                <a:ln w="18415" cmpd="sng">
                  <a:solidFill>
                    <a:srgbClr val="002060"/>
                  </a:solidFill>
                  <a:prstDash val="solid"/>
                </a:ln>
                <a:solidFill>
                  <a:srgbClr val="FFFFFF"/>
                </a:solidFill>
                <a:effectLst>
                  <a:outerShdw blurRad="38100" dist="38100" dir="2700000" algn="tl">
                    <a:srgbClr val="000000">
                      <a:alpha val="43137"/>
                    </a:srgbClr>
                  </a:outerShdw>
                </a:effectLst>
                <a:latin typeface="Agency FB" pitchFamily="34" charset="0"/>
              </a:rPr>
              <a:t>1534 – Parliament passes the </a:t>
            </a:r>
            <a:r>
              <a:rPr lang="en-US" sz="3600" b="1" dirty="0" smtClean="0">
                <a:ln w="18415" cmpd="sng">
                  <a:solidFill>
                    <a:srgbClr val="FFFFFF"/>
                  </a:solidFill>
                  <a:prstDash val="solid"/>
                </a:ln>
                <a:solidFill>
                  <a:srgbClr val="FF0000"/>
                </a:solidFill>
                <a:effectLst>
                  <a:outerShdw blurRad="38100" dist="38100" dir="2700000" algn="tl">
                    <a:srgbClr val="000000">
                      <a:alpha val="43137"/>
                    </a:srgbClr>
                  </a:outerShdw>
                </a:effectLst>
                <a:latin typeface="Agency FB" pitchFamily="34" charset="0"/>
              </a:rPr>
              <a:t>Act of Supremacy</a:t>
            </a:r>
            <a:r>
              <a:rPr lang="en-US" sz="3600" b="1" dirty="0" smtClean="0">
                <a:ln w="18415" cmpd="sng">
                  <a:solidFill>
                    <a:srgbClr val="FFFFFF"/>
                  </a:solidFill>
                  <a:prstDash val="solid"/>
                </a:ln>
                <a:solidFill>
                  <a:prstClr val="white"/>
                </a:solidFill>
                <a:effectLst>
                  <a:outerShdw blurRad="38100" dist="38100" dir="2700000" algn="tl">
                    <a:srgbClr val="000000">
                      <a:alpha val="43137"/>
                    </a:srgbClr>
                  </a:outerShdw>
                </a:effectLst>
                <a:latin typeface="Agency FB" pitchFamily="34" charset="0"/>
              </a:rPr>
              <a:t> </a:t>
            </a:r>
            <a:r>
              <a:rPr lang="en-US" sz="3600" b="1" dirty="0" smtClean="0">
                <a:ln w="18415" cmpd="sng">
                  <a:solidFill>
                    <a:srgbClr val="002060"/>
                  </a:solidFill>
                  <a:prstDash val="solid"/>
                </a:ln>
                <a:solidFill>
                  <a:prstClr val="white"/>
                </a:solidFill>
                <a:effectLst>
                  <a:outerShdw blurRad="38100" dist="38100" dir="2700000" algn="tl">
                    <a:srgbClr val="000000">
                      <a:alpha val="43137"/>
                    </a:srgbClr>
                  </a:outerShdw>
                </a:effectLst>
                <a:latin typeface="Agency FB" pitchFamily="34" charset="0"/>
              </a:rPr>
              <a:t>making Henry the head of the English Church.</a:t>
            </a:r>
            <a:endParaRPr lang="en-US" sz="3600" b="1" dirty="0">
              <a:ln w="18415" cmpd="sng">
                <a:solidFill>
                  <a:srgbClr val="002060"/>
                </a:solidFill>
                <a:prstDash val="solid"/>
              </a:ln>
              <a:solidFill>
                <a:srgbClr val="FFFFFF"/>
              </a:solidFill>
              <a:effectLst>
                <a:outerShdw blurRad="38100" dist="38100" dir="2700000" algn="tl">
                  <a:srgbClr val="000000">
                    <a:alpha val="43137"/>
                  </a:srgbClr>
                </a:outerShdw>
              </a:effectLst>
              <a:latin typeface="Agency FB" pitchFamily="34" charset="0"/>
            </a:endParaRPr>
          </a:p>
        </p:txBody>
      </p:sp>
    </p:spTree>
    <p:extLst>
      <p:ext uri="{BB962C8B-B14F-4D97-AF65-F5344CB8AC3E}">
        <p14:creationId xmlns:p14="http://schemas.microsoft.com/office/powerpoint/2010/main" val="143826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8" presetClass="entr" presetSubtype="0" accel="50000" fill="hold" grpId="0" nodeType="clickEffect">
                                  <p:stCondLst>
                                    <p:cond delay="0"/>
                                  </p:stCondLst>
                                  <p:iterate type="lt">
                                    <p:tmPct val="50000"/>
                                  </p:iterate>
                                  <p:childTnLst>
                                    <p:set>
                                      <p:cBhvr>
                                        <p:cTn id="14" dur="1" fill="hold">
                                          <p:stCondLst>
                                            <p:cond delay="0"/>
                                          </p:stCondLst>
                                        </p:cTn>
                                        <p:tgtEl>
                                          <p:spTgt spid="3"/>
                                        </p:tgtEl>
                                        <p:attrNameLst>
                                          <p:attrName>style.visibility</p:attrName>
                                        </p:attrNameLst>
                                      </p:cBhvr>
                                      <p:to>
                                        <p:strVal val="visible"/>
                                      </p:to>
                                    </p:set>
                                    <p:set>
                                      <p:cBhvr>
                                        <p:cTn id="15" dur="455" fill="hold">
                                          <p:stCondLst>
                                            <p:cond delay="0"/>
                                          </p:stCondLst>
                                        </p:cTn>
                                        <p:tgtEl>
                                          <p:spTgt spid="3"/>
                                        </p:tgtEl>
                                        <p:attrNameLst>
                                          <p:attrName>style.rotation</p:attrName>
                                        </p:attrNameLst>
                                      </p:cBhvr>
                                      <p:to>
                                        <p:strVal val="-45.0"/>
                                      </p:to>
                                    </p:set>
                                    <p:anim calcmode="lin" valueType="num">
                                      <p:cBhvr>
                                        <p:cTn id="16"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4"/>
                                        </p:tgtEl>
                                        <p:attrNameLst>
                                          <p:attrName>style.visibility</p:attrName>
                                        </p:attrNameLst>
                                      </p:cBhvr>
                                      <p:to>
                                        <p:strVal val="visible"/>
                                      </p:to>
                                    </p:set>
                                    <p:anim calcmode="discrete" valueType="clr">
                                      <p:cBhvr override="childStyle">
                                        <p:cTn id="24"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4"/>
                                        </p:tgtEl>
                                        <p:attrNameLst>
                                          <p:attrName>fillcolor</p:attrName>
                                        </p:attrNameLst>
                                      </p:cBhvr>
                                      <p:tavLst>
                                        <p:tav tm="0">
                                          <p:val>
                                            <p:clrVal>
                                              <a:schemeClr val="accent2"/>
                                            </p:clrVal>
                                          </p:val>
                                        </p:tav>
                                        <p:tav tm="50000">
                                          <p:val>
                                            <p:clrVal>
                                              <a:schemeClr val="hlink"/>
                                            </p:clrVal>
                                          </p:val>
                                        </p:tav>
                                      </p:tavLst>
                                    </p:anim>
                                    <p:set>
                                      <p:cBhvr>
                                        <p:cTn id="26" dur="80"/>
                                        <p:tgtEl>
                                          <p:spTgt spid="4"/>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anim calcmode="lin" valueType="num">
                                      <p:cBhvr>
                                        <p:cTn id="32" dur="2000" fill="hold"/>
                                        <p:tgtEl>
                                          <p:spTgt spid="5"/>
                                        </p:tgtEl>
                                        <p:attrNameLst>
                                          <p:attrName>style.rotation</p:attrName>
                                        </p:attrNameLst>
                                      </p:cBhvr>
                                      <p:tavLst>
                                        <p:tav tm="0">
                                          <p:val>
                                            <p:fltVal val="720"/>
                                          </p:val>
                                        </p:tav>
                                        <p:tav tm="100000">
                                          <p:val>
                                            <p:fltVal val="0"/>
                                          </p:val>
                                        </p:tav>
                                      </p:tavLst>
                                    </p:anim>
                                    <p:anim calcmode="lin" valueType="num">
                                      <p:cBhvr>
                                        <p:cTn id="33" dur="2000" fill="hold"/>
                                        <p:tgtEl>
                                          <p:spTgt spid="5"/>
                                        </p:tgtEl>
                                        <p:attrNameLst>
                                          <p:attrName>ppt_h</p:attrName>
                                        </p:attrNameLst>
                                      </p:cBhvr>
                                      <p:tavLst>
                                        <p:tav tm="0">
                                          <p:val>
                                            <p:fltVal val="0"/>
                                          </p:val>
                                        </p:tav>
                                        <p:tav tm="100000">
                                          <p:val>
                                            <p:strVal val="#ppt_h"/>
                                          </p:val>
                                        </p:tav>
                                      </p:tavLst>
                                    </p:anim>
                                    <p:anim calcmode="lin" valueType="num">
                                      <p:cBhvr>
                                        <p:cTn id="34"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grpId="0" nodeType="click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Effect transition="in" filter="fade">
                                      <p:cBhvr>
                                        <p:cTn id="39" dur="2000"/>
                                        <p:tgtEl>
                                          <p:spTgt spid="6"/>
                                        </p:tgtEl>
                                      </p:cBhvr>
                                    </p:animEffect>
                                    <p:anim calcmode="lin" valueType="num">
                                      <p:cBhvr>
                                        <p:cTn id="40" dur="2000" fill="hold"/>
                                        <p:tgtEl>
                                          <p:spTgt spid="6"/>
                                        </p:tgtEl>
                                        <p:attrNameLst>
                                          <p:attrName>ppt_w</p:attrName>
                                        </p:attrNameLst>
                                      </p:cBhvr>
                                      <p:tavLst>
                                        <p:tav tm="0" fmla="#ppt_w*sin(2.5*pi*$)">
                                          <p:val>
                                            <p:fltVal val="0"/>
                                          </p:val>
                                        </p:tav>
                                        <p:tav tm="100000">
                                          <p:val>
                                            <p:fltVal val="1"/>
                                          </p:val>
                                        </p:tav>
                                      </p:tavLst>
                                    </p:anim>
                                    <p:anim calcmode="lin" valueType="num">
                                      <p:cBhvr>
                                        <p:cTn id="41"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34"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 from="(-#ppt_w/2)" to="(#ppt_x)" calcmode="lin" valueType="num">
                                      <p:cBhvr>
                                        <p:cTn id="46" dur="600" fill="hold">
                                          <p:stCondLst>
                                            <p:cond delay="0"/>
                                          </p:stCondLst>
                                        </p:cTn>
                                        <p:tgtEl>
                                          <p:spTgt spid="7"/>
                                        </p:tgtEl>
                                        <p:attrNameLst>
                                          <p:attrName>ppt_x</p:attrName>
                                        </p:attrNameLst>
                                      </p:cBhvr>
                                    </p:anim>
                                    <p:anim from="0" to="-1.0" calcmode="lin" valueType="num">
                                      <p:cBhvr>
                                        <p:cTn id="47" dur="200" decel="50000" autoRev="1" fill="hold">
                                          <p:stCondLst>
                                            <p:cond delay="600"/>
                                          </p:stCondLst>
                                        </p:cTn>
                                        <p:tgtEl>
                                          <p:spTgt spid="7"/>
                                        </p:tgtEl>
                                        <p:attrNameLst>
                                          <p:attrName>xshear</p:attrName>
                                        </p:attrNameLst>
                                      </p:cBhvr>
                                    </p:anim>
                                    <p:animScale>
                                      <p:cBhvr>
                                        <p:cTn id="48" dur="200" decel="100000" autoRev="1" fill="hold">
                                          <p:stCondLst>
                                            <p:cond delay="600"/>
                                          </p:stCondLst>
                                        </p:cTn>
                                        <p:tgtEl>
                                          <p:spTgt spid="7"/>
                                        </p:tgtEl>
                                      </p:cBhvr>
                                      <p:from x="100000" y="100000"/>
                                      <p:to x="80000" y="100000"/>
                                    </p:animScale>
                                    <p:anim by="(#ppt_h/3+#ppt_w*0.1)" calcmode="lin" valueType="num">
                                      <p:cBhvr additive="sum">
                                        <p:cTn id="49" dur="200" decel="100000" autoRev="1" fill="hold">
                                          <p:stCondLst>
                                            <p:cond delay="600"/>
                                          </p:stCondLst>
                                        </p:cTn>
                                        <p:tgtEl>
                                          <p:spTgt spid="7"/>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228600" y="381000"/>
            <a:ext cx="2919389" cy="769441"/>
          </a:xfrm>
          <a:prstGeom prst="rect">
            <a:avLst/>
          </a:prstGeom>
          <a:noFill/>
        </p:spPr>
        <p:txBody>
          <a:bodyPr wrap="none" rtlCol="0">
            <a:spAutoFit/>
          </a:bodyPr>
          <a:lstStyle/>
          <a:p>
            <a:pPr fontAlgn="auto">
              <a:spcBef>
                <a:spcPts val="0"/>
              </a:spcBef>
              <a:spcAft>
                <a:spcPts val="0"/>
              </a:spcAft>
            </a:pPr>
            <a:r>
              <a:rPr lang="en-US" sz="4400" dirty="0" smtClean="0">
                <a:solidFill>
                  <a:srgbClr val="00B0F0"/>
                </a:solidFill>
                <a:latin typeface="Vizier Heavy" pitchFamily="2" charset="0"/>
              </a:rPr>
              <a:t>Consequences:</a:t>
            </a:r>
            <a:endParaRPr lang="en-US" sz="4400" dirty="0">
              <a:solidFill>
                <a:srgbClr val="00B0F0"/>
              </a:solidFill>
              <a:latin typeface="Vizier Heavy" pitchFamily="2" charset="0"/>
            </a:endParaRPr>
          </a:p>
        </p:txBody>
      </p:sp>
      <p:sp>
        <p:nvSpPr>
          <p:cNvPr id="3" name="TextBox 2"/>
          <p:cNvSpPr txBox="1"/>
          <p:nvPr/>
        </p:nvSpPr>
        <p:spPr>
          <a:xfrm>
            <a:off x="0" y="1447800"/>
            <a:ext cx="9144001" cy="1077218"/>
          </a:xfrm>
          <a:prstGeom prst="rect">
            <a:avLst/>
          </a:prstGeom>
          <a:noFill/>
        </p:spPr>
        <p:txBody>
          <a:bodyPr wrap="square" rtlCol="0">
            <a:spAutoFit/>
          </a:bodyPr>
          <a:lstStyle/>
          <a:p>
            <a:pPr fontAlgn="auto">
              <a:spcBef>
                <a:spcPts val="0"/>
              </a:spcBef>
              <a:spcAft>
                <a:spcPts val="0"/>
              </a:spcAft>
            </a:pPr>
            <a:r>
              <a:rPr lang="en-US" sz="3200" dirty="0" smtClean="0">
                <a:solidFill>
                  <a:srgbClr val="FF0000"/>
                </a:solidFill>
                <a:latin typeface="Vizier Heavy" pitchFamily="2" charset="0"/>
              </a:rPr>
              <a:t>Henry closed all English monasteries and confiscated their land </a:t>
            </a:r>
            <a:endParaRPr lang="en-US" sz="3200" dirty="0">
              <a:solidFill>
                <a:srgbClr val="FF0000"/>
              </a:solidFill>
              <a:latin typeface="Vizier Heavy" pitchFamily="2" charset="0"/>
            </a:endParaRPr>
          </a:p>
        </p:txBody>
      </p:sp>
      <p:sp>
        <p:nvSpPr>
          <p:cNvPr id="4" name="TextBox 3"/>
          <p:cNvSpPr txBox="1"/>
          <p:nvPr/>
        </p:nvSpPr>
        <p:spPr>
          <a:xfrm>
            <a:off x="914400" y="2743200"/>
            <a:ext cx="3526928" cy="461665"/>
          </a:xfrm>
          <a:prstGeom prst="rect">
            <a:avLst/>
          </a:prstGeom>
          <a:noFill/>
        </p:spPr>
        <p:txBody>
          <a:bodyPr wrap="none" rtlCol="0">
            <a:spAutoFit/>
          </a:bodyPr>
          <a:lstStyle/>
          <a:p>
            <a:pPr fontAlgn="auto">
              <a:spcBef>
                <a:spcPts val="0"/>
              </a:spcBef>
              <a:spcAft>
                <a:spcPts val="0"/>
              </a:spcAft>
            </a:pPr>
            <a:r>
              <a:rPr lang="en-US" sz="2400" dirty="0" smtClean="0">
                <a:solidFill>
                  <a:srgbClr val="FFFF00"/>
                </a:solidFill>
                <a:latin typeface="Vizier Heavy" pitchFamily="2" charset="0"/>
              </a:rPr>
              <a:t>This made Henry very wealthy</a:t>
            </a:r>
            <a:endParaRPr lang="en-US" sz="2400" dirty="0">
              <a:solidFill>
                <a:srgbClr val="FFFF00"/>
              </a:solidFill>
              <a:latin typeface="Vizier Heavy" pitchFamily="2" charset="0"/>
            </a:endParaRPr>
          </a:p>
        </p:txBody>
      </p:sp>
      <p:sp>
        <p:nvSpPr>
          <p:cNvPr id="5" name="TextBox 4"/>
          <p:cNvSpPr txBox="1"/>
          <p:nvPr/>
        </p:nvSpPr>
        <p:spPr>
          <a:xfrm>
            <a:off x="1" y="3962400"/>
            <a:ext cx="9144000" cy="707886"/>
          </a:xfrm>
          <a:prstGeom prst="rect">
            <a:avLst/>
          </a:prstGeom>
          <a:noFill/>
        </p:spPr>
        <p:txBody>
          <a:bodyPr wrap="square" rtlCol="0">
            <a:spAutoFit/>
          </a:bodyPr>
          <a:lstStyle/>
          <a:p>
            <a:pPr fontAlgn="auto">
              <a:spcBef>
                <a:spcPts val="0"/>
              </a:spcBef>
              <a:spcAft>
                <a:spcPts val="0"/>
              </a:spcAft>
            </a:pPr>
            <a:r>
              <a:rPr lang="en-US" sz="2000" dirty="0" smtClean="0">
                <a:solidFill>
                  <a:srgbClr val="00FF00"/>
                </a:solidFill>
                <a:latin typeface="Storybook" pitchFamily="2" charset="0"/>
              </a:rPr>
              <a:t>Anne doesn’t produce an heir for Henry, so he has her imprisoned in the tower of London, and beheaded in 1536</a:t>
            </a:r>
            <a:endParaRPr lang="en-US" sz="2000" dirty="0">
              <a:solidFill>
                <a:srgbClr val="00FF00"/>
              </a:solidFill>
              <a:latin typeface="Storybook" pitchFamily="2" charset="0"/>
            </a:endParaRPr>
          </a:p>
        </p:txBody>
      </p:sp>
      <p:pic>
        <p:nvPicPr>
          <p:cNvPr id="6" name="Picture 5" descr="tower.jpg"/>
          <p:cNvPicPr>
            <a:picLocks noChangeAspect="1"/>
          </p:cNvPicPr>
          <p:nvPr/>
        </p:nvPicPr>
        <p:blipFill>
          <a:blip r:embed="rId3" cstate="print"/>
          <a:stretch>
            <a:fillRect/>
          </a:stretch>
        </p:blipFill>
        <p:spPr>
          <a:xfrm>
            <a:off x="5867400" y="4648200"/>
            <a:ext cx="3124200" cy="1696345"/>
          </a:xfrm>
          <a:prstGeom prst="rect">
            <a:avLst/>
          </a:prstGeom>
        </p:spPr>
      </p:pic>
      <p:sp>
        <p:nvSpPr>
          <p:cNvPr id="7" name="TextBox 6"/>
          <p:cNvSpPr txBox="1"/>
          <p:nvPr/>
        </p:nvSpPr>
        <p:spPr>
          <a:xfrm>
            <a:off x="609600" y="4953000"/>
            <a:ext cx="5105400" cy="707886"/>
          </a:xfrm>
          <a:prstGeom prst="rect">
            <a:avLst/>
          </a:prstGeom>
          <a:noFill/>
        </p:spPr>
        <p:txBody>
          <a:bodyPr wrap="square" rtlCol="0">
            <a:spAutoFit/>
          </a:bodyPr>
          <a:lstStyle/>
          <a:p>
            <a:pPr fontAlgn="auto">
              <a:spcBef>
                <a:spcPts val="0"/>
              </a:spcBef>
              <a:spcAft>
                <a:spcPts val="0"/>
              </a:spcAft>
            </a:pPr>
            <a:r>
              <a:rPr lang="en-US" sz="2000" dirty="0" smtClean="0">
                <a:solidFill>
                  <a:srgbClr val="4BACC6">
                    <a:lumMod val="60000"/>
                    <a:lumOff val="40000"/>
                  </a:srgbClr>
                </a:solidFill>
                <a:latin typeface="Storybook" pitchFamily="2" charset="0"/>
              </a:rPr>
              <a:t>They had one child, a daughter, named Elizabeth.  </a:t>
            </a:r>
            <a:endParaRPr lang="en-US" sz="2000" dirty="0">
              <a:solidFill>
                <a:srgbClr val="4BACC6">
                  <a:lumMod val="60000"/>
                  <a:lumOff val="40000"/>
                </a:srgbClr>
              </a:solidFill>
              <a:latin typeface="Storybook" pitchFamily="2" charset="0"/>
            </a:endParaRPr>
          </a:p>
        </p:txBody>
      </p:sp>
    </p:spTree>
    <p:extLst>
      <p:ext uri="{BB962C8B-B14F-4D97-AF65-F5344CB8AC3E}">
        <p14:creationId xmlns:p14="http://schemas.microsoft.com/office/powerpoint/2010/main" val="45048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ppt_w</p:attrName>
                                        </p:attrNameLst>
                                      </p:cBhvr>
                                      <p:tavLst>
                                        <p:tav tm="0" fmla="#ppt_w*sin(2.5*pi*$)">
                                          <p:val>
                                            <p:fltVal val="0"/>
                                          </p:val>
                                        </p:tav>
                                        <p:tav tm="100000">
                                          <p:val>
                                            <p:fltVal val="1"/>
                                          </p:val>
                                        </p:tav>
                                      </p:tavLst>
                                    </p:anim>
                                    <p:anim calcmode="lin" valueType="num">
                                      <p:cBhvr>
                                        <p:cTn id="16"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grpId="0" nodeType="click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by="(-#ppt_w*2)" calcmode="lin" valueType="num">
                                      <p:cBhvr rctx="PPT">
                                        <p:cTn id="21" dur="500" autoRev="1" fill="hold">
                                          <p:stCondLst>
                                            <p:cond delay="0"/>
                                          </p:stCondLst>
                                        </p:cTn>
                                        <p:tgtEl>
                                          <p:spTgt spid="4"/>
                                        </p:tgtEl>
                                        <p:attrNameLst>
                                          <p:attrName>ppt_w</p:attrName>
                                        </p:attrNameLst>
                                      </p:cBhvr>
                                    </p:anim>
                                    <p:anim by="(#ppt_w*0.50)" calcmode="lin" valueType="num">
                                      <p:cBhvr>
                                        <p:cTn id="22" dur="500" decel="50000" autoRev="1" fill="hold">
                                          <p:stCondLst>
                                            <p:cond delay="0"/>
                                          </p:stCondLst>
                                        </p:cTn>
                                        <p:tgtEl>
                                          <p:spTgt spid="4"/>
                                        </p:tgtEl>
                                        <p:attrNameLst>
                                          <p:attrName>ppt_x</p:attrName>
                                        </p:attrNameLst>
                                      </p:cBhvr>
                                    </p:anim>
                                    <p:anim from="(-#ppt_h/2)" to="(#ppt_y)" calcmode="lin" valueType="num">
                                      <p:cBhvr>
                                        <p:cTn id="23" dur="1000" fill="hold">
                                          <p:stCondLst>
                                            <p:cond delay="0"/>
                                          </p:stCondLst>
                                        </p:cTn>
                                        <p:tgtEl>
                                          <p:spTgt spid="4"/>
                                        </p:tgtEl>
                                        <p:attrNameLst>
                                          <p:attrName>ppt_y</p:attrName>
                                        </p:attrNameLst>
                                      </p:cBhvr>
                                    </p:anim>
                                    <p:animRot by="21600000">
                                      <p:cBhvr>
                                        <p:cTn id="24" dur="1000" fill="hold">
                                          <p:stCondLst>
                                            <p:cond delay="0"/>
                                          </p:stCondLst>
                                        </p:cTn>
                                        <p:tgtEl>
                                          <p:spTgt spid="4"/>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58" presetClass="entr" presetSubtype="0" accel="10000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strVal val="#ppt_w*2.5"/>
                                          </p:val>
                                        </p:tav>
                                        <p:tav tm="100000">
                                          <p:val>
                                            <p:strVal val="#ppt_w"/>
                                          </p:val>
                                        </p:tav>
                                      </p:tavLst>
                                    </p:anim>
                                    <p:anim calcmode="lin" valueType="num">
                                      <p:cBhvr>
                                        <p:cTn id="30" dur="500" fill="hold"/>
                                        <p:tgtEl>
                                          <p:spTgt spid="5"/>
                                        </p:tgtEl>
                                        <p:attrNameLst>
                                          <p:attrName>ppt_h</p:attrName>
                                        </p:attrNameLst>
                                      </p:cBhvr>
                                      <p:tavLst>
                                        <p:tav tm="0">
                                          <p:val>
                                            <p:strVal val="#ppt_h*0.01"/>
                                          </p:val>
                                        </p:tav>
                                        <p:tav tm="100000">
                                          <p:val>
                                            <p:strVal val="#ppt_h"/>
                                          </p:val>
                                        </p:tav>
                                      </p:tavLst>
                                    </p:anim>
                                    <p:anim calcmode="lin" valueType="num">
                                      <p:cBhvr>
                                        <p:cTn id="31" dur="500" fill="hold"/>
                                        <p:tgtEl>
                                          <p:spTgt spid="5"/>
                                        </p:tgtEl>
                                        <p:attrNameLst>
                                          <p:attrName>ppt_x</p:attrName>
                                        </p:attrNameLst>
                                      </p:cBhvr>
                                      <p:tavLst>
                                        <p:tav tm="0">
                                          <p:val>
                                            <p:strVal val="#ppt_x"/>
                                          </p:val>
                                        </p:tav>
                                        <p:tav tm="100000">
                                          <p:val>
                                            <p:strVal val="#ppt_x"/>
                                          </p:val>
                                        </p:tav>
                                      </p:tavLst>
                                    </p:anim>
                                    <p:anim calcmode="lin" valueType="num">
                                      <p:cBhvr>
                                        <p:cTn id="32" dur="500" fill="hold"/>
                                        <p:tgtEl>
                                          <p:spTgt spid="5"/>
                                        </p:tgtEl>
                                        <p:attrNameLst>
                                          <p:attrName>ppt_y</p:attrName>
                                        </p:attrNameLst>
                                      </p:cBhvr>
                                      <p:tavLst>
                                        <p:tav tm="0">
                                          <p:val>
                                            <p:strVal val="#ppt_h+1"/>
                                          </p:val>
                                        </p:tav>
                                        <p:tav tm="100000">
                                          <p:val>
                                            <p:strVal val="#ppt_y"/>
                                          </p:val>
                                        </p:tav>
                                      </p:tavLst>
                                    </p:anim>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34"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 from="(-#ppt_w/2)" to="(#ppt_x)" calcmode="lin" valueType="num">
                                      <p:cBhvr>
                                        <p:cTn id="38" dur="600" fill="hold">
                                          <p:stCondLst>
                                            <p:cond delay="0"/>
                                          </p:stCondLst>
                                        </p:cTn>
                                        <p:tgtEl>
                                          <p:spTgt spid="6"/>
                                        </p:tgtEl>
                                        <p:attrNameLst>
                                          <p:attrName>ppt_x</p:attrName>
                                        </p:attrNameLst>
                                      </p:cBhvr>
                                    </p:anim>
                                    <p:anim from="0" to="-1.0" calcmode="lin" valueType="num">
                                      <p:cBhvr>
                                        <p:cTn id="39" dur="200" decel="50000" autoRev="1" fill="hold">
                                          <p:stCondLst>
                                            <p:cond delay="600"/>
                                          </p:stCondLst>
                                        </p:cTn>
                                        <p:tgtEl>
                                          <p:spTgt spid="6"/>
                                        </p:tgtEl>
                                        <p:attrNameLst>
                                          <p:attrName>xshear</p:attrName>
                                        </p:attrNameLst>
                                      </p:cBhvr>
                                    </p:anim>
                                    <p:animScale>
                                      <p:cBhvr>
                                        <p:cTn id="40" dur="200" decel="100000" autoRev="1" fill="hold">
                                          <p:stCondLst>
                                            <p:cond delay="600"/>
                                          </p:stCondLst>
                                        </p:cTn>
                                        <p:tgtEl>
                                          <p:spTgt spid="6"/>
                                        </p:tgtEl>
                                      </p:cBhvr>
                                      <p:from x="100000" y="100000"/>
                                      <p:to x="80000" y="100000"/>
                                    </p:animScale>
                                    <p:anim by="(#ppt_h/3+#ppt_w*0.1)" calcmode="lin" valueType="num">
                                      <p:cBhvr additive="sum">
                                        <p:cTn id="41" dur="200" decel="100000" autoRev="1" fill="hold">
                                          <p:stCondLst>
                                            <p:cond delay="600"/>
                                          </p:stCondLst>
                                        </p:cTn>
                                        <p:tgtEl>
                                          <p:spTgt spid="6"/>
                                        </p:tgtEl>
                                        <p:attrNameLst>
                                          <p:attrName>ppt_x</p:attrName>
                                        </p:attrNameLst>
                                      </p:cBhvr>
                                    </p:anim>
                                  </p:childTnLst>
                                </p:cTn>
                              </p:par>
                            </p:childTnLst>
                          </p:cTn>
                        </p:par>
                      </p:childTnLst>
                    </p:cTn>
                  </p:par>
                  <p:par>
                    <p:cTn id="42" fill="hold">
                      <p:stCondLst>
                        <p:cond delay="indefinite"/>
                      </p:stCondLst>
                      <p:childTnLst>
                        <p:par>
                          <p:cTn id="43" fill="hold">
                            <p:stCondLst>
                              <p:cond delay="0"/>
                            </p:stCondLst>
                            <p:childTnLst>
                              <p:par>
                                <p:cTn id="44" presetID="34"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 from="(-#ppt_w/2)" to="(#ppt_x)" calcmode="lin" valueType="num">
                                      <p:cBhvr>
                                        <p:cTn id="46" dur="600" fill="hold">
                                          <p:stCondLst>
                                            <p:cond delay="0"/>
                                          </p:stCondLst>
                                        </p:cTn>
                                        <p:tgtEl>
                                          <p:spTgt spid="7"/>
                                        </p:tgtEl>
                                        <p:attrNameLst>
                                          <p:attrName>ppt_x</p:attrName>
                                        </p:attrNameLst>
                                      </p:cBhvr>
                                    </p:anim>
                                    <p:anim from="0" to="-1.0" calcmode="lin" valueType="num">
                                      <p:cBhvr>
                                        <p:cTn id="47" dur="200" decel="50000" autoRev="1" fill="hold">
                                          <p:stCondLst>
                                            <p:cond delay="600"/>
                                          </p:stCondLst>
                                        </p:cTn>
                                        <p:tgtEl>
                                          <p:spTgt spid="7"/>
                                        </p:tgtEl>
                                        <p:attrNameLst>
                                          <p:attrName>xshear</p:attrName>
                                        </p:attrNameLst>
                                      </p:cBhvr>
                                    </p:anim>
                                    <p:animScale>
                                      <p:cBhvr>
                                        <p:cTn id="48" dur="200" decel="100000" autoRev="1" fill="hold">
                                          <p:stCondLst>
                                            <p:cond delay="600"/>
                                          </p:stCondLst>
                                        </p:cTn>
                                        <p:tgtEl>
                                          <p:spTgt spid="7"/>
                                        </p:tgtEl>
                                      </p:cBhvr>
                                      <p:from x="100000" y="100000"/>
                                      <p:to x="80000" y="100000"/>
                                    </p:animScale>
                                    <p:anim by="(#ppt_h/3+#ppt_w*0.1)" calcmode="lin" valueType="num">
                                      <p:cBhvr additive="sum">
                                        <p:cTn id="49" dur="200" decel="100000" autoRev="1" fill="hold">
                                          <p:stCondLst>
                                            <p:cond delay="600"/>
                                          </p:stCondLst>
                                        </p:cTn>
                                        <p:tgtEl>
                                          <p:spTgt spid="7"/>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81000"/>
            <a:ext cx="3093411"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Henry will marry 4 more times.</a:t>
            </a:r>
            <a:endParaRPr lang="en-US" dirty="0">
              <a:solidFill>
                <a:prstClr val="black"/>
              </a:solidFill>
              <a:latin typeface="Calibri"/>
            </a:endParaRPr>
          </a:p>
        </p:txBody>
      </p:sp>
      <p:sp>
        <p:nvSpPr>
          <p:cNvPr id="3" name="TextBox 2"/>
          <p:cNvSpPr txBox="1"/>
          <p:nvPr/>
        </p:nvSpPr>
        <p:spPr>
          <a:xfrm>
            <a:off x="0" y="1295400"/>
            <a:ext cx="8793369"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His third wife will finally give him a son, Edward.  She dies of complications shortly thereafter</a:t>
            </a:r>
            <a:endParaRPr lang="en-US" dirty="0">
              <a:solidFill>
                <a:prstClr val="black"/>
              </a:solidFill>
              <a:latin typeface="Calibri"/>
            </a:endParaRPr>
          </a:p>
        </p:txBody>
      </p:sp>
      <p:sp>
        <p:nvSpPr>
          <p:cNvPr id="4" name="TextBox 3"/>
          <p:cNvSpPr txBox="1"/>
          <p:nvPr/>
        </p:nvSpPr>
        <p:spPr>
          <a:xfrm>
            <a:off x="304800" y="2895600"/>
            <a:ext cx="5817362"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Henry dies in 1547 and all 3 of his children will rule England.</a:t>
            </a:r>
            <a:endParaRPr lang="en-US" dirty="0">
              <a:solidFill>
                <a:prstClr val="black"/>
              </a:solidFill>
              <a:latin typeface="Calibri"/>
            </a:endParaRPr>
          </a:p>
        </p:txBody>
      </p:sp>
      <p:sp>
        <p:nvSpPr>
          <p:cNvPr id="5" name="TextBox 4"/>
          <p:cNvSpPr txBox="1"/>
          <p:nvPr/>
        </p:nvSpPr>
        <p:spPr>
          <a:xfrm>
            <a:off x="1066800" y="3581400"/>
            <a:ext cx="2725298"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Will cause religious turmoil</a:t>
            </a:r>
            <a:endParaRPr lang="en-US" dirty="0">
              <a:solidFill>
                <a:prstClr val="black"/>
              </a:solidFill>
              <a:latin typeface="Calibri"/>
            </a:endParaRPr>
          </a:p>
        </p:txBody>
      </p:sp>
      <p:pic>
        <p:nvPicPr>
          <p:cNvPr id="6" name="Picture 5" descr="edward tudor.jpg"/>
          <p:cNvPicPr>
            <a:picLocks noChangeAspect="1"/>
          </p:cNvPicPr>
          <p:nvPr/>
        </p:nvPicPr>
        <p:blipFill>
          <a:blip r:embed="rId3" cstate="print"/>
          <a:stretch>
            <a:fillRect/>
          </a:stretch>
        </p:blipFill>
        <p:spPr>
          <a:xfrm>
            <a:off x="6553200" y="2133600"/>
            <a:ext cx="2343912" cy="3919651"/>
          </a:xfrm>
          <a:prstGeom prst="rect">
            <a:avLst/>
          </a:prstGeom>
        </p:spPr>
      </p:pic>
      <p:sp>
        <p:nvSpPr>
          <p:cNvPr id="7" name="TextBox 6"/>
          <p:cNvSpPr txBox="1"/>
          <p:nvPr/>
        </p:nvSpPr>
        <p:spPr>
          <a:xfrm>
            <a:off x="0" y="6019800"/>
            <a:ext cx="9246314"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Edward becomes king at age 9 and rules for 6 years, at which time the Protestants will gain power</a:t>
            </a:r>
            <a:endParaRPr lang="en-US" dirty="0">
              <a:solidFill>
                <a:prstClr val="black"/>
              </a:solidFill>
              <a:latin typeface="Calibri"/>
            </a:endParaRPr>
          </a:p>
        </p:txBody>
      </p:sp>
    </p:spTree>
    <p:extLst>
      <p:ext uri="{BB962C8B-B14F-4D97-AF65-F5344CB8AC3E}">
        <p14:creationId xmlns:p14="http://schemas.microsoft.com/office/powerpoint/2010/main" val="238708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8" presetClass="entr" presetSubtype="0" accel="50000" fill="hold" grpId="0" nodeType="clickEffect">
                                  <p:stCondLst>
                                    <p:cond delay="0"/>
                                  </p:stCondLst>
                                  <p:iterate type="lt">
                                    <p:tmPct val="50000"/>
                                  </p:iterate>
                                  <p:childTnLst>
                                    <p:set>
                                      <p:cBhvr>
                                        <p:cTn id="14" dur="1" fill="hold">
                                          <p:stCondLst>
                                            <p:cond delay="0"/>
                                          </p:stCondLst>
                                        </p:cTn>
                                        <p:tgtEl>
                                          <p:spTgt spid="3"/>
                                        </p:tgtEl>
                                        <p:attrNameLst>
                                          <p:attrName>style.visibility</p:attrName>
                                        </p:attrNameLst>
                                      </p:cBhvr>
                                      <p:to>
                                        <p:strVal val="visible"/>
                                      </p:to>
                                    </p:set>
                                    <p:set>
                                      <p:cBhvr>
                                        <p:cTn id="15" dur="455" fill="hold">
                                          <p:stCondLst>
                                            <p:cond delay="0"/>
                                          </p:stCondLst>
                                        </p:cTn>
                                        <p:tgtEl>
                                          <p:spTgt spid="3"/>
                                        </p:tgtEl>
                                        <p:attrNameLst>
                                          <p:attrName>style.rotation</p:attrName>
                                        </p:attrNameLst>
                                      </p:cBhvr>
                                      <p:to>
                                        <p:strVal val="-45.0"/>
                                      </p:to>
                                    </p:set>
                                    <p:anim calcmode="lin" valueType="num">
                                      <p:cBhvr>
                                        <p:cTn id="16"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9" presetClass="entr" presetSubtype="1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0" fill="hold"/>
                                        <p:tgtEl>
                                          <p:spTgt spid="6"/>
                                        </p:tgtEl>
                                        <p:attrNameLst>
                                          <p:attrName>ppt_w</p:attrName>
                                        </p:attrNameLst>
                                      </p:cBhvr>
                                      <p:tavLst>
                                        <p:tav tm="0" fmla="#ppt_w*sin(2.5*pi*$)">
                                          <p:val>
                                            <p:fltVal val="0"/>
                                          </p:val>
                                        </p:tav>
                                        <p:tav tm="100000">
                                          <p:val>
                                            <p:fltVal val="1"/>
                                          </p:val>
                                        </p:tav>
                                      </p:tavLst>
                                    </p:anim>
                                    <p:anim calcmode="lin" valueType="num">
                                      <p:cBhvr>
                                        <p:cTn id="25" dur="5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38" presetClass="entr" presetSubtype="0" accel="50000" fill="hold" grpId="0" nodeType="clickEffect">
                                  <p:stCondLst>
                                    <p:cond delay="0"/>
                                  </p:stCondLst>
                                  <p:iterate type="lt">
                                    <p:tmPct val="50000"/>
                                  </p:iterate>
                                  <p:childTnLst>
                                    <p:set>
                                      <p:cBhvr>
                                        <p:cTn id="29" dur="1" fill="hold">
                                          <p:stCondLst>
                                            <p:cond delay="0"/>
                                          </p:stCondLst>
                                        </p:cTn>
                                        <p:tgtEl>
                                          <p:spTgt spid="4"/>
                                        </p:tgtEl>
                                        <p:attrNameLst>
                                          <p:attrName>style.visibility</p:attrName>
                                        </p:attrNameLst>
                                      </p:cBhvr>
                                      <p:to>
                                        <p:strVal val="visible"/>
                                      </p:to>
                                    </p:set>
                                    <p:set>
                                      <p:cBhvr>
                                        <p:cTn id="30" dur="455" fill="hold">
                                          <p:stCondLst>
                                            <p:cond delay="0"/>
                                          </p:stCondLst>
                                        </p:cTn>
                                        <p:tgtEl>
                                          <p:spTgt spid="4"/>
                                        </p:tgtEl>
                                        <p:attrNameLst>
                                          <p:attrName>style.rotation</p:attrName>
                                        </p:attrNameLst>
                                      </p:cBhvr>
                                      <p:to>
                                        <p:strVal val="-45.0"/>
                                      </p:to>
                                    </p:set>
                                    <p:anim calcmode="lin" valueType="num">
                                      <p:cBhvr>
                                        <p:cTn id="31"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32"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33"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34"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
                                        </p:tgtEl>
                                        <p:attrNameLst>
                                          <p:attrName>ppt_y</p:attrName>
                                        </p:attrNameLst>
                                      </p:cBhvr>
                                      <p:tavLst>
                                        <p:tav tm="0">
                                          <p:val>
                                            <p:strVal val="#ppt_y"/>
                                          </p:val>
                                        </p:tav>
                                        <p:tav tm="100000">
                                          <p:val>
                                            <p:strVal val="#ppt_y"/>
                                          </p:val>
                                        </p:tav>
                                      </p:tavLst>
                                    </p:anim>
                                    <p:anim calcmode="lin" valueType="num">
                                      <p:cBhvr>
                                        <p:cTn id="4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27" presetClass="entr" presetSubtype="0" fill="hold" grpId="0" nodeType="clickEffect">
                                  <p:stCondLst>
                                    <p:cond delay="0"/>
                                  </p:stCondLst>
                                  <p:iterate type="lt">
                                    <p:tmPct val="50000"/>
                                  </p:iterate>
                                  <p:childTnLst>
                                    <p:set>
                                      <p:cBhvr>
                                        <p:cTn id="47" dur="1" fill="hold">
                                          <p:stCondLst>
                                            <p:cond delay="0"/>
                                          </p:stCondLst>
                                        </p:cTn>
                                        <p:tgtEl>
                                          <p:spTgt spid="7"/>
                                        </p:tgtEl>
                                        <p:attrNameLst>
                                          <p:attrName>style.visibility</p:attrName>
                                        </p:attrNameLst>
                                      </p:cBhvr>
                                      <p:to>
                                        <p:strVal val="visible"/>
                                      </p:to>
                                    </p:set>
                                    <p:anim calcmode="discrete" valueType="clr">
                                      <p:cBhvr override="childStyle">
                                        <p:cTn id="48"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7"/>
                                        </p:tgtEl>
                                        <p:attrNameLst>
                                          <p:attrName>fillcolor</p:attrName>
                                        </p:attrNameLst>
                                      </p:cBhvr>
                                      <p:tavLst>
                                        <p:tav tm="0">
                                          <p:val>
                                            <p:clrVal>
                                              <a:schemeClr val="accent2"/>
                                            </p:clrVal>
                                          </p:val>
                                        </p:tav>
                                        <p:tav tm="50000">
                                          <p:val>
                                            <p:clrVal>
                                              <a:schemeClr val="hlink"/>
                                            </p:clrVal>
                                          </p:val>
                                        </p:tav>
                                      </p:tavLst>
                                    </p:anim>
                                    <p:set>
                                      <p:cBhvr>
                                        <p:cTn id="50" dur="80"/>
                                        <p:tgtEl>
                                          <p:spTgt spid="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enry VIII (Money, Money, Money by ABBA) [SaveYouTube.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 y="194697"/>
            <a:ext cx="8839200" cy="6468603"/>
          </a:xfrm>
          <a:prstGeom prst="rect">
            <a:avLst/>
          </a:prstGeom>
        </p:spPr>
      </p:pic>
    </p:spTree>
    <p:extLst>
      <p:ext uri="{BB962C8B-B14F-4D97-AF65-F5344CB8AC3E}">
        <p14:creationId xmlns:p14="http://schemas.microsoft.com/office/powerpoint/2010/main" val="2181685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mediacall" presetSubtype="0" fill="hold" nodeType="clickEffect">
                                  <p:stCondLst>
                                    <p:cond delay="0"/>
                                  </p:stCondLst>
                                  <p:childTnLst>
                                    <p:cmd type="call" cmd="stop">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1000"/>
            <a:ext cx="5214441"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He is replaced by lady Jane Gray (she ruled for 9 days)</a:t>
            </a:r>
            <a:endParaRPr lang="en-US" dirty="0">
              <a:solidFill>
                <a:prstClr val="black"/>
              </a:solidFill>
              <a:latin typeface="Calibri"/>
            </a:endParaRPr>
          </a:p>
        </p:txBody>
      </p:sp>
      <p:pic>
        <p:nvPicPr>
          <p:cNvPr id="3" name="Picture 2" descr="LadyJaneGrey.gif"/>
          <p:cNvPicPr>
            <a:picLocks noChangeAspect="1"/>
          </p:cNvPicPr>
          <p:nvPr/>
        </p:nvPicPr>
        <p:blipFill>
          <a:blip r:embed="rId3" cstate="print"/>
          <a:stretch>
            <a:fillRect/>
          </a:stretch>
        </p:blipFill>
        <p:spPr>
          <a:xfrm>
            <a:off x="5334000" y="1"/>
            <a:ext cx="3810000" cy="5029199"/>
          </a:xfrm>
          <a:prstGeom prst="rect">
            <a:avLst/>
          </a:prstGeom>
        </p:spPr>
      </p:pic>
      <p:pic>
        <p:nvPicPr>
          <p:cNvPr id="4" name="Picture 3" descr="queen mary i.jpg"/>
          <p:cNvPicPr>
            <a:picLocks noChangeAspect="1"/>
          </p:cNvPicPr>
          <p:nvPr/>
        </p:nvPicPr>
        <p:blipFill>
          <a:blip r:embed="rId4" cstate="print"/>
          <a:stretch>
            <a:fillRect/>
          </a:stretch>
        </p:blipFill>
        <p:spPr>
          <a:xfrm>
            <a:off x="0" y="1554480"/>
            <a:ext cx="3556000" cy="5303520"/>
          </a:xfrm>
          <a:prstGeom prst="rect">
            <a:avLst/>
          </a:prstGeom>
        </p:spPr>
      </p:pic>
      <p:sp>
        <p:nvSpPr>
          <p:cNvPr id="5" name="TextBox 4"/>
          <p:cNvSpPr txBox="1"/>
          <p:nvPr/>
        </p:nvSpPr>
        <p:spPr>
          <a:xfrm>
            <a:off x="3581400" y="4992469"/>
            <a:ext cx="5334000" cy="646331"/>
          </a:xfrm>
          <a:prstGeom prst="rect">
            <a:avLst/>
          </a:prstGeom>
          <a:noFill/>
        </p:spPr>
        <p:txBody>
          <a:bodyPr wrap="square" rtlCol="0">
            <a:spAutoFit/>
          </a:bodyPr>
          <a:lstStyle/>
          <a:p>
            <a:pPr fontAlgn="auto">
              <a:spcBef>
                <a:spcPts val="0"/>
              </a:spcBef>
              <a:spcAft>
                <a:spcPts val="0"/>
              </a:spcAft>
            </a:pPr>
            <a:r>
              <a:rPr lang="en-US" dirty="0" smtClean="0">
                <a:solidFill>
                  <a:prstClr val="black"/>
                </a:solidFill>
                <a:latin typeface="Calibri"/>
              </a:rPr>
              <a:t>Replaced by Mary. She’s Catholic and returns control of the church to the Pope</a:t>
            </a:r>
            <a:endParaRPr lang="en-US" dirty="0">
              <a:solidFill>
                <a:prstClr val="black"/>
              </a:solidFill>
              <a:latin typeface="Calibri"/>
            </a:endParaRPr>
          </a:p>
        </p:txBody>
      </p:sp>
      <p:sp>
        <p:nvSpPr>
          <p:cNvPr id="6" name="TextBox 5"/>
          <p:cNvSpPr txBox="1"/>
          <p:nvPr/>
        </p:nvSpPr>
        <p:spPr>
          <a:xfrm>
            <a:off x="3581400" y="5726668"/>
            <a:ext cx="5742791"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Known as bloody Mary for all the Protestants she had killed</a:t>
            </a:r>
            <a:endParaRPr lang="en-US" dirty="0">
              <a:solidFill>
                <a:prstClr val="black"/>
              </a:solidFill>
              <a:latin typeface="Calibri"/>
            </a:endParaRPr>
          </a:p>
        </p:txBody>
      </p:sp>
      <p:sp>
        <p:nvSpPr>
          <p:cNvPr id="7" name="TextBox 6"/>
          <p:cNvSpPr txBox="1"/>
          <p:nvPr/>
        </p:nvSpPr>
        <p:spPr>
          <a:xfrm>
            <a:off x="3657601" y="6172200"/>
            <a:ext cx="5486400" cy="646331"/>
          </a:xfrm>
          <a:prstGeom prst="rect">
            <a:avLst/>
          </a:prstGeom>
          <a:noFill/>
        </p:spPr>
        <p:txBody>
          <a:bodyPr wrap="square" rtlCol="0">
            <a:spAutoFit/>
          </a:bodyPr>
          <a:lstStyle/>
          <a:p>
            <a:pPr fontAlgn="auto">
              <a:spcBef>
                <a:spcPts val="0"/>
              </a:spcBef>
              <a:spcAft>
                <a:spcPts val="0"/>
              </a:spcAft>
            </a:pPr>
            <a:r>
              <a:rPr lang="en-US" dirty="0" smtClean="0">
                <a:solidFill>
                  <a:prstClr val="black"/>
                </a:solidFill>
                <a:latin typeface="Calibri"/>
              </a:rPr>
              <a:t>Forced to recognize Protestant ½ sister Elizabeth as her when she has no sons of her own.</a:t>
            </a:r>
            <a:endParaRPr lang="en-US" dirty="0">
              <a:solidFill>
                <a:prstClr val="black"/>
              </a:solidFill>
              <a:latin typeface="Calibri"/>
            </a:endParaRPr>
          </a:p>
        </p:txBody>
      </p:sp>
      <p:sp>
        <p:nvSpPr>
          <p:cNvPr id="8" name="SMARTPenAnnotation0"/>
          <p:cNvSpPr/>
          <p:nvPr/>
        </p:nvSpPr>
        <p:spPr>
          <a:xfrm>
            <a:off x="8708231" y="6136481"/>
            <a:ext cx="42863" cy="109538"/>
          </a:xfrm>
          <a:custGeom>
            <a:avLst/>
            <a:gdLst/>
            <a:ahLst/>
            <a:cxnLst/>
            <a:rect l="0" t="0" r="0" b="0"/>
            <a:pathLst>
              <a:path w="42863" h="109538">
                <a:moveTo>
                  <a:pt x="0" y="0"/>
                </a:moveTo>
                <a:lnTo>
                  <a:pt x="0" y="109537"/>
                </a:lnTo>
                <a:lnTo>
                  <a:pt x="0" y="76204"/>
                </a:lnTo>
                <a:lnTo>
                  <a:pt x="794" y="74615"/>
                </a:lnTo>
                <a:lnTo>
                  <a:pt x="2116" y="73556"/>
                </a:lnTo>
                <a:lnTo>
                  <a:pt x="3793" y="72850"/>
                </a:lnTo>
                <a:lnTo>
                  <a:pt x="4910" y="71585"/>
                </a:lnTo>
                <a:lnTo>
                  <a:pt x="5654" y="69948"/>
                </a:lnTo>
                <a:lnTo>
                  <a:pt x="6151" y="68063"/>
                </a:lnTo>
                <a:lnTo>
                  <a:pt x="6482" y="66013"/>
                </a:lnTo>
                <a:lnTo>
                  <a:pt x="6702" y="63852"/>
                </a:lnTo>
                <a:lnTo>
                  <a:pt x="6850" y="61618"/>
                </a:lnTo>
                <a:lnTo>
                  <a:pt x="6947" y="59335"/>
                </a:lnTo>
                <a:lnTo>
                  <a:pt x="7057" y="54681"/>
                </a:lnTo>
                <a:lnTo>
                  <a:pt x="7880" y="52329"/>
                </a:lnTo>
                <a:lnTo>
                  <a:pt x="9222" y="49967"/>
                </a:lnTo>
                <a:lnTo>
                  <a:pt x="10910" y="47599"/>
                </a:lnTo>
                <a:lnTo>
                  <a:pt x="12035" y="45226"/>
                </a:lnTo>
                <a:lnTo>
                  <a:pt x="12787" y="42851"/>
                </a:lnTo>
                <a:lnTo>
                  <a:pt x="13287" y="40473"/>
                </a:lnTo>
                <a:lnTo>
                  <a:pt x="14414" y="38888"/>
                </a:lnTo>
                <a:lnTo>
                  <a:pt x="15960" y="37832"/>
                </a:lnTo>
                <a:lnTo>
                  <a:pt x="17783" y="37128"/>
                </a:lnTo>
                <a:lnTo>
                  <a:pt x="19793" y="36658"/>
                </a:lnTo>
                <a:lnTo>
                  <a:pt x="21926" y="36345"/>
                </a:lnTo>
                <a:lnTo>
                  <a:pt x="24142" y="36136"/>
                </a:lnTo>
                <a:lnTo>
                  <a:pt x="26414" y="35997"/>
                </a:lnTo>
                <a:lnTo>
                  <a:pt x="31054" y="35843"/>
                </a:lnTo>
                <a:lnTo>
                  <a:pt x="38129" y="35755"/>
                </a:lnTo>
                <a:lnTo>
                  <a:pt x="39707" y="36537"/>
                </a:lnTo>
                <a:lnTo>
                  <a:pt x="40759" y="37852"/>
                </a:lnTo>
                <a:lnTo>
                  <a:pt x="41460" y="39522"/>
                </a:lnTo>
                <a:lnTo>
                  <a:pt x="41927" y="41429"/>
                </a:lnTo>
                <a:lnTo>
                  <a:pt x="42239" y="43494"/>
                </a:lnTo>
                <a:lnTo>
                  <a:pt x="42447" y="45665"/>
                </a:lnTo>
                <a:lnTo>
                  <a:pt x="42585" y="47906"/>
                </a:lnTo>
                <a:lnTo>
                  <a:pt x="42739" y="52512"/>
                </a:lnTo>
                <a:lnTo>
                  <a:pt x="42847" y="64310"/>
                </a:lnTo>
                <a:lnTo>
                  <a:pt x="42862" y="10001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en-US" dirty="0">
              <a:solidFill>
                <a:prstClr val="black"/>
              </a:solidFill>
            </a:endParaRPr>
          </a:p>
        </p:txBody>
      </p:sp>
      <p:sp>
        <p:nvSpPr>
          <p:cNvPr id="9" name="SMARTPenAnnotation1"/>
          <p:cNvSpPr/>
          <p:nvPr/>
        </p:nvSpPr>
        <p:spPr>
          <a:xfrm>
            <a:off x="8793956" y="6150805"/>
            <a:ext cx="71438" cy="99977"/>
          </a:xfrm>
          <a:custGeom>
            <a:avLst/>
            <a:gdLst/>
            <a:ahLst/>
            <a:cxnLst/>
            <a:rect l="0" t="0" r="0" b="0"/>
            <a:pathLst>
              <a:path w="71438" h="99977">
                <a:moveTo>
                  <a:pt x="0" y="35682"/>
                </a:moveTo>
                <a:lnTo>
                  <a:pt x="30699" y="35682"/>
                </a:lnTo>
                <a:lnTo>
                  <a:pt x="33166" y="34888"/>
                </a:lnTo>
                <a:lnTo>
                  <a:pt x="35605" y="33565"/>
                </a:lnTo>
                <a:lnTo>
                  <a:pt x="38024" y="31890"/>
                </a:lnTo>
                <a:lnTo>
                  <a:pt x="39637" y="29979"/>
                </a:lnTo>
                <a:lnTo>
                  <a:pt x="40712" y="27911"/>
                </a:lnTo>
                <a:lnTo>
                  <a:pt x="41428" y="25739"/>
                </a:lnTo>
                <a:lnTo>
                  <a:pt x="41906" y="23497"/>
                </a:lnTo>
                <a:lnTo>
                  <a:pt x="42226" y="21209"/>
                </a:lnTo>
                <a:lnTo>
                  <a:pt x="42437" y="18890"/>
                </a:lnTo>
                <a:lnTo>
                  <a:pt x="42579" y="16549"/>
                </a:lnTo>
                <a:lnTo>
                  <a:pt x="42737" y="11833"/>
                </a:lnTo>
                <a:lnTo>
                  <a:pt x="42825" y="4715"/>
                </a:lnTo>
                <a:lnTo>
                  <a:pt x="42044" y="3131"/>
                </a:lnTo>
                <a:lnTo>
                  <a:pt x="40729" y="2076"/>
                </a:lnTo>
                <a:lnTo>
                  <a:pt x="39059" y="1371"/>
                </a:lnTo>
                <a:lnTo>
                  <a:pt x="37153" y="902"/>
                </a:lnTo>
                <a:lnTo>
                  <a:pt x="35086" y="589"/>
                </a:lnTo>
                <a:lnTo>
                  <a:pt x="32916" y="381"/>
                </a:lnTo>
                <a:lnTo>
                  <a:pt x="30675" y="242"/>
                </a:lnTo>
                <a:lnTo>
                  <a:pt x="26069" y="87"/>
                </a:lnTo>
                <a:lnTo>
                  <a:pt x="19013" y="0"/>
                </a:lnTo>
                <a:lnTo>
                  <a:pt x="16644" y="782"/>
                </a:lnTo>
                <a:lnTo>
                  <a:pt x="14271" y="2096"/>
                </a:lnTo>
                <a:lnTo>
                  <a:pt x="11895" y="3767"/>
                </a:lnTo>
                <a:lnTo>
                  <a:pt x="10312" y="5674"/>
                </a:lnTo>
                <a:lnTo>
                  <a:pt x="9256" y="7739"/>
                </a:lnTo>
                <a:lnTo>
                  <a:pt x="8552" y="9910"/>
                </a:lnTo>
                <a:lnTo>
                  <a:pt x="7288" y="12150"/>
                </a:lnTo>
                <a:lnTo>
                  <a:pt x="5653" y="14438"/>
                </a:lnTo>
                <a:lnTo>
                  <a:pt x="1117" y="20021"/>
                </a:lnTo>
                <a:lnTo>
                  <a:pt x="496" y="22901"/>
                </a:lnTo>
                <a:lnTo>
                  <a:pt x="330" y="24780"/>
                </a:lnTo>
                <a:lnTo>
                  <a:pt x="221" y="26826"/>
                </a:lnTo>
                <a:lnTo>
                  <a:pt x="98" y="31217"/>
                </a:lnTo>
                <a:lnTo>
                  <a:pt x="2" y="52359"/>
                </a:lnTo>
                <a:lnTo>
                  <a:pt x="0" y="88070"/>
                </a:lnTo>
                <a:lnTo>
                  <a:pt x="794" y="89657"/>
                </a:lnTo>
                <a:lnTo>
                  <a:pt x="2116" y="90715"/>
                </a:lnTo>
                <a:lnTo>
                  <a:pt x="3793" y="91421"/>
                </a:lnTo>
                <a:lnTo>
                  <a:pt x="4910" y="92685"/>
                </a:lnTo>
                <a:lnTo>
                  <a:pt x="5654" y="94321"/>
                </a:lnTo>
                <a:lnTo>
                  <a:pt x="6151" y="96206"/>
                </a:lnTo>
                <a:lnTo>
                  <a:pt x="7275" y="97463"/>
                </a:lnTo>
                <a:lnTo>
                  <a:pt x="8819" y="98301"/>
                </a:lnTo>
                <a:lnTo>
                  <a:pt x="10643" y="98859"/>
                </a:lnTo>
                <a:lnTo>
                  <a:pt x="12652" y="99231"/>
                </a:lnTo>
                <a:lnTo>
                  <a:pt x="14784" y="99480"/>
                </a:lnTo>
                <a:lnTo>
                  <a:pt x="17000" y="99645"/>
                </a:lnTo>
                <a:lnTo>
                  <a:pt x="19271" y="99755"/>
                </a:lnTo>
                <a:lnTo>
                  <a:pt x="23910" y="99878"/>
                </a:lnTo>
                <a:lnTo>
                  <a:pt x="59531" y="99976"/>
                </a:lnTo>
                <a:lnTo>
                  <a:pt x="61119" y="99182"/>
                </a:lnTo>
                <a:lnTo>
                  <a:pt x="62177" y="97859"/>
                </a:lnTo>
                <a:lnTo>
                  <a:pt x="62883" y="96183"/>
                </a:lnTo>
                <a:lnTo>
                  <a:pt x="64147" y="95066"/>
                </a:lnTo>
                <a:lnTo>
                  <a:pt x="65783" y="94321"/>
                </a:lnTo>
                <a:lnTo>
                  <a:pt x="71437" y="9283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en-US" dirty="0">
              <a:solidFill>
                <a:prstClr val="black"/>
              </a:solidFill>
            </a:endParaRPr>
          </a:p>
        </p:txBody>
      </p:sp>
      <p:sp>
        <p:nvSpPr>
          <p:cNvPr id="10" name="SMARTPenAnnotation2"/>
          <p:cNvSpPr/>
          <p:nvPr/>
        </p:nvSpPr>
        <p:spPr>
          <a:xfrm>
            <a:off x="8872537" y="6172200"/>
            <a:ext cx="1" cy="50007"/>
          </a:xfrm>
          <a:custGeom>
            <a:avLst/>
            <a:gdLst/>
            <a:ahLst/>
            <a:cxnLst/>
            <a:rect l="0" t="0" r="0" b="0"/>
            <a:pathLst>
              <a:path w="1" h="50007">
                <a:moveTo>
                  <a:pt x="0" y="0"/>
                </a:moveTo>
                <a:lnTo>
                  <a:pt x="0" y="5000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en-US" dirty="0">
              <a:solidFill>
                <a:prstClr val="black"/>
              </a:solidFill>
            </a:endParaRPr>
          </a:p>
        </p:txBody>
      </p:sp>
      <p:sp>
        <p:nvSpPr>
          <p:cNvPr id="11" name="SMARTPenAnnotation3"/>
          <p:cNvSpPr/>
          <p:nvPr/>
        </p:nvSpPr>
        <p:spPr>
          <a:xfrm>
            <a:off x="8872537" y="6107906"/>
            <a:ext cx="2117" cy="1"/>
          </a:xfrm>
          <a:custGeom>
            <a:avLst/>
            <a:gdLst/>
            <a:ahLst/>
            <a:cxnLst/>
            <a:rect l="0" t="0" r="0" b="0"/>
            <a:pathLst>
              <a:path w="2117" h="1">
                <a:moveTo>
                  <a:pt x="0" y="0"/>
                </a:moveTo>
                <a:lnTo>
                  <a:pt x="211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12" name="SMARTPenAnnotation4"/>
          <p:cNvSpPr/>
          <p:nvPr/>
        </p:nvSpPr>
        <p:spPr>
          <a:xfrm>
            <a:off x="8922543" y="6129337"/>
            <a:ext cx="35720" cy="81758"/>
          </a:xfrm>
          <a:custGeom>
            <a:avLst/>
            <a:gdLst/>
            <a:ahLst/>
            <a:cxnLst/>
            <a:rect l="0" t="0" r="0" b="0"/>
            <a:pathLst>
              <a:path w="35720" h="81758">
                <a:moveTo>
                  <a:pt x="0" y="35719"/>
                </a:moveTo>
                <a:lnTo>
                  <a:pt x="0" y="81757"/>
                </a:lnTo>
                <a:lnTo>
                  <a:pt x="0" y="4788"/>
                </a:lnTo>
                <a:lnTo>
                  <a:pt x="794" y="3192"/>
                </a:lnTo>
                <a:lnTo>
                  <a:pt x="2116" y="2128"/>
                </a:lnTo>
                <a:lnTo>
                  <a:pt x="3793" y="1419"/>
                </a:lnTo>
                <a:lnTo>
                  <a:pt x="5704" y="946"/>
                </a:lnTo>
                <a:lnTo>
                  <a:pt x="7771" y="631"/>
                </a:lnTo>
                <a:lnTo>
                  <a:pt x="9943" y="420"/>
                </a:lnTo>
                <a:lnTo>
                  <a:pt x="12186" y="280"/>
                </a:lnTo>
                <a:lnTo>
                  <a:pt x="16793" y="125"/>
                </a:lnTo>
                <a:lnTo>
                  <a:pt x="26218" y="25"/>
                </a:lnTo>
                <a:lnTo>
                  <a:pt x="3571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en-US" dirty="0">
              <a:solidFill>
                <a:prstClr val="black"/>
              </a:solidFill>
            </a:endParaRPr>
          </a:p>
        </p:txBody>
      </p:sp>
      <p:sp>
        <p:nvSpPr>
          <p:cNvPr id="13" name="SMARTPenAnnotation5"/>
          <p:cNvSpPr/>
          <p:nvPr/>
        </p:nvSpPr>
        <p:spPr>
          <a:xfrm>
            <a:off x="8872537" y="6311900"/>
            <a:ext cx="78582" cy="124619"/>
          </a:xfrm>
          <a:custGeom>
            <a:avLst/>
            <a:gdLst/>
            <a:ahLst/>
            <a:cxnLst/>
            <a:rect l="0" t="0" r="0" b="0"/>
            <a:pathLst>
              <a:path w="78582" h="124619">
                <a:moveTo>
                  <a:pt x="0" y="124618"/>
                </a:moveTo>
                <a:lnTo>
                  <a:pt x="0" y="108525"/>
                </a:lnTo>
                <a:lnTo>
                  <a:pt x="794" y="105952"/>
                </a:lnTo>
                <a:lnTo>
                  <a:pt x="2116" y="103442"/>
                </a:lnTo>
                <a:lnTo>
                  <a:pt x="3793" y="100976"/>
                </a:lnTo>
                <a:lnTo>
                  <a:pt x="4910" y="98538"/>
                </a:lnTo>
                <a:lnTo>
                  <a:pt x="5654" y="96119"/>
                </a:lnTo>
                <a:lnTo>
                  <a:pt x="6152" y="93713"/>
                </a:lnTo>
                <a:lnTo>
                  <a:pt x="6482" y="91314"/>
                </a:lnTo>
                <a:lnTo>
                  <a:pt x="6703" y="88922"/>
                </a:lnTo>
                <a:lnTo>
                  <a:pt x="6850" y="86533"/>
                </a:lnTo>
                <a:lnTo>
                  <a:pt x="7013" y="79646"/>
                </a:lnTo>
                <a:lnTo>
                  <a:pt x="7144" y="0"/>
                </a:lnTo>
                <a:lnTo>
                  <a:pt x="7144" y="1234"/>
                </a:lnTo>
                <a:lnTo>
                  <a:pt x="7938" y="1881"/>
                </a:lnTo>
                <a:lnTo>
                  <a:pt x="9260" y="2312"/>
                </a:lnTo>
                <a:lnTo>
                  <a:pt x="10937" y="2599"/>
                </a:lnTo>
                <a:lnTo>
                  <a:pt x="12847" y="4379"/>
                </a:lnTo>
                <a:lnTo>
                  <a:pt x="14915" y="7152"/>
                </a:lnTo>
                <a:lnTo>
                  <a:pt x="17087" y="10589"/>
                </a:lnTo>
                <a:lnTo>
                  <a:pt x="19329" y="12880"/>
                </a:lnTo>
                <a:lnTo>
                  <a:pt x="21617" y="14407"/>
                </a:lnTo>
                <a:lnTo>
                  <a:pt x="23937" y="15425"/>
                </a:lnTo>
                <a:lnTo>
                  <a:pt x="25483" y="16898"/>
                </a:lnTo>
                <a:lnTo>
                  <a:pt x="26513" y="18674"/>
                </a:lnTo>
                <a:lnTo>
                  <a:pt x="27201" y="20651"/>
                </a:lnTo>
                <a:lnTo>
                  <a:pt x="28453" y="21969"/>
                </a:lnTo>
                <a:lnTo>
                  <a:pt x="30081" y="22848"/>
                </a:lnTo>
                <a:lnTo>
                  <a:pt x="31960" y="23434"/>
                </a:lnTo>
                <a:lnTo>
                  <a:pt x="34007" y="23825"/>
                </a:lnTo>
                <a:lnTo>
                  <a:pt x="36165" y="24085"/>
                </a:lnTo>
                <a:lnTo>
                  <a:pt x="38398" y="24258"/>
                </a:lnTo>
                <a:lnTo>
                  <a:pt x="40680" y="25168"/>
                </a:lnTo>
                <a:lnTo>
                  <a:pt x="42995" y="26568"/>
                </a:lnTo>
                <a:lnTo>
                  <a:pt x="45332" y="28295"/>
                </a:lnTo>
                <a:lnTo>
                  <a:pt x="47684" y="30240"/>
                </a:lnTo>
                <a:lnTo>
                  <a:pt x="50046" y="32331"/>
                </a:lnTo>
                <a:lnTo>
                  <a:pt x="52414" y="34518"/>
                </a:lnTo>
                <a:lnTo>
                  <a:pt x="55580" y="36770"/>
                </a:lnTo>
                <a:lnTo>
                  <a:pt x="59279" y="39065"/>
                </a:lnTo>
                <a:lnTo>
                  <a:pt x="63332" y="41390"/>
                </a:lnTo>
                <a:lnTo>
                  <a:pt x="66827" y="42939"/>
                </a:lnTo>
                <a:lnTo>
                  <a:pt x="69952" y="43972"/>
                </a:lnTo>
                <a:lnTo>
                  <a:pt x="78581" y="4603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en-US" dirty="0">
              <a:solidFill>
                <a:prstClr val="black"/>
              </a:solidFill>
            </a:endParaRPr>
          </a:p>
        </p:txBody>
      </p:sp>
      <mc:AlternateContent xmlns:mc="http://schemas.openxmlformats.org/markup-compatibility/2006" xmlns:p14="http://schemas.microsoft.com/office/powerpoint/2010/main">
        <mc:Choice Requires="p14">
          <p:contentPart p14:bwMode="auto" r:id="rId5">
            <p14:nvContentPartPr>
              <p14:cNvPr id="1026" name="Ink 2"/>
              <p14:cNvContentPartPr>
                <a14:cpLocks xmlns:a14="http://schemas.microsoft.com/office/drawing/2010/main" noRot="1" noChangeAspect="1" noEditPoints="1" noChangeArrowheads="1" noChangeShapeType="1"/>
              </p14:cNvContentPartPr>
              <p14:nvPr/>
            </p14:nvContentPartPr>
            <p14:xfrm>
              <a:off x="8709025" y="6107113"/>
              <a:ext cx="249238" cy="330200"/>
            </p14:xfrm>
          </p:contentPart>
        </mc:Choice>
        <mc:Fallback xmlns="">
          <p:pic>
            <p:nvPicPr>
              <p:cNvPr id="1026" name="Ink 2"/>
              <p:cNvPicPr>
                <a:picLocks noRot="1" noChangeAspect="1" noEditPoints="1" noChangeArrowheads="1" noChangeShapeType="1"/>
              </p:cNvPicPr>
              <p:nvPr/>
            </p:nvPicPr>
            <p:blipFill>
              <a:blip r:embed="rId6"/>
              <a:stretch>
                <a:fillRect/>
              </a:stretch>
            </p:blipFill>
            <p:spPr>
              <a:xfrm>
                <a:off x="8699661" y="6097751"/>
                <a:ext cx="267967" cy="348925"/>
              </a:xfrm>
              <a:prstGeom prst="rect">
                <a:avLst/>
              </a:prstGeom>
            </p:spPr>
          </p:pic>
        </mc:Fallback>
      </mc:AlternateContent>
    </p:spTree>
    <p:extLst>
      <p:ext uri="{BB962C8B-B14F-4D97-AF65-F5344CB8AC3E}">
        <p14:creationId xmlns:p14="http://schemas.microsoft.com/office/powerpoint/2010/main" val="365957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4"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from="(-#ppt_w/2)" to="(#ppt_x)" calcmode="lin" valueType="num">
                                      <p:cBhvr>
                                        <p:cTn id="14" dur="600" fill="hold">
                                          <p:stCondLst>
                                            <p:cond delay="0"/>
                                          </p:stCondLst>
                                        </p:cTn>
                                        <p:tgtEl>
                                          <p:spTgt spid="3"/>
                                        </p:tgtEl>
                                        <p:attrNameLst>
                                          <p:attrName>ppt_x</p:attrName>
                                        </p:attrNameLst>
                                      </p:cBhvr>
                                    </p:anim>
                                    <p:anim from="0" to="-1.0" calcmode="lin" valueType="num">
                                      <p:cBhvr>
                                        <p:cTn id="15" dur="200" decel="50000" autoRev="1" fill="hold">
                                          <p:stCondLst>
                                            <p:cond delay="600"/>
                                          </p:stCondLst>
                                        </p:cTn>
                                        <p:tgtEl>
                                          <p:spTgt spid="3"/>
                                        </p:tgtEl>
                                        <p:attrNameLst>
                                          <p:attrName>xshear</p:attrName>
                                        </p:attrNameLst>
                                      </p:cBhvr>
                                    </p:anim>
                                    <p:animScale>
                                      <p:cBhvr>
                                        <p:cTn id="16" dur="200" decel="100000" autoRev="1" fill="hold">
                                          <p:stCondLst>
                                            <p:cond delay="600"/>
                                          </p:stCondLst>
                                        </p:cTn>
                                        <p:tgtEl>
                                          <p:spTgt spid="3"/>
                                        </p:tgtEl>
                                      </p:cBhvr>
                                      <p:from x="100000" y="100000"/>
                                      <p:to x="80000" y="100000"/>
                                    </p:animScale>
                                    <p:anim by="(#ppt_h/3+#ppt_w*0.1)" calcmode="lin" valueType="num">
                                      <p:cBhvr additive="sum">
                                        <p:cTn id="17" dur="200" decel="100000" autoRev="1" fill="hold">
                                          <p:stCondLst>
                                            <p:cond delay="600"/>
                                          </p:stCondLst>
                                        </p:cTn>
                                        <p:tgtEl>
                                          <p:spTgt spid="3"/>
                                        </p:tgtEl>
                                        <p:attrNameLst>
                                          <p:attrName>ppt_x</p:attrName>
                                        </p:attrNameLst>
                                      </p:cBhvr>
                                    </p:anim>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grpId="0" nodeType="click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anim calcmode="lin" valueType="num">
                                      <p:cBhvr>
                                        <p:cTn id="23" dur="2000" fill="hold"/>
                                        <p:tgtEl>
                                          <p:spTgt spid="5"/>
                                        </p:tgtEl>
                                        <p:attrNameLst>
                                          <p:attrName>ppt_w</p:attrName>
                                        </p:attrNameLst>
                                      </p:cBhvr>
                                      <p:tavLst>
                                        <p:tav tm="0" fmla="#ppt_w*sin(2.5*pi*$)">
                                          <p:val>
                                            <p:fltVal val="0"/>
                                          </p:val>
                                        </p:tav>
                                        <p:tav tm="100000">
                                          <p:val>
                                            <p:fltVal val="1"/>
                                          </p:val>
                                        </p:tav>
                                      </p:tavLst>
                                    </p:anim>
                                    <p:anim calcmode="lin" valueType="num">
                                      <p:cBhvr>
                                        <p:cTn id="24"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3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2000"/>
                                        <p:tgtEl>
                                          <p:spTgt spid="4"/>
                                        </p:tgtEl>
                                      </p:cBhvr>
                                    </p:animEffect>
                                    <p:anim calcmode="lin" valueType="num">
                                      <p:cBhvr>
                                        <p:cTn id="30" dur="2000" fill="hold"/>
                                        <p:tgtEl>
                                          <p:spTgt spid="4"/>
                                        </p:tgtEl>
                                        <p:attrNameLst>
                                          <p:attrName>style.rotation</p:attrName>
                                        </p:attrNameLst>
                                      </p:cBhvr>
                                      <p:tavLst>
                                        <p:tav tm="0">
                                          <p:val>
                                            <p:fltVal val="720"/>
                                          </p:val>
                                        </p:tav>
                                        <p:tav tm="100000">
                                          <p:val>
                                            <p:fltVal val="0"/>
                                          </p:val>
                                        </p:tav>
                                      </p:tavLst>
                                    </p:anim>
                                    <p:anim calcmode="lin" valueType="num">
                                      <p:cBhvr>
                                        <p:cTn id="31" dur="2000" fill="hold"/>
                                        <p:tgtEl>
                                          <p:spTgt spid="4"/>
                                        </p:tgtEl>
                                        <p:attrNameLst>
                                          <p:attrName>ppt_h</p:attrName>
                                        </p:attrNameLst>
                                      </p:cBhvr>
                                      <p:tavLst>
                                        <p:tav tm="0">
                                          <p:val>
                                            <p:fltVal val="0"/>
                                          </p:val>
                                        </p:tav>
                                        <p:tav tm="100000">
                                          <p:val>
                                            <p:strVal val="#ppt_h"/>
                                          </p:val>
                                        </p:tav>
                                      </p:tavLst>
                                    </p:anim>
                                    <p:anim calcmode="lin" valueType="num">
                                      <p:cBhvr>
                                        <p:cTn id="32"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33" fill="hold">
                      <p:stCondLst>
                        <p:cond delay="indefinite"/>
                      </p:stCondLst>
                      <p:childTnLst>
                        <p:par>
                          <p:cTn id="34" fill="hold">
                            <p:stCondLst>
                              <p:cond delay="0"/>
                            </p:stCondLst>
                            <p:childTnLst>
                              <p:par>
                                <p:cTn id="35" presetID="58" presetClass="entr" presetSubtype="0" accel="10000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strVal val="#ppt_w*2.5"/>
                                          </p:val>
                                        </p:tav>
                                        <p:tav tm="100000">
                                          <p:val>
                                            <p:strVal val="#ppt_w"/>
                                          </p:val>
                                        </p:tav>
                                      </p:tavLst>
                                    </p:anim>
                                    <p:anim calcmode="lin" valueType="num">
                                      <p:cBhvr>
                                        <p:cTn id="38" dur="500" fill="hold"/>
                                        <p:tgtEl>
                                          <p:spTgt spid="6"/>
                                        </p:tgtEl>
                                        <p:attrNameLst>
                                          <p:attrName>ppt_h</p:attrName>
                                        </p:attrNameLst>
                                      </p:cBhvr>
                                      <p:tavLst>
                                        <p:tav tm="0">
                                          <p:val>
                                            <p:strVal val="#ppt_h*0.01"/>
                                          </p:val>
                                        </p:tav>
                                        <p:tav tm="100000">
                                          <p:val>
                                            <p:strVal val="#ppt_h"/>
                                          </p:val>
                                        </p:tav>
                                      </p:tavLst>
                                    </p:anim>
                                    <p:anim calcmode="lin" valueType="num">
                                      <p:cBhvr>
                                        <p:cTn id="39" dur="500" fill="hold"/>
                                        <p:tgtEl>
                                          <p:spTgt spid="6"/>
                                        </p:tgtEl>
                                        <p:attrNameLst>
                                          <p:attrName>ppt_x</p:attrName>
                                        </p:attrNameLst>
                                      </p:cBhvr>
                                      <p:tavLst>
                                        <p:tav tm="0">
                                          <p:val>
                                            <p:strVal val="#ppt_x"/>
                                          </p:val>
                                        </p:tav>
                                        <p:tav tm="100000">
                                          <p:val>
                                            <p:strVal val="#ppt_x"/>
                                          </p:val>
                                        </p:tav>
                                      </p:tavLst>
                                    </p:anim>
                                    <p:anim calcmode="lin" valueType="num">
                                      <p:cBhvr>
                                        <p:cTn id="40" dur="500" fill="hold"/>
                                        <p:tgtEl>
                                          <p:spTgt spid="6"/>
                                        </p:tgtEl>
                                        <p:attrNameLst>
                                          <p:attrName>ppt_y</p:attrName>
                                        </p:attrNameLst>
                                      </p:cBhvr>
                                      <p:tavLst>
                                        <p:tav tm="0">
                                          <p:val>
                                            <p:strVal val="#ppt_h+1"/>
                                          </p:val>
                                        </p:tav>
                                        <p:tav tm="100000">
                                          <p:val>
                                            <p:strVal val="#ppt_y"/>
                                          </p:val>
                                        </p:tav>
                                      </p:tavLst>
                                    </p:anim>
                                    <p:animEffect transition="in" filter="fade">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19" presetClass="entr" presetSubtype="1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0" fill="hold"/>
                                        <p:tgtEl>
                                          <p:spTgt spid="7"/>
                                        </p:tgtEl>
                                        <p:attrNameLst>
                                          <p:attrName>ppt_w</p:attrName>
                                        </p:attrNameLst>
                                      </p:cBhvr>
                                      <p:tavLst>
                                        <p:tav tm="0" fmla="#ppt_w*sin(2.5*pi*$)">
                                          <p:val>
                                            <p:fltVal val="0"/>
                                          </p:val>
                                        </p:tav>
                                        <p:tav tm="100000">
                                          <p:val>
                                            <p:fltVal val="1"/>
                                          </p:val>
                                        </p:tav>
                                      </p:tavLst>
                                    </p:anim>
                                    <p:anim calcmode="lin" valueType="num">
                                      <p:cBhvr>
                                        <p:cTn id="47" dur="5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izabeth i.jpg"/>
          <p:cNvPicPr>
            <a:picLocks noChangeAspect="1"/>
          </p:cNvPicPr>
          <p:nvPr/>
        </p:nvPicPr>
        <p:blipFill>
          <a:blip r:embed="rId3" cstate="print"/>
          <a:stretch>
            <a:fillRect/>
          </a:stretch>
        </p:blipFill>
        <p:spPr>
          <a:xfrm>
            <a:off x="-1" y="0"/>
            <a:ext cx="5105401" cy="6858000"/>
          </a:xfrm>
          <a:prstGeom prst="rect">
            <a:avLst/>
          </a:prstGeom>
        </p:spPr>
      </p:pic>
      <p:sp>
        <p:nvSpPr>
          <p:cNvPr id="3" name="TextBox 2"/>
          <p:cNvSpPr txBox="1"/>
          <p:nvPr/>
        </p:nvSpPr>
        <p:spPr>
          <a:xfrm>
            <a:off x="5105399" y="914400"/>
            <a:ext cx="4038601" cy="646331"/>
          </a:xfrm>
          <a:prstGeom prst="rect">
            <a:avLst/>
          </a:prstGeom>
          <a:noFill/>
        </p:spPr>
        <p:txBody>
          <a:bodyPr wrap="square" rtlCol="0">
            <a:spAutoFit/>
          </a:bodyPr>
          <a:lstStyle/>
          <a:p>
            <a:pPr fontAlgn="auto">
              <a:spcBef>
                <a:spcPts val="0"/>
              </a:spcBef>
              <a:spcAft>
                <a:spcPts val="0"/>
              </a:spcAft>
            </a:pPr>
            <a:r>
              <a:rPr lang="en-US" dirty="0" smtClean="0">
                <a:solidFill>
                  <a:prstClr val="black"/>
                </a:solidFill>
                <a:latin typeface="Calibri"/>
              </a:rPr>
              <a:t>She will restore Protestantism as the State religion in England</a:t>
            </a:r>
            <a:endParaRPr lang="en-US" dirty="0">
              <a:solidFill>
                <a:prstClr val="black"/>
              </a:solidFill>
              <a:latin typeface="Calibri"/>
            </a:endParaRPr>
          </a:p>
        </p:txBody>
      </p:sp>
      <p:sp>
        <p:nvSpPr>
          <p:cNvPr id="4" name="Rectangle 3"/>
          <p:cNvSpPr/>
          <p:nvPr/>
        </p:nvSpPr>
        <p:spPr>
          <a:xfrm>
            <a:off x="5105400" y="0"/>
            <a:ext cx="4038600"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pPr>
            <a:r>
              <a:rPr lang="en-US" sz="28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Elizabeth takes the throne in 1558</a:t>
            </a:r>
            <a:endParaRPr lang="en-US" sz="28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endParaRPr>
          </a:p>
        </p:txBody>
      </p:sp>
      <p:sp>
        <p:nvSpPr>
          <p:cNvPr id="5" name="TextBox 4"/>
          <p:cNvSpPr txBox="1"/>
          <p:nvPr/>
        </p:nvSpPr>
        <p:spPr>
          <a:xfrm>
            <a:off x="5105400" y="1828800"/>
            <a:ext cx="4038600" cy="646331"/>
          </a:xfrm>
          <a:prstGeom prst="rect">
            <a:avLst/>
          </a:prstGeom>
          <a:noFill/>
        </p:spPr>
        <p:txBody>
          <a:bodyPr wrap="square" rtlCol="0">
            <a:spAutoFit/>
          </a:bodyPr>
          <a:lstStyle/>
          <a:p>
            <a:pPr fontAlgn="auto">
              <a:spcBef>
                <a:spcPts val="0"/>
              </a:spcBef>
              <a:spcAft>
                <a:spcPts val="0"/>
              </a:spcAft>
            </a:pPr>
            <a:r>
              <a:rPr lang="en-US" dirty="0" smtClean="0">
                <a:solidFill>
                  <a:prstClr val="black"/>
                </a:solidFill>
                <a:latin typeface="Calibri"/>
              </a:rPr>
              <a:t>1559 – Parliament sets up a national church like that under her father Henry</a:t>
            </a:r>
            <a:endParaRPr lang="en-US" dirty="0">
              <a:solidFill>
                <a:prstClr val="black"/>
              </a:solidFill>
              <a:latin typeface="Calibri"/>
            </a:endParaRPr>
          </a:p>
        </p:txBody>
      </p:sp>
      <p:sp>
        <p:nvSpPr>
          <p:cNvPr id="6" name="TextBox 5"/>
          <p:cNvSpPr txBox="1"/>
          <p:nvPr/>
        </p:nvSpPr>
        <p:spPr>
          <a:xfrm>
            <a:off x="5638801" y="2590800"/>
            <a:ext cx="3505200" cy="1477328"/>
          </a:xfrm>
          <a:prstGeom prst="rect">
            <a:avLst/>
          </a:prstGeom>
          <a:noFill/>
        </p:spPr>
        <p:txBody>
          <a:bodyPr wrap="square" rtlCol="0">
            <a:spAutoFit/>
          </a:bodyPr>
          <a:lstStyle/>
          <a:p>
            <a:pPr fontAlgn="auto">
              <a:spcBef>
                <a:spcPts val="0"/>
              </a:spcBef>
              <a:spcAft>
                <a:spcPts val="0"/>
              </a:spcAft>
            </a:pPr>
            <a:r>
              <a:rPr lang="en-US" dirty="0" smtClean="0">
                <a:solidFill>
                  <a:prstClr val="black"/>
                </a:solidFill>
                <a:latin typeface="Calibri"/>
              </a:rPr>
              <a:t> - The Anglican Church will be the</a:t>
            </a:r>
          </a:p>
          <a:p>
            <a:pPr fontAlgn="auto">
              <a:spcBef>
                <a:spcPts val="0"/>
              </a:spcBef>
              <a:spcAft>
                <a:spcPts val="0"/>
              </a:spcAft>
            </a:pPr>
            <a:r>
              <a:rPr lang="en-US" dirty="0" smtClean="0">
                <a:solidFill>
                  <a:prstClr val="black"/>
                </a:solidFill>
                <a:latin typeface="Calibri"/>
              </a:rPr>
              <a:t>    only church in England</a:t>
            </a:r>
          </a:p>
          <a:p>
            <a:pPr fontAlgn="auto">
              <a:spcBef>
                <a:spcPts val="0"/>
              </a:spcBef>
              <a:spcAft>
                <a:spcPts val="0"/>
              </a:spcAft>
              <a:buFontTx/>
              <a:buChar char="-"/>
            </a:pPr>
            <a:r>
              <a:rPr lang="en-US" dirty="0" smtClean="0">
                <a:solidFill>
                  <a:prstClr val="black"/>
                </a:solidFill>
                <a:latin typeface="Calibri"/>
              </a:rPr>
              <a:t>  Elizabeth is its Head</a:t>
            </a:r>
          </a:p>
          <a:p>
            <a:pPr fontAlgn="auto">
              <a:spcBef>
                <a:spcPts val="0"/>
              </a:spcBef>
              <a:spcAft>
                <a:spcPts val="0"/>
              </a:spcAft>
              <a:buFontTx/>
              <a:buChar char="-"/>
            </a:pPr>
            <a:r>
              <a:rPr lang="en-US" dirty="0" smtClean="0">
                <a:solidFill>
                  <a:prstClr val="black"/>
                </a:solidFill>
                <a:latin typeface="Calibri"/>
              </a:rPr>
              <a:t>  People are required to attend</a:t>
            </a:r>
          </a:p>
          <a:p>
            <a:pPr fontAlgn="auto">
              <a:spcBef>
                <a:spcPts val="0"/>
              </a:spcBef>
              <a:spcAft>
                <a:spcPts val="0"/>
              </a:spcAft>
            </a:pPr>
            <a:r>
              <a:rPr lang="en-US" dirty="0" smtClean="0">
                <a:solidFill>
                  <a:prstClr val="black"/>
                </a:solidFill>
                <a:latin typeface="Calibri"/>
              </a:rPr>
              <a:t>   services or pay a fine</a:t>
            </a:r>
            <a:endParaRPr lang="en-US" dirty="0">
              <a:solidFill>
                <a:prstClr val="black"/>
              </a:solidFill>
              <a:latin typeface="Calibri"/>
            </a:endParaRPr>
          </a:p>
        </p:txBody>
      </p:sp>
    </p:spTree>
    <p:extLst>
      <p:ext uri="{BB962C8B-B14F-4D97-AF65-F5344CB8AC3E}">
        <p14:creationId xmlns:p14="http://schemas.microsoft.com/office/powerpoint/2010/main" val="355071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ppt_w</p:attrName>
                                        </p:attrNameLst>
                                      </p:cBhvr>
                                      <p:tavLst>
                                        <p:tav tm="0" fmla="#ppt_w*sin(2.5*pi*$)">
                                          <p:val>
                                            <p:fltVal val="0"/>
                                          </p:val>
                                        </p:tav>
                                        <p:tav tm="100000">
                                          <p:val>
                                            <p:fltVal val="1"/>
                                          </p:val>
                                        </p:tav>
                                      </p:tavLst>
                                    </p:anim>
                                    <p:anim calcmode="lin" valueType="num">
                                      <p:cBhvr>
                                        <p:cTn id="16"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grpId="0" nodeType="click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by="(-#ppt_w*2)" calcmode="lin" valueType="num">
                                      <p:cBhvr rctx="PPT">
                                        <p:cTn id="21" dur="500" autoRev="1" fill="hold">
                                          <p:stCondLst>
                                            <p:cond delay="0"/>
                                          </p:stCondLst>
                                        </p:cTn>
                                        <p:tgtEl>
                                          <p:spTgt spid="5"/>
                                        </p:tgtEl>
                                        <p:attrNameLst>
                                          <p:attrName>ppt_w</p:attrName>
                                        </p:attrNameLst>
                                      </p:cBhvr>
                                    </p:anim>
                                    <p:anim by="(#ppt_w*0.50)" calcmode="lin" valueType="num">
                                      <p:cBhvr>
                                        <p:cTn id="22" dur="500" decel="50000" autoRev="1" fill="hold">
                                          <p:stCondLst>
                                            <p:cond delay="0"/>
                                          </p:stCondLst>
                                        </p:cTn>
                                        <p:tgtEl>
                                          <p:spTgt spid="5"/>
                                        </p:tgtEl>
                                        <p:attrNameLst>
                                          <p:attrName>ppt_x</p:attrName>
                                        </p:attrNameLst>
                                      </p:cBhvr>
                                    </p:anim>
                                    <p:anim from="(-#ppt_h/2)" to="(#ppt_y)" calcmode="lin" valueType="num">
                                      <p:cBhvr>
                                        <p:cTn id="23" dur="1000" fill="hold">
                                          <p:stCondLst>
                                            <p:cond delay="0"/>
                                          </p:stCondLst>
                                        </p:cTn>
                                        <p:tgtEl>
                                          <p:spTgt spid="5"/>
                                        </p:tgtEl>
                                        <p:attrNameLst>
                                          <p:attrName>ppt_y</p:attrName>
                                        </p:attrNameLst>
                                      </p:cBhvr>
                                    </p:anim>
                                    <p:animRot by="21600000">
                                      <p:cBhvr>
                                        <p:cTn id="24" dur="1000" fill="hold">
                                          <p:stCondLst>
                                            <p:cond delay="0"/>
                                          </p:stCondLst>
                                        </p:cTn>
                                        <p:tgtEl>
                                          <p:spTgt spid="5"/>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38" presetClass="entr" presetSubtype="0" accel="50000" fill="hold" grpId="0" nodeType="clickEffect">
                                  <p:stCondLst>
                                    <p:cond delay="0"/>
                                  </p:stCondLst>
                                  <p:iterate type="lt">
                                    <p:tmPct val="50000"/>
                                  </p:iterate>
                                  <p:childTnLst>
                                    <p:set>
                                      <p:cBhvr>
                                        <p:cTn id="28" dur="1" fill="hold">
                                          <p:stCondLst>
                                            <p:cond delay="0"/>
                                          </p:stCondLst>
                                        </p:cTn>
                                        <p:tgtEl>
                                          <p:spTgt spid="6"/>
                                        </p:tgtEl>
                                        <p:attrNameLst>
                                          <p:attrName>style.visibility</p:attrName>
                                        </p:attrNameLst>
                                      </p:cBhvr>
                                      <p:to>
                                        <p:strVal val="visible"/>
                                      </p:to>
                                    </p:set>
                                    <p:set>
                                      <p:cBhvr>
                                        <p:cTn id="29" dur="455" fill="hold">
                                          <p:stCondLst>
                                            <p:cond delay="0"/>
                                          </p:stCondLst>
                                        </p:cTn>
                                        <p:tgtEl>
                                          <p:spTgt spid="6"/>
                                        </p:tgtEl>
                                        <p:attrNameLst>
                                          <p:attrName>style.rotation</p:attrName>
                                        </p:attrNameLst>
                                      </p:cBhvr>
                                      <p:to>
                                        <p:strVal val="-45.0"/>
                                      </p:to>
                                    </p:set>
                                    <p:anim calcmode="lin" valueType="num">
                                      <p:cBhvr>
                                        <p:cTn id="30"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31"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32"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33"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pP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Tabitha" pitchFamily="2" charset="0"/>
              </a:rPr>
              <a:t>T</a:t>
            </a:r>
            <a:r>
              <a:rPr lang="en-US" sz="5400" b="1" dirty="0" smtClean="0">
                <a:ln w="11430"/>
                <a:solidFill>
                  <a:srgbClr val="4F81BD">
                    <a:lumMod val="50000"/>
                  </a:srgbClr>
                </a:solidFill>
                <a:effectLst>
                  <a:outerShdw blurRad="50800" dist="39000" dir="5460000" algn="tl">
                    <a:srgbClr val="000000">
                      <a:alpha val="38000"/>
                    </a:srgbClr>
                  </a:outerShdw>
                </a:effectLst>
                <a:latin typeface="Tabitha" pitchFamily="2" charset="0"/>
              </a:rPr>
              <a:t>H</a:t>
            </a: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Tabitha" pitchFamily="2" charset="0"/>
              </a:rPr>
              <a:t>E </a:t>
            </a:r>
            <a:r>
              <a:rPr lang="en-US" sz="5400" b="1" dirty="0" smtClean="0">
                <a:ln w="11430"/>
                <a:solidFill>
                  <a:srgbClr val="4F81BD">
                    <a:lumMod val="50000"/>
                  </a:srgbClr>
                </a:solidFill>
                <a:effectLst>
                  <a:outerShdw blurRad="50800" dist="39000" dir="5460000" algn="tl">
                    <a:srgbClr val="000000">
                      <a:alpha val="38000"/>
                    </a:srgbClr>
                  </a:outerShdw>
                </a:effectLst>
                <a:latin typeface="Tabitha" pitchFamily="2" charset="0"/>
              </a:rPr>
              <a:t>A</a:t>
            </a: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Tabitha" pitchFamily="2" charset="0"/>
              </a:rPr>
              <a:t>N</a:t>
            </a:r>
            <a:r>
              <a:rPr lang="en-US" sz="5400" b="1" dirty="0" smtClean="0">
                <a:ln w="11430"/>
                <a:solidFill>
                  <a:srgbClr val="4F81BD">
                    <a:lumMod val="50000"/>
                  </a:srgbClr>
                </a:solidFill>
                <a:effectLst>
                  <a:outerShdw blurRad="50800" dist="39000" dir="5460000" algn="tl">
                    <a:srgbClr val="000000">
                      <a:alpha val="38000"/>
                    </a:srgbClr>
                  </a:outerShdw>
                </a:effectLst>
                <a:latin typeface="Tabitha" pitchFamily="2" charset="0"/>
              </a:rPr>
              <a:t>G</a:t>
            </a: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Tabitha" pitchFamily="2" charset="0"/>
              </a:rPr>
              <a:t>L</a:t>
            </a:r>
            <a:r>
              <a:rPr lang="en-US" sz="5400" b="1" dirty="0" smtClean="0">
                <a:ln w="11430"/>
                <a:solidFill>
                  <a:srgbClr val="4F81BD">
                    <a:lumMod val="50000"/>
                  </a:srgbClr>
                </a:solidFill>
                <a:effectLst>
                  <a:outerShdw blurRad="50800" dist="39000" dir="5460000" algn="tl">
                    <a:srgbClr val="000000">
                      <a:alpha val="38000"/>
                    </a:srgbClr>
                  </a:outerShdw>
                </a:effectLst>
                <a:latin typeface="Tabitha" pitchFamily="2" charset="0"/>
              </a:rPr>
              <a:t>I</a:t>
            </a: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Tabitha" pitchFamily="2" charset="0"/>
              </a:rPr>
              <a:t>C</a:t>
            </a:r>
            <a:r>
              <a:rPr lang="en-US" sz="5400" b="1" dirty="0" smtClean="0">
                <a:ln w="11430"/>
                <a:solidFill>
                  <a:srgbClr val="4F81BD">
                    <a:lumMod val="50000"/>
                  </a:srgbClr>
                </a:solidFill>
                <a:effectLst>
                  <a:outerShdw blurRad="50800" dist="39000" dir="5460000" algn="tl">
                    <a:srgbClr val="000000">
                      <a:alpha val="38000"/>
                    </a:srgbClr>
                  </a:outerShdw>
                </a:effectLst>
                <a:latin typeface="Tabitha" pitchFamily="2" charset="0"/>
              </a:rPr>
              <a:t>A</a:t>
            </a: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Tabitha" pitchFamily="2" charset="0"/>
              </a:rPr>
              <a:t>N </a:t>
            </a:r>
            <a:r>
              <a:rPr lang="en-US" sz="5400" b="1" dirty="0" smtClean="0">
                <a:ln w="11430"/>
                <a:solidFill>
                  <a:srgbClr val="4F81BD">
                    <a:lumMod val="50000"/>
                  </a:srgbClr>
                </a:solidFill>
                <a:effectLst>
                  <a:outerShdw blurRad="50800" dist="39000" dir="5460000" algn="tl">
                    <a:srgbClr val="000000">
                      <a:alpha val="38000"/>
                    </a:srgbClr>
                  </a:outerShdw>
                </a:effectLst>
                <a:latin typeface="Tabitha" pitchFamily="2" charset="0"/>
              </a:rPr>
              <a:t>C</a:t>
            </a: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Tabitha" pitchFamily="2" charset="0"/>
              </a:rPr>
              <a:t>H</a:t>
            </a:r>
            <a:r>
              <a:rPr lang="en-US" sz="5400" b="1" dirty="0" smtClean="0">
                <a:ln w="11430"/>
                <a:solidFill>
                  <a:srgbClr val="4F81BD">
                    <a:lumMod val="50000"/>
                  </a:srgbClr>
                </a:solidFill>
                <a:effectLst>
                  <a:outerShdw blurRad="50800" dist="39000" dir="5460000" algn="tl">
                    <a:srgbClr val="000000">
                      <a:alpha val="38000"/>
                    </a:srgbClr>
                  </a:outerShdw>
                </a:effectLst>
                <a:latin typeface="Tabitha" pitchFamily="2" charset="0"/>
              </a:rPr>
              <a:t>U</a:t>
            </a: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Tabitha" pitchFamily="2" charset="0"/>
              </a:rPr>
              <a:t>R</a:t>
            </a:r>
            <a:r>
              <a:rPr lang="en-US" sz="5400" b="1" dirty="0" smtClean="0">
                <a:ln w="11430"/>
                <a:solidFill>
                  <a:srgbClr val="4F81BD">
                    <a:lumMod val="50000"/>
                  </a:srgbClr>
                </a:solidFill>
                <a:effectLst>
                  <a:outerShdw blurRad="50800" dist="39000" dir="5460000" algn="tl">
                    <a:srgbClr val="000000">
                      <a:alpha val="38000"/>
                    </a:srgbClr>
                  </a:outerShdw>
                </a:effectLst>
                <a:latin typeface="Tabitha" pitchFamily="2" charset="0"/>
              </a:rPr>
              <a:t>C</a:t>
            </a: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Tabitha" pitchFamily="2" charset="0"/>
              </a:rPr>
              <a:t>H</a:t>
            </a:r>
          </a:p>
        </p:txBody>
      </p:sp>
      <p:sp>
        <p:nvSpPr>
          <p:cNvPr id="4" name="Content Placeholder 3"/>
          <p:cNvSpPr>
            <a:spLocks noGrp="1"/>
          </p:cNvSpPr>
          <p:nvPr>
            <p:ph idx="1"/>
          </p:nvPr>
        </p:nvSpPr>
        <p:spPr/>
        <p:txBody>
          <a:bodyPr>
            <a:noAutofit/>
          </a:bodyPr>
          <a:lstStyle/>
          <a:p>
            <a:r>
              <a:rPr lang="en-US" sz="4000" dirty="0" smtClean="0">
                <a:solidFill>
                  <a:schemeClr val="accent5">
                    <a:lumMod val="50000"/>
                  </a:schemeClr>
                </a:solidFill>
                <a:latin typeface="Freestyle Script" pitchFamily="66" charset="0"/>
              </a:rPr>
              <a:t>Priests can Marry</a:t>
            </a:r>
          </a:p>
          <a:p>
            <a:r>
              <a:rPr lang="en-US" sz="4000" dirty="0" smtClean="0">
                <a:solidFill>
                  <a:schemeClr val="accent5">
                    <a:lumMod val="50000"/>
                  </a:schemeClr>
                </a:solidFill>
                <a:latin typeface="Freestyle Script" pitchFamily="66" charset="0"/>
              </a:rPr>
              <a:t>Services in English. </a:t>
            </a:r>
          </a:p>
          <a:p>
            <a:pPr lvl="1"/>
            <a:r>
              <a:rPr lang="en-US" sz="4000" dirty="0" smtClean="0">
                <a:solidFill>
                  <a:schemeClr val="accent5">
                    <a:lumMod val="50000"/>
                  </a:schemeClr>
                </a:solidFill>
                <a:latin typeface="Freestyle Script" pitchFamily="66" charset="0"/>
              </a:rPr>
              <a:t> </a:t>
            </a:r>
            <a:r>
              <a:rPr lang="en-US" sz="3200" dirty="0" smtClean="0">
                <a:solidFill>
                  <a:schemeClr val="accent5">
                    <a:lumMod val="50000"/>
                  </a:schemeClr>
                </a:solidFill>
                <a:latin typeface="Freestyle Script" pitchFamily="66" charset="0"/>
              </a:rPr>
              <a:t>This is taken from the Protestants</a:t>
            </a:r>
            <a:r>
              <a:rPr lang="en-US" sz="4000" dirty="0" smtClean="0">
                <a:solidFill>
                  <a:schemeClr val="accent5">
                    <a:lumMod val="50000"/>
                  </a:schemeClr>
                </a:solidFill>
                <a:latin typeface="Freestyle Script" pitchFamily="66" charset="0"/>
              </a:rPr>
              <a:t>.</a:t>
            </a:r>
          </a:p>
          <a:p>
            <a:pPr lvl="1">
              <a:buNone/>
            </a:pPr>
            <a:endParaRPr lang="en-US" sz="4000" dirty="0" smtClean="0">
              <a:latin typeface="Freestyle Script" pitchFamily="66" charset="0"/>
            </a:endParaRPr>
          </a:p>
          <a:p>
            <a:r>
              <a:rPr lang="en-US" sz="4000" dirty="0" smtClean="0">
                <a:solidFill>
                  <a:schemeClr val="accent2">
                    <a:lumMod val="75000"/>
                  </a:schemeClr>
                </a:solidFill>
                <a:latin typeface="Freestyle Script" pitchFamily="66" charset="0"/>
              </a:rPr>
              <a:t>Wore rich robes</a:t>
            </a:r>
          </a:p>
          <a:p>
            <a:r>
              <a:rPr lang="en-US" sz="4000" dirty="0" smtClean="0">
                <a:solidFill>
                  <a:schemeClr val="accent2">
                    <a:lumMod val="75000"/>
                  </a:schemeClr>
                </a:solidFill>
                <a:latin typeface="Freestyle Script" pitchFamily="66" charset="0"/>
              </a:rPr>
              <a:t>Golden crosses, incense, etc.</a:t>
            </a:r>
          </a:p>
          <a:p>
            <a:pPr lvl="1"/>
            <a:r>
              <a:rPr lang="en-US" sz="3200" dirty="0" smtClean="0">
                <a:solidFill>
                  <a:schemeClr val="accent2">
                    <a:lumMod val="75000"/>
                  </a:schemeClr>
                </a:solidFill>
                <a:latin typeface="Freestyle Script" pitchFamily="66" charset="0"/>
              </a:rPr>
              <a:t>This is taken from the Catholics</a:t>
            </a:r>
          </a:p>
        </p:txBody>
      </p:sp>
    </p:spTree>
    <p:extLst>
      <p:ext uri="{BB962C8B-B14F-4D97-AF65-F5344CB8AC3E}">
        <p14:creationId xmlns:p14="http://schemas.microsoft.com/office/powerpoint/2010/main" val="330867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6" presetClass="entr" presetSubtype="0" fill="hold" grpId="0" nodeType="clickEffect">
                                  <p:stCondLst>
                                    <p:cond delay="0"/>
                                  </p:stCondLst>
                                  <p:iterate type="lt">
                                    <p:tmPct val="10000"/>
                                  </p:iterate>
                                  <p:childTnLst>
                                    <p:set>
                                      <p:cBhvr>
                                        <p:cTn id="15" dur="1" fill="hold">
                                          <p:stCondLst>
                                            <p:cond delay="0"/>
                                          </p:stCondLst>
                                        </p:cTn>
                                        <p:tgtEl>
                                          <p:spTgt spid="4">
                                            <p:txEl>
                                              <p:pRg st="0" end="0"/>
                                            </p:txEl>
                                          </p:spTgt>
                                        </p:tgtEl>
                                        <p:attrNameLst>
                                          <p:attrName>style.visibility</p:attrName>
                                        </p:attrNameLst>
                                      </p:cBhvr>
                                      <p:to>
                                        <p:strVal val="visible"/>
                                      </p:to>
                                    </p:set>
                                    <p:anim by="(-#ppt_w*2)" calcmode="lin" valueType="num">
                                      <p:cBhvr rctx="PPT">
                                        <p:cTn id="16" dur="500" autoRev="1" fill="hold">
                                          <p:stCondLst>
                                            <p:cond delay="0"/>
                                          </p:stCondLst>
                                        </p:cTn>
                                        <p:tgtEl>
                                          <p:spTgt spid="4">
                                            <p:txEl>
                                              <p:pRg st="0" end="0"/>
                                            </p:txEl>
                                          </p:spTgt>
                                        </p:tgtEl>
                                        <p:attrNameLst>
                                          <p:attrName>ppt_w</p:attrName>
                                        </p:attrNameLst>
                                      </p:cBhvr>
                                    </p:anim>
                                    <p:anim by="(#ppt_w*0.50)" calcmode="lin" valueType="num">
                                      <p:cBhvr>
                                        <p:cTn id="17" dur="500" decel="50000" autoRev="1" fill="hold">
                                          <p:stCondLst>
                                            <p:cond delay="0"/>
                                          </p:stCondLst>
                                        </p:cTn>
                                        <p:tgtEl>
                                          <p:spTgt spid="4">
                                            <p:txEl>
                                              <p:pRg st="0" end="0"/>
                                            </p:txEl>
                                          </p:spTgt>
                                        </p:tgtEl>
                                        <p:attrNameLst>
                                          <p:attrName>ppt_x</p:attrName>
                                        </p:attrNameLst>
                                      </p:cBhvr>
                                    </p:anim>
                                    <p:anim from="(-#ppt_h/2)" to="(#ppt_y)" calcmode="lin" valueType="num">
                                      <p:cBhvr>
                                        <p:cTn id="18" dur="1000" fill="hold">
                                          <p:stCondLst>
                                            <p:cond delay="0"/>
                                          </p:stCondLst>
                                        </p:cTn>
                                        <p:tgtEl>
                                          <p:spTgt spid="4">
                                            <p:txEl>
                                              <p:pRg st="0" end="0"/>
                                            </p:txEl>
                                          </p:spTgt>
                                        </p:tgtEl>
                                        <p:attrNameLst>
                                          <p:attrName>ppt_y</p:attrName>
                                        </p:attrNameLst>
                                      </p:cBhvr>
                                    </p:anim>
                                    <p:animRot by="21600000">
                                      <p:cBhvr>
                                        <p:cTn id="19" dur="1000" fill="hold">
                                          <p:stCondLst>
                                            <p:cond delay="0"/>
                                          </p:stCondLst>
                                        </p:cTn>
                                        <p:tgtEl>
                                          <p:spTgt spid="4">
                                            <p:txEl>
                                              <p:pRg st="0" end="0"/>
                                            </p:txEl>
                                          </p:spTgt>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4">
                                            <p:txEl>
                                              <p:pRg st="1" end="1"/>
                                            </p:txEl>
                                          </p:spTgt>
                                        </p:tgtEl>
                                        <p:attrNameLst>
                                          <p:attrName>style.visibility</p:attrName>
                                        </p:attrNameLst>
                                      </p:cBhvr>
                                      <p:to>
                                        <p:strVal val="visible"/>
                                      </p:to>
                                    </p:set>
                                    <p:anim by="(-#ppt_w*2)" calcmode="lin" valueType="num">
                                      <p:cBhvr rctx="PPT">
                                        <p:cTn id="24" dur="500" autoRev="1" fill="hold">
                                          <p:stCondLst>
                                            <p:cond delay="0"/>
                                          </p:stCondLst>
                                        </p:cTn>
                                        <p:tgtEl>
                                          <p:spTgt spid="4">
                                            <p:txEl>
                                              <p:pRg st="1" end="1"/>
                                            </p:txEl>
                                          </p:spTgt>
                                        </p:tgtEl>
                                        <p:attrNameLst>
                                          <p:attrName>ppt_w</p:attrName>
                                        </p:attrNameLst>
                                      </p:cBhvr>
                                    </p:anim>
                                    <p:anim by="(#ppt_w*0.50)" calcmode="lin" valueType="num">
                                      <p:cBhvr>
                                        <p:cTn id="25" dur="500" decel="50000" autoRev="1" fill="hold">
                                          <p:stCondLst>
                                            <p:cond delay="0"/>
                                          </p:stCondLst>
                                        </p:cTn>
                                        <p:tgtEl>
                                          <p:spTgt spid="4">
                                            <p:txEl>
                                              <p:pRg st="1" end="1"/>
                                            </p:txEl>
                                          </p:spTgt>
                                        </p:tgtEl>
                                        <p:attrNameLst>
                                          <p:attrName>ppt_x</p:attrName>
                                        </p:attrNameLst>
                                      </p:cBhvr>
                                    </p:anim>
                                    <p:anim from="(-#ppt_h/2)" to="(#ppt_y)" calcmode="lin" valueType="num">
                                      <p:cBhvr>
                                        <p:cTn id="26" dur="1000" fill="hold">
                                          <p:stCondLst>
                                            <p:cond delay="0"/>
                                          </p:stCondLst>
                                        </p:cTn>
                                        <p:tgtEl>
                                          <p:spTgt spid="4">
                                            <p:txEl>
                                              <p:pRg st="1" end="1"/>
                                            </p:txEl>
                                          </p:spTgt>
                                        </p:tgtEl>
                                        <p:attrNameLst>
                                          <p:attrName>ppt_y</p:attrName>
                                        </p:attrNameLst>
                                      </p:cBhvr>
                                    </p:anim>
                                    <p:animRot by="21600000">
                                      <p:cBhvr>
                                        <p:cTn id="27" dur="1000" fill="hold">
                                          <p:stCondLst>
                                            <p:cond delay="0"/>
                                          </p:stCondLst>
                                        </p:cTn>
                                        <p:tgtEl>
                                          <p:spTgt spid="4">
                                            <p:txEl>
                                              <p:pRg st="1" end="1"/>
                                            </p:txEl>
                                          </p:spTgt>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56" presetClass="entr" presetSubtype="0" fill="hold" grpId="0" nodeType="clickEffect">
                                  <p:stCondLst>
                                    <p:cond delay="0"/>
                                  </p:stCondLst>
                                  <p:iterate type="lt">
                                    <p:tmPct val="10000"/>
                                  </p:iterate>
                                  <p:childTnLst>
                                    <p:set>
                                      <p:cBhvr>
                                        <p:cTn id="31" dur="1" fill="hold">
                                          <p:stCondLst>
                                            <p:cond delay="0"/>
                                          </p:stCondLst>
                                        </p:cTn>
                                        <p:tgtEl>
                                          <p:spTgt spid="4">
                                            <p:txEl>
                                              <p:pRg st="2" end="2"/>
                                            </p:txEl>
                                          </p:spTgt>
                                        </p:tgtEl>
                                        <p:attrNameLst>
                                          <p:attrName>style.visibility</p:attrName>
                                        </p:attrNameLst>
                                      </p:cBhvr>
                                      <p:to>
                                        <p:strVal val="visible"/>
                                      </p:to>
                                    </p:set>
                                    <p:anim by="(-#ppt_w*2)" calcmode="lin" valueType="num">
                                      <p:cBhvr rctx="PPT">
                                        <p:cTn id="32" dur="500" autoRev="1" fill="hold">
                                          <p:stCondLst>
                                            <p:cond delay="0"/>
                                          </p:stCondLst>
                                        </p:cTn>
                                        <p:tgtEl>
                                          <p:spTgt spid="4">
                                            <p:txEl>
                                              <p:pRg st="2" end="2"/>
                                            </p:txEl>
                                          </p:spTgt>
                                        </p:tgtEl>
                                        <p:attrNameLst>
                                          <p:attrName>ppt_w</p:attrName>
                                        </p:attrNameLst>
                                      </p:cBhvr>
                                    </p:anim>
                                    <p:anim by="(#ppt_w*0.50)" calcmode="lin" valueType="num">
                                      <p:cBhvr>
                                        <p:cTn id="33" dur="500" decel="50000" autoRev="1" fill="hold">
                                          <p:stCondLst>
                                            <p:cond delay="0"/>
                                          </p:stCondLst>
                                        </p:cTn>
                                        <p:tgtEl>
                                          <p:spTgt spid="4">
                                            <p:txEl>
                                              <p:pRg st="2" end="2"/>
                                            </p:txEl>
                                          </p:spTgt>
                                        </p:tgtEl>
                                        <p:attrNameLst>
                                          <p:attrName>ppt_x</p:attrName>
                                        </p:attrNameLst>
                                      </p:cBhvr>
                                    </p:anim>
                                    <p:anim from="(-#ppt_h/2)" to="(#ppt_y)" calcmode="lin" valueType="num">
                                      <p:cBhvr>
                                        <p:cTn id="34" dur="1000" fill="hold">
                                          <p:stCondLst>
                                            <p:cond delay="0"/>
                                          </p:stCondLst>
                                        </p:cTn>
                                        <p:tgtEl>
                                          <p:spTgt spid="4">
                                            <p:txEl>
                                              <p:pRg st="2" end="2"/>
                                            </p:txEl>
                                          </p:spTgt>
                                        </p:tgtEl>
                                        <p:attrNameLst>
                                          <p:attrName>ppt_y</p:attrName>
                                        </p:attrNameLst>
                                      </p:cBhvr>
                                    </p:anim>
                                    <p:animRot by="21600000">
                                      <p:cBhvr>
                                        <p:cTn id="35" dur="1000" fill="hold">
                                          <p:stCondLst>
                                            <p:cond delay="0"/>
                                          </p:stCondLst>
                                        </p:cTn>
                                        <p:tgtEl>
                                          <p:spTgt spid="4">
                                            <p:txEl>
                                              <p:pRg st="2" end="2"/>
                                            </p:txEl>
                                          </p:spTgt>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4">
                                            <p:txEl>
                                              <p:pRg st="4" end="4"/>
                                            </p:txEl>
                                          </p:spTgt>
                                        </p:tgtEl>
                                        <p:attrNameLst>
                                          <p:attrName>style.visibility</p:attrName>
                                        </p:attrNameLst>
                                      </p:cBhvr>
                                      <p:to>
                                        <p:strVal val="visible"/>
                                      </p:to>
                                    </p:set>
                                    <p:anim by="(-#ppt_w*2)" calcmode="lin" valueType="num">
                                      <p:cBhvr rctx="PPT">
                                        <p:cTn id="40" dur="500" autoRev="1" fill="hold">
                                          <p:stCondLst>
                                            <p:cond delay="0"/>
                                          </p:stCondLst>
                                        </p:cTn>
                                        <p:tgtEl>
                                          <p:spTgt spid="4">
                                            <p:txEl>
                                              <p:pRg st="4" end="4"/>
                                            </p:txEl>
                                          </p:spTgt>
                                        </p:tgtEl>
                                        <p:attrNameLst>
                                          <p:attrName>ppt_w</p:attrName>
                                        </p:attrNameLst>
                                      </p:cBhvr>
                                    </p:anim>
                                    <p:anim by="(#ppt_w*0.50)" calcmode="lin" valueType="num">
                                      <p:cBhvr>
                                        <p:cTn id="41" dur="500" decel="50000" autoRev="1" fill="hold">
                                          <p:stCondLst>
                                            <p:cond delay="0"/>
                                          </p:stCondLst>
                                        </p:cTn>
                                        <p:tgtEl>
                                          <p:spTgt spid="4">
                                            <p:txEl>
                                              <p:pRg st="4" end="4"/>
                                            </p:txEl>
                                          </p:spTgt>
                                        </p:tgtEl>
                                        <p:attrNameLst>
                                          <p:attrName>ppt_x</p:attrName>
                                        </p:attrNameLst>
                                      </p:cBhvr>
                                    </p:anim>
                                    <p:anim from="(-#ppt_h/2)" to="(#ppt_y)" calcmode="lin" valueType="num">
                                      <p:cBhvr>
                                        <p:cTn id="42" dur="1000" fill="hold">
                                          <p:stCondLst>
                                            <p:cond delay="0"/>
                                          </p:stCondLst>
                                        </p:cTn>
                                        <p:tgtEl>
                                          <p:spTgt spid="4">
                                            <p:txEl>
                                              <p:pRg st="4" end="4"/>
                                            </p:txEl>
                                          </p:spTgt>
                                        </p:tgtEl>
                                        <p:attrNameLst>
                                          <p:attrName>ppt_y</p:attrName>
                                        </p:attrNameLst>
                                      </p:cBhvr>
                                    </p:anim>
                                    <p:animRot by="21600000">
                                      <p:cBhvr>
                                        <p:cTn id="43" dur="1000" fill="hold">
                                          <p:stCondLst>
                                            <p:cond delay="0"/>
                                          </p:stCondLst>
                                        </p:cTn>
                                        <p:tgtEl>
                                          <p:spTgt spid="4">
                                            <p:txEl>
                                              <p:pRg st="4" end="4"/>
                                            </p:txEl>
                                          </p:spTgt>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56" presetClass="entr" presetSubtype="0" fill="hold" grpId="0" nodeType="clickEffect">
                                  <p:stCondLst>
                                    <p:cond delay="0"/>
                                  </p:stCondLst>
                                  <p:iterate type="lt">
                                    <p:tmPct val="10000"/>
                                  </p:iterate>
                                  <p:childTnLst>
                                    <p:set>
                                      <p:cBhvr>
                                        <p:cTn id="47" dur="1" fill="hold">
                                          <p:stCondLst>
                                            <p:cond delay="0"/>
                                          </p:stCondLst>
                                        </p:cTn>
                                        <p:tgtEl>
                                          <p:spTgt spid="4">
                                            <p:txEl>
                                              <p:pRg st="5" end="5"/>
                                            </p:txEl>
                                          </p:spTgt>
                                        </p:tgtEl>
                                        <p:attrNameLst>
                                          <p:attrName>style.visibility</p:attrName>
                                        </p:attrNameLst>
                                      </p:cBhvr>
                                      <p:to>
                                        <p:strVal val="visible"/>
                                      </p:to>
                                    </p:set>
                                    <p:anim by="(-#ppt_w*2)" calcmode="lin" valueType="num">
                                      <p:cBhvr rctx="PPT">
                                        <p:cTn id="48" dur="500" autoRev="1" fill="hold">
                                          <p:stCondLst>
                                            <p:cond delay="0"/>
                                          </p:stCondLst>
                                        </p:cTn>
                                        <p:tgtEl>
                                          <p:spTgt spid="4">
                                            <p:txEl>
                                              <p:pRg st="5" end="5"/>
                                            </p:txEl>
                                          </p:spTgt>
                                        </p:tgtEl>
                                        <p:attrNameLst>
                                          <p:attrName>ppt_w</p:attrName>
                                        </p:attrNameLst>
                                      </p:cBhvr>
                                    </p:anim>
                                    <p:anim by="(#ppt_w*0.50)" calcmode="lin" valueType="num">
                                      <p:cBhvr>
                                        <p:cTn id="49" dur="500" decel="50000" autoRev="1" fill="hold">
                                          <p:stCondLst>
                                            <p:cond delay="0"/>
                                          </p:stCondLst>
                                        </p:cTn>
                                        <p:tgtEl>
                                          <p:spTgt spid="4">
                                            <p:txEl>
                                              <p:pRg st="5" end="5"/>
                                            </p:txEl>
                                          </p:spTgt>
                                        </p:tgtEl>
                                        <p:attrNameLst>
                                          <p:attrName>ppt_x</p:attrName>
                                        </p:attrNameLst>
                                      </p:cBhvr>
                                    </p:anim>
                                    <p:anim from="(-#ppt_h/2)" to="(#ppt_y)" calcmode="lin" valueType="num">
                                      <p:cBhvr>
                                        <p:cTn id="50" dur="1000" fill="hold">
                                          <p:stCondLst>
                                            <p:cond delay="0"/>
                                          </p:stCondLst>
                                        </p:cTn>
                                        <p:tgtEl>
                                          <p:spTgt spid="4">
                                            <p:txEl>
                                              <p:pRg st="5" end="5"/>
                                            </p:txEl>
                                          </p:spTgt>
                                        </p:tgtEl>
                                        <p:attrNameLst>
                                          <p:attrName>ppt_y</p:attrName>
                                        </p:attrNameLst>
                                      </p:cBhvr>
                                    </p:anim>
                                    <p:animRot by="21600000">
                                      <p:cBhvr>
                                        <p:cTn id="51" dur="1000" fill="hold">
                                          <p:stCondLst>
                                            <p:cond delay="0"/>
                                          </p:stCondLst>
                                        </p:cTn>
                                        <p:tgtEl>
                                          <p:spTgt spid="4">
                                            <p:txEl>
                                              <p:pRg st="5" end="5"/>
                                            </p:txEl>
                                          </p:spTgt>
                                        </p:tgtEl>
                                        <p:attrNameLst>
                                          <p:attrName>r</p:attrName>
                                        </p:attrNameLst>
                                      </p:cBhvr>
                                    </p:animRot>
                                  </p:childTnLst>
                                </p:cTn>
                              </p:par>
                            </p:childTnLst>
                          </p:cTn>
                        </p:par>
                      </p:childTnLst>
                    </p:cTn>
                  </p:par>
                  <p:par>
                    <p:cTn id="52" fill="hold">
                      <p:stCondLst>
                        <p:cond delay="indefinite"/>
                      </p:stCondLst>
                      <p:childTnLst>
                        <p:par>
                          <p:cTn id="53" fill="hold">
                            <p:stCondLst>
                              <p:cond delay="0"/>
                            </p:stCondLst>
                            <p:childTnLst>
                              <p:par>
                                <p:cTn id="54" presetID="56" presetClass="entr" presetSubtype="0" fill="hold" grpId="0" nodeType="clickEffect">
                                  <p:stCondLst>
                                    <p:cond delay="0"/>
                                  </p:stCondLst>
                                  <p:iterate type="lt">
                                    <p:tmPct val="10000"/>
                                  </p:iterate>
                                  <p:childTnLst>
                                    <p:set>
                                      <p:cBhvr>
                                        <p:cTn id="55" dur="1" fill="hold">
                                          <p:stCondLst>
                                            <p:cond delay="0"/>
                                          </p:stCondLst>
                                        </p:cTn>
                                        <p:tgtEl>
                                          <p:spTgt spid="4">
                                            <p:txEl>
                                              <p:pRg st="6" end="6"/>
                                            </p:txEl>
                                          </p:spTgt>
                                        </p:tgtEl>
                                        <p:attrNameLst>
                                          <p:attrName>style.visibility</p:attrName>
                                        </p:attrNameLst>
                                      </p:cBhvr>
                                      <p:to>
                                        <p:strVal val="visible"/>
                                      </p:to>
                                    </p:set>
                                    <p:anim by="(-#ppt_w*2)" calcmode="lin" valueType="num">
                                      <p:cBhvr rctx="PPT">
                                        <p:cTn id="56" dur="500" autoRev="1" fill="hold">
                                          <p:stCondLst>
                                            <p:cond delay="0"/>
                                          </p:stCondLst>
                                        </p:cTn>
                                        <p:tgtEl>
                                          <p:spTgt spid="4">
                                            <p:txEl>
                                              <p:pRg st="6" end="6"/>
                                            </p:txEl>
                                          </p:spTgt>
                                        </p:tgtEl>
                                        <p:attrNameLst>
                                          <p:attrName>ppt_w</p:attrName>
                                        </p:attrNameLst>
                                      </p:cBhvr>
                                    </p:anim>
                                    <p:anim by="(#ppt_w*0.50)" calcmode="lin" valueType="num">
                                      <p:cBhvr>
                                        <p:cTn id="57" dur="500" decel="50000" autoRev="1" fill="hold">
                                          <p:stCondLst>
                                            <p:cond delay="0"/>
                                          </p:stCondLst>
                                        </p:cTn>
                                        <p:tgtEl>
                                          <p:spTgt spid="4">
                                            <p:txEl>
                                              <p:pRg st="6" end="6"/>
                                            </p:txEl>
                                          </p:spTgt>
                                        </p:tgtEl>
                                        <p:attrNameLst>
                                          <p:attrName>ppt_x</p:attrName>
                                        </p:attrNameLst>
                                      </p:cBhvr>
                                    </p:anim>
                                    <p:anim from="(-#ppt_h/2)" to="(#ppt_y)" calcmode="lin" valueType="num">
                                      <p:cBhvr>
                                        <p:cTn id="58" dur="1000" fill="hold">
                                          <p:stCondLst>
                                            <p:cond delay="0"/>
                                          </p:stCondLst>
                                        </p:cTn>
                                        <p:tgtEl>
                                          <p:spTgt spid="4">
                                            <p:txEl>
                                              <p:pRg st="6" end="6"/>
                                            </p:txEl>
                                          </p:spTgt>
                                        </p:tgtEl>
                                        <p:attrNameLst>
                                          <p:attrName>ppt_y</p:attrName>
                                        </p:attrNameLst>
                                      </p:cBhvr>
                                    </p:anim>
                                    <p:animRot by="21600000">
                                      <p:cBhvr>
                                        <p:cTn id="59" dur="1000" fill="hold">
                                          <p:stCondLst>
                                            <p:cond delay="0"/>
                                          </p:stCondLst>
                                        </p:cTn>
                                        <p:tgtEl>
                                          <p:spTgt spid="4">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a:solidFill>
                    <a:srgbClr val="FFFF00"/>
                  </a:solidFill>
                </a:ln>
                <a:solidFill>
                  <a:srgbClr val="FF0000"/>
                </a:solidFill>
              </a:rPr>
              <a:t>The Spanish Armada</a:t>
            </a:r>
            <a:endParaRPr lang="en-US" b="1" dirty="0">
              <a:ln>
                <a:solidFill>
                  <a:srgbClr val="FFFF00"/>
                </a:solidFill>
              </a:ln>
              <a:solidFill>
                <a:srgbClr val="FF0000"/>
              </a:solidFill>
            </a:endParaRPr>
          </a:p>
        </p:txBody>
      </p:sp>
      <p:sp>
        <p:nvSpPr>
          <p:cNvPr id="3" name="Content Placeholder 2"/>
          <p:cNvSpPr>
            <a:spLocks noGrp="1"/>
          </p:cNvSpPr>
          <p:nvPr>
            <p:ph idx="1"/>
          </p:nvPr>
        </p:nvSpPr>
        <p:spPr>
          <a:xfrm>
            <a:off x="457200" y="1600200"/>
            <a:ext cx="8229600" cy="5029199"/>
          </a:xfrm>
        </p:spPr>
        <p:txBody>
          <a:bodyPr/>
          <a:lstStyle/>
          <a:p>
            <a:r>
              <a:rPr lang="en-US" b="1" dirty="0" smtClean="0">
                <a:ln>
                  <a:solidFill>
                    <a:srgbClr val="C00000"/>
                  </a:solidFill>
                </a:ln>
                <a:solidFill>
                  <a:schemeClr val="bg1"/>
                </a:solidFill>
              </a:rPr>
              <a:t>Elizabeth is threatened by Philip II of Spain with invasion for several reasons</a:t>
            </a:r>
          </a:p>
          <a:p>
            <a:pPr lvl="1"/>
            <a:r>
              <a:rPr lang="en-US" b="1" dirty="0" smtClean="0">
                <a:ln>
                  <a:solidFill>
                    <a:srgbClr val="C00000"/>
                  </a:solidFill>
                </a:ln>
                <a:solidFill>
                  <a:schemeClr val="bg1"/>
                </a:solidFill>
              </a:rPr>
              <a:t>She supported a Protestant Rebellion against him</a:t>
            </a:r>
          </a:p>
          <a:p>
            <a:pPr lvl="1"/>
            <a:r>
              <a:rPr lang="en-US" b="1" dirty="0" smtClean="0">
                <a:ln>
                  <a:solidFill>
                    <a:srgbClr val="C00000"/>
                  </a:solidFill>
                </a:ln>
                <a:solidFill>
                  <a:schemeClr val="bg1"/>
                </a:solidFill>
              </a:rPr>
              <a:t>She supported Protestant revolts in other parts of Europe.</a:t>
            </a:r>
          </a:p>
          <a:p>
            <a:pPr lvl="2"/>
            <a:r>
              <a:rPr lang="en-US" b="1" dirty="0" smtClean="0">
                <a:ln>
                  <a:solidFill>
                    <a:srgbClr val="C00000"/>
                  </a:solidFill>
                </a:ln>
                <a:solidFill>
                  <a:schemeClr val="bg1"/>
                </a:solidFill>
              </a:rPr>
              <a:t>In 1558:  140 Ships, 8000 sailors, and 19000 soldiers were assembled in Spain</a:t>
            </a:r>
          </a:p>
          <a:p>
            <a:pPr lvl="2"/>
            <a:r>
              <a:rPr lang="en-US" b="1" dirty="0" smtClean="0">
                <a:ln>
                  <a:solidFill>
                    <a:srgbClr val="C00000"/>
                  </a:solidFill>
                </a:ln>
                <a:solidFill>
                  <a:schemeClr val="bg1"/>
                </a:solidFill>
              </a:rPr>
              <a:t>Reached the coast of England on July 29</a:t>
            </a:r>
            <a:r>
              <a:rPr lang="en-US" b="1" baseline="30000" dirty="0" smtClean="0">
                <a:ln>
                  <a:solidFill>
                    <a:srgbClr val="C00000"/>
                  </a:solidFill>
                </a:ln>
                <a:solidFill>
                  <a:schemeClr val="bg1"/>
                </a:solidFill>
              </a:rPr>
              <a:t>th</a:t>
            </a:r>
            <a:endParaRPr lang="en-US" b="1" dirty="0" smtClean="0">
              <a:ln>
                <a:solidFill>
                  <a:srgbClr val="C00000"/>
                </a:solidFill>
              </a:ln>
              <a:solidFill>
                <a:schemeClr val="bg1"/>
              </a:solidFill>
            </a:endParaRPr>
          </a:p>
          <a:p>
            <a:pPr lvl="2"/>
            <a:r>
              <a:rPr lang="en-US" b="1" dirty="0" smtClean="0">
                <a:ln>
                  <a:solidFill>
                    <a:srgbClr val="C00000"/>
                  </a:solidFill>
                </a:ln>
                <a:solidFill>
                  <a:schemeClr val="bg1"/>
                </a:solidFill>
              </a:rPr>
              <a:t>Defeated by bad weather and the English Navy</a:t>
            </a:r>
          </a:p>
          <a:p>
            <a:pPr lvl="2">
              <a:buNone/>
            </a:pPr>
            <a:endParaRPr lang="en-US" b="1" dirty="0" smtClean="0">
              <a:solidFill>
                <a:schemeClr val="bg1"/>
              </a:solidFill>
            </a:endParaRPr>
          </a:p>
        </p:txBody>
      </p:sp>
    </p:spTree>
    <p:extLst>
      <p:ext uri="{BB962C8B-B14F-4D97-AF65-F5344CB8AC3E}">
        <p14:creationId xmlns:p14="http://schemas.microsoft.com/office/powerpoint/2010/main" val="13140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4"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3">
                                            <p:txEl>
                                              <p:pRg st="0" end="0"/>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21"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23" dur="80"/>
                                        <p:tgtEl>
                                          <p:spTgt spid="3">
                                            <p:txEl>
                                              <p:pRg st="1" end="1"/>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28"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30" dur="80"/>
                                        <p:tgtEl>
                                          <p:spTgt spid="3">
                                            <p:txEl>
                                              <p:pRg st="2" end="2"/>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35"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37" dur="80"/>
                                        <p:tgtEl>
                                          <p:spTgt spid="3">
                                            <p:txEl>
                                              <p:pRg st="3" end="3"/>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3">
                                            <p:txEl>
                                              <p:pRg st="4" end="4"/>
                                            </p:txEl>
                                          </p:spTgt>
                                        </p:tgtEl>
                                        <p:attrNameLst>
                                          <p:attrName>style.visibility</p:attrName>
                                        </p:attrNameLst>
                                      </p:cBhvr>
                                      <p:to>
                                        <p:strVal val="visible"/>
                                      </p:to>
                                    </p:set>
                                    <p:anim calcmode="discrete" valueType="clr">
                                      <p:cBhvr override="childStyle">
                                        <p:cTn id="42" dur="80"/>
                                        <p:tgtEl>
                                          <p:spTgt spid="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3">
                                            <p:txEl>
                                              <p:pRg st="4" end="4"/>
                                            </p:txEl>
                                          </p:spTgt>
                                        </p:tgtEl>
                                        <p:attrNameLst>
                                          <p:attrName>fillcolor</p:attrName>
                                        </p:attrNameLst>
                                      </p:cBhvr>
                                      <p:tavLst>
                                        <p:tav tm="0">
                                          <p:val>
                                            <p:clrVal>
                                              <a:schemeClr val="accent2"/>
                                            </p:clrVal>
                                          </p:val>
                                        </p:tav>
                                        <p:tav tm="50000">
                                          <p:val>
                                            <p:clrVal>
                                              <a:schemeClr val="hlink"/>
                                            </p:clrVal>
                                          </p:val>
                                        </p:tav>
                                      </p:tavLst>
                                    </p:anim>
                                    <p:set>
                                      <p:cBhvr>
                                        <p:cTn id="44" dur="80"/>
                                        <p:tgtEl>
                                          <p:spTgt spid="3">
                                            <p:txEl>
                                              <p:pRg st="4" end="4"/>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grpId="0" nodeType="clickEffect">
                                  <p:stCondLst>
                                    <p:cond delay="0"/>
                                  </p:stCondLst>
                                  <p:iterate type="lt">
                                    <p:tmPct val="50000"/>
                                  </p:iterate>
                                  <p:childTnLst>
                                    <p:set>
                                      <p:cBhvr>
                                        <p:cTn id="48" dur="1" fill="hold">
                                          <p:stCondLst>
                                            <p:cond delay="0"/>
                                          </p:stCondLst>
                                        </p:cTn>
                                        <p:tgtEl>
                                          <p:spTgt spid="3">
                                            <p:txEl>
                                              <p:pRg st="5" end="5"/>
                                            </p:txEl>
                                          </p:spTgt>
                                        </p:tgtEl>
                                        <p:attrNameLst>
                                          <p:attrName>style.visibility</p:attrName>
                                        </p:attrNameLst>
                                      </p:cBhvr>
                                      <p:to>
                                        <p:strVal val="visible"/>
                                      </p:to>
                                    </p:set>
                                    <p:anim calcmode="discrete" valueType="clr">
                                      <p:cBhvr override="childStyle">
                                        <p:cTn id="49" dur="80"/>
                                        <p:tgtEl>
                                          <p:spTgt spid="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3">
                                            <p:txEl>
                                              <p:pRg st="5" end="5"/>
                                            </p:txEl>
                                          </p:spTgt>
                                        </p:tgtEl>
                                        <p:attrNameLst>
                                          <p:attrName>fillcolor</p:attrName>
                                        </p:attrNameLst>
                                      </p:cBhvr>
                                      <p:tavLst>
                                        <p:tav tm="0">
                                          <p:val>
                                            <p:clrVal>
                                              <a:schemeClr val="accent2"/>
                                            </p:clrVal>
                                          </p:val>
                                        </p:tav>
                                        <p:tav tm="50000">
                                          <p:val>
                                            <p:clrVal>
                                              <a:schemeClr val="hlink"/>
                                            </p:clrVal>
                                          </p:val>
                                        </p:tav>
                                      </p:tavLst>
                                    </p:anim>
                                    <p:set>
                                      <p:cBhvr>
                                        <p:cTn id="51" dur="80"/>
                                        <p:tgtEl>
                                          <p:spTgt spid="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379" y="0"/>
            <a:ext cx="8236549" cy="923330"/>
          </a:xfrm>
          <a:prstGeom prst="rect">
            <a:avLst/>
          </a:prstGeom>
          <a:noFill/>
        </p:spPr>
        <p:txBody>
          <a:bodyPr wrap="none" lIns="91440" tIns="45720" rIns="91440" bIns="45720">
            <a:spAutoFit/>
          </a:bodyPr>
          <a:lstStyle/>
          <a:p>
            <a:pPr algn="ctr" fontAlgn="auto">
              <a:spcBef>
                <a:spcPts val="0"/>
              </a:spcBef>
              <a:spcAft>
                <a:spcPts val="0"/>
              </a:spcAft>
            </a:pP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libri"/>
              </a:rPr>
              <a:t>The Reformation Continues:</a:t>
            </a:r>
          </a:p>
        </p:txBody>
      </p:sp>
      <p:sp>
        <p:nvSpPr>
          <p:cNvPr id="5" name="TextBox 4"/>
          <p:cNvSpPr txBox="1"/>
          <p:nvPr/>
        </p:nvSpPr>
        <p:spPr>
          <a:xfrm>
            <a:off x="609600" y="914400"/>
            <a:ext cx="2302233" cy="369332"/>
          </a:xfrm>
          <a:prstGeom prst="rect">
            <a:avLst/>
          </a:prstGeom>
          <a:noFill/>
        </p:spPr>
        <p:txBody>
          <a:bodyPr wrap="none" rtlCol="0">
            <a:spAutoFit/>
          </a:bodyPr>
          <a:lstStyle/>
          <a:p>
            <a:pPr fontAlgn="auto">
              <a:spcBef>
                <a:spcPts val="0"/>
              </a:spcBef>
              <a:spcAft>
                <a:spcPts val="0"/>
              </a:spcAft>
            </a:pPr>
            <a:r>
              <a:rPr lang="en-US" b="1" dirty="0" smtClean="0">
                <a:solidFill>
                  <a:srgbClr val="C00000"/>
                </a:solidFill>
                <a:latin typeface="Calibri"/>
              </a:rPr>
              <a:t>John Calvin 1509-1564</a:t>
            </a:r>
            <a:endParaRPr lang="en-US" b="1" dirty="0">
              <a:solidFill>
                <a:srgbClr val="C00000"/>
              </a:solidFill>
              <a:latin typeface="Calibri"/>
            </a:endParaRPr>
          </a:p>
        </p:txBody>
      </p:sp>
      <p:pic>
        <p:nvPicPr>
          <p:cNvPr id="6" name="Picture 5" descr="john calvin.jpg"/>
          <p:cNvPicPr>
            <a:picLocks noChangeAspect="1"/>
          </p:cNvPicPr>
          <p:nvPr/>
        </p:nvPicPr>
        <p:blipFill>
          <a:blip r:embed="rId3" cstate="print"/>
          <a:stretch>
            <a:fillRect/>
          </a:stretch>
        </p:blipFill>
        <p:spPr>
          <a:xfrm>
            <a:off x="0" y="1371600"/>
            <a:ext cx="4641651" cy="5486400"/>
          </a:xfrm>
          <a:prstGeom prst="rect">
            <a:avLst/>
          </a:prstGeom>
        </p:spPr>
      </p:pic>
      <p:sp>
        <p:nvSpPr>
          <p:cNvPr id="7" name="TextBox 6"/>
          <p:cNvSpPr txBox="1"/>
          <p:nvPr/>
        </p:nvSpPr>
        <p:spPr>
          <a:xfrm>
            <a:off x="4572000" y="1295400"/>
            <a:ext cx="4648580"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1536 – published </a:t>
            </a:r>
            <a:r>
              <a:rPr lang="en-US" u="sng" dirty="0" smtClean="0">
                <a:solidFill>
                  <a:prstClr val="black"/>
                </a:solidFill>
                <a:latin typeface="Calibri"/>
              </a:rPr>
              <a:t>Institutes of Christian Religion</a:t>
            </a:r>
            <a:endParaRPr lang="en-US" dirty="0">
              <a:solidFill>
                <a:prstClr val="black"/>
              </a:solidFill>
              <a:latin typeface="Calibri"/>
            </a:endParaRPr>
          </a:p>
        </p:txBody>
      </p:sp>
      <p:sp>
        <p:nvSpPr>
          <p:cNvPr id="8" name="TextBox 7"/>
          <p:cNvSpPr txBox="1"/>
          <p:nvPr/>
        </p:nvSpPr>
        <p:spPr>
          <a:xfrm>
            <a:off x="4800600" y="1600200"/>
            <a:ext cx="3484480"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Created a new theology - </a:t>
            </a:r>
            <a:r>
              <a:rPr lang="en-US" b="1" dirty="0" smtClean="0">
                <a:solidFill>
                  <a:srgbClr val="C00000"/>
                </a:solidFill>
                <a:latin typeface="Calibri"/>
              </a:rPr>
              <a:t>Calvinism</a:t>
            </a:r>
            <a:endParaRPr lang="en-US" b="1" dirty="0">
              <a:solidFill>
                <a:srgbClr val="C00000"/>
              </a:solidFill>
              <a:latin typeface="Calibri"/>
            </a:endParaRPr>
          </a:p>
        </p:txBody>
      </p:sp>
      <p:sp>
        <p:nvSpPr>
          <p:cNvPr id="9" name="TextBox 8"/>
          <p:cNvSpPr txBox="1"/>
          <p:nvPr/>
        </p:nvSpPr>
        <p:spPr>
          <a:xfrm>
            <a:off x="5334000" y="1905000"/>
            <a:ext cx="3655231"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Men and women are sinful by nature</a:t>
            </a:r>
            <a:endParaRPr lang="en-US" dirty="0">
              <a:solidFill>
                <a:prstClr val="black"/>
              </a:solidFill>
              <a:latin typeface="Calibri"/>
            </a:endParaRPr>
          </a:p>
        </p:txBody>
      </p:sp>
      <p:sp>
        <p:nvSpPr>
          <p:cNvPr id="10" name="TextBox 9"/>
          <p:cNvSpPr txBox="1"/>
          <p:nvPr/>
        </p:nvSpPr>
        <p:spPr>
          <a:xfrm>
            <a:off x="5334000" y="2286000"/>
            <a:ext cx="3656450" cy="646331"/>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God chooses very few people to save</a:t>
            </a:r>
          </a:p>
          <a:p>
            <a:pPr fontAlgn="auto">
              <a:spcBef>
                <a:spcPts val="0"/>
              </a:spcBef>
              <a:spcAft>
                <a:spcPts val="0"/>
              </a:spcAft>
            </a:pPr>
            <a:r>
              <a:rPr lang="en-US" dirty="0" smtClean="0">
                <a:solidFill>
                  <a:prstClr val="black"/>
                </a:solidFill>
                <a:latin typeface="Calibri"/>
              </a:rPr>
              <a:t>AND they’re already chosen</a:t>
            </a:r>
            <a:endParaRPr lang="en-US" dirty="0">
              <a:solidFill>
                <a:prstClr val="black"/>
              </a:solidFill>
              <a:latin typeface="Calibri"/>
            </a:endParaRPr>
          </a:p>
        </p:txBody>
      </p:sp>
      <p:sp>
        <p:nvSpPr>
          <p:cNvPr id="11" name="TextBox 10"/>
          <p:cNvSpPr txBox="1"/>
          <p:nvPr/>
        </p:nvSpPr>
        <p:spPr>
          <a:xfrm>
            <a:off x="7559143" y="2895600"/>
            <a:ext cx="1584857" cy="369332"/>
          </a:xfrm>
          <a:prstGeom prst="rect">
            <a:avLst/>
          </a:prstGeom>
          <a:noFill/>
        </p:spPr>
        <p:txBody>
          <a:bodyPr wrap="none" rtlCol="0">
            <a:spAutoFit/>
          </a:bodyPr>
          <a:lstStyle/>
          <a:p>
            <a:pPr fontAlgn="auto">
              <a:spcBef>
                <a:spcPts val="0"/>
              </a:spcBef>
              <a:spcAft>
                <a:spcPts val="0"/>
              </a:spcAft>
            </a:pPr>
            <a:r>
              <a:rPr lang="en-US" b="1" dirty="0" smtClean="0">
                <a:solidFill>
                  <a:srgbClr val="C00000"/>
                </a:solidFill>
                <a:latin typeface="Calibri"/>
              </a:rPr>
              <a:t>Predestination</a:t>
            </a:r>
            <a:endParaRPr lang="en-US" b="1" dirty="0">
              <a:solidFill>
                <a:srgbClr val="C00000"/>
              </a:solidFill>
              <a:latin typeface="Calibri"/>
            </a:endParaRPr>
          </a:p>
        </p:txBody>
      </p:sp>
      <p:sp>
        <p:nvSpPr>
          <p:cNvPr id="12" name="TextBox 11"/>
          <p:cNvSpPr txBox="1"/>
          <p:nvPr/>
        </p:nvSpPr>
        <p:spPr>
          <a:xfrm>
            <a:off x="4648200" y="3200400"/>
            <a:ext cx="4656339" cy="646331"/>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Believed that the perfect form of government is</a:t>
            </a:r>
          </a:p>
          <a:p>
            <a:pPr fontAlgn="auto">
              <a:spcBef>
                <a:spcPts val="0"/>
              </a:spcBef>
              <a:spcAft>
                <a:spcPts val="0"/>
              </a:spcAft>
            </a:pPr>
            <a:r>
              <a:rPr lang="en-US" b="1" dirty="0" smtClean="0">
                <a:solidFill>
                  <a:srgbClr val="C00000"/>
                </a:solidFill>
                <a:latin typeface="Calibri"/>
              </a:rPr>
              <a:t>Theocracy</a:t>
            </a:r>
            <a:endParaRPr lang="en-US" b="1" dirty="0">
              <a:solidFill>
                <a:srgbClr val="C00000"/>
              </a:solidFill>
              <a:latin typeface="Calibri"/>
            </a:endParaRPr>
          </a:p>
        </p:txBody>
      </p:sp>
      <p:sp>
        <p:nvSpPr>
          <p:cNvPr id="13" name="TextBox 12"/>
          <p:cNvSpPr txBox="1"/>
          <p:nvPr/>
        </p:nvSpPr>
        <p:spPr>
          <a:xfrm>
            <a:off x="5257800" y="3810000"/>
            <a:ext cx="3680879"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Government run by a religious leader</a:t>
            </a:r>
            <a:endParaRPr lang="en-US" dirty="0">
              <a:solidFill>
                <a:prstClr val="black"/>
              </a:solidFill>
              <a:latin typeface="Calibri"/>
            </a:endParaRPr>
          </a:p>
        </p:txBody>
      </p:sp>
      <p:sp>
        <p:nvSpPr>
          <p:cNvPr id="14" name="TextBox 13"/>
          <p:cNvSpPr txBox="1"/>
          <p:nvPr/>
        </p:nvSpPr>
        <p:spPr>
          <a:xfrm>
            <a:off x="4648201" y="4191000"/>
            <a:ext cx="4495800" cy="646331"/>
          </a:xfrm>
          <a:prstGeom prst="rect">
            <a:avLst/>
          </a:prstGeom>
          <a:noFill/>
        </p:spPr>
        <p:txBody>
          <a:bodyPr wrap="square" rtlCol="0">
            <a:spAutoFit/>
          </a:bodyPr>
          <a:lstStyle/>
          <a:p>
            <a:pPr fontAlgn="auto">
              <a:spcBef>
                <a:spcPts val="0"/>
              </a:spcBef>
              <a:spcAft>
                <a:spcPts val="0"/>
              </a:spcAft>
            </a:pPr>
            <a:r>
              <a:rPr lang="en-US" dirty="0" smtClean="0">
                <a:solidFill>
                  <a:prstClr val="black"/>
                </a:solidFill>
                <a:latin typeface="Calibri"/>
              </a:rPr>
              <a:t>1541 Protestants in Geneva Switzerland asked Calvin to run their city (Strict Rules!!)</a:t>
            </a:r>
            <a:endParaRPr lang="en-US" dirty="0">
              <a:solidFill>
                <a:prstClr val="black"/>
              </a:solidFill>
              <a:latin typeface="Calibri"/>
            </a:endParaRPr>
          </a:p>
        </p:txBody>
      </p:sp>
      <p:sp>
        <p:nvSpPr>
          <p:cNvPr id="15" name="TextBox 14"/>
          <p:cNvSpPr txBox="1"/>
          <p:nvPr/>
        </p:nvSpPr>
        <p:spPr>
          <a:xfrm>
            <a:off x="5105400" y="4800600"/>
            <a:ext cx="3788025"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Everyone must attend religious classes</a:t>
            </a:r>
            <a:endParaRPr lang="en-US" dirty="0">
              <a:solidFill>
                <a:prstClr val="black"/>
              </a:solidFill>
              <a:latin typeface="Calibri"/>
            </a:endParaRPr>
          </a:p>
        </p:txBody>
      </p:sp>
      <p:sp>
        <p:nvSpPr>
          <p:cNvPr id="16" name="TextBox 15"/>
          <p:cNvSpPr txBox="1"/>
          <p:nvPr/>
        </p:nvSpPr>
        <p:spPr>
          <a:xfrm>
            <a:off x="5105400" y="5105400"/>
            <a:ext cx="3199658"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NO bright clothes or card games</a:t>
            </a:r>
            <a:endParaRPr lang="en-US" dirty="0">
              <a:solidFill>
                <a:prstClr val="black"/>
              </a:solidFill>
              <a:latin typeface="Calibri"/>
            </a:endParaRPr>
          </a:p>
        </p:txBody>
      </p:sp>
      <p:sp>
        <p:nvSpPr>
          <p:cNvPr id="17" name="TextBox 16"/>
          <p:cNvSpPr txBox="1"/>
          <p:nvPr/>
        </p:nvSpPr>
        <p:spPr>
          <a:xfrm>
            <a:off x="5791201" y="5525869"/>
            <a:ext cx="3352800" cy="646331"/>
          </a:xfrm>
          <a:prstGeom prst="rect">
            <a:avLst/>
          </a:prstGeom>
          <a:noFill/>
        </p:spPr>
        <p:txBody>
          <a:bodyPr wrap="square" rtlCol="0">
            <a:spAutoFit/>
          </a:bodyPr>
          <a:lstStyle/>
          <a:p>
            <a:pPr fontAlgn="auto">
              <a:spcBef>
                <a:spcPts val="0"/>
              </a:spcBef>
              <a:spcAft>
                <a:spcPts val="0"/>
              </a:spcAft>
            </a:pPr>
            <a:r>
              <a:rPr lang="en-US" dirty="0" smtClean="0">
                <a:solidFill>
                  <a:prstClr val="black"/>
                </a:solidFill>
                <a:latin typeface="Calibri"/>
              </a:rPr>
              <a:t>Could be excommunicated, imprisoned, or banished</a:t>
            </a:r>
            <a:endParaRPr lang="en-US" dirty="0">
              <a:solidFill>
                <a:prstClr val="black"/>
              </a:solidFill>
              <a:latin typeface="Calibri"/>
            </a:endParaRPr>
          </a:p>
        </p:txBody>
      </p:sp>
      <p:sp>
        <p:nvSpPr>
          <p:cNvPr id="18" name="TextBox 17"/>
          <p:cNvSpPr txBox="1"/>
          <p:nvPr/>
        </p:nvSpPr>
        <p:spPr>
          <a:xfrm>
            <a:off x="5791200" y="6172200"/>
            <a:ext cx="3276600" cy="646331"/>
          </a:xfrm>
          <a:prstGeom prst="rect">
            <a:avLst/>
          </a:prstGeom>
          <a:noFill/>
        </p:spPr>
        <p:txBody>
          <a:bodyPr wrap="square" rtlCol="0">
            <a:spAutoFit/>
          </a:bodyPr>
          <a:lstStyle/>
          <a:p>
            <a:pPr fontAlgn="auto">
              <a:spcBef>
                <a:spcPts val="0"/>
              </a:spcBef>
              <a:spcAft>
                <a:spcPts val="0"/>
              </a:spcAft>
            </a:pPr>
            <a:r>
              <a:rPr lang="en-US" dirty="0" smtClean="0">
                <a:solidFill>
                  <a:prstClr val="black"/>
                </a:solidFill>
                <a:latin typeface="Calibri"/>
              </a:rPr>
              <a:t>Preaching a different religion = burning @ the stake</a:t>
            </a:r>
            <a:endParaRPr lang="en-US" dirty="0">
              <a:solidFill>
                <a:prstClr val="black"/>
              </a:solidFill>
              <a:latin typeface="Calibri"/>
            </a:endParaRPr>
          </a:p>
        </p:txBody>
      </p:sp>
    </p:spTree>
    <p:extLst>
      <p:ext uri="{BB962C8B-B14F-4D97-AF65-F5344CB8AC3E}">
        <p14:creationId xmlns:p14="http://schemas.microsoft.com/office/powerpoint/2010/main" val="202452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by="(-#ppt_w*2)" calcmode="lin" valueType="num">
                                      <p:cBhvr rctx="PPT">
                                        <p:cTn id="14" dur="500" autoRev="1" fill="hold">
                                          <p:stCondLst>
                                            <p:cond delay="0"/>
                                          </p:stCondLst>
                                        </p:cTn>
                                        <p:tgtEl>
                                          <p:spTgt spid="5"/>
                                        </p:tgtEl>
                                        <p:attrNameLst>
                                          <p:attrName>ppt_w</p:attrName>
                                        </p:attrNameLst>
                                      </p:cBhvr>
                                    </p:anim>
                                    <p:anim by="(#ppt_w*0.50)" calcmode="lin" valueType="num">
                                      <p:cBhvr>
                                        <p:cTn id="15" dur="500" decel="50000" autoRev="1" fill="hold">
                                          <p:stCondLst>
                                            <p:cond delay="0"/>
                                          </p:stCondLst>
                                        </p:cTn>
                                        <p:tgtEl>
                                          <p:spTgt spid="5"/>
                                        </p:tgtEl>
                                        <p:attrNameLst>
                                          <p:attrName>ppt_x</p:attrName>
                                        </p:attrNameLst>
                                      </p:cBhvr>
                                    </p:anim>
                                    <p:anim from="(-#ppt_h/2)" to="(#ppt_y)" calcmode="lin" valueType="num">
                                      <p:cBhvr>
                                        <p:cTn id="16" dur="1000" fill="hold">
                                          <p:stCondLst>
                                            <p:cond delay="0"/>
                                          </p:stCondLst>
                                        </p:cTn>
                                        <p:tgtEl>
                                          <p:spTgt spid="5"/>
                                        </p:tgtEl>
                                        <p:attrNameLst>
                                          <p:attrName>ppt_y</p:attrName>
                                        </p:attrNameLst>
                                      </p:cBhvr>
                                    </p:anim>
                                    <p:animRot by="21600000">
                                      <p:cBhvr>
                                        <p:cTn id="17" dur="1000" fill="hold">
                                          <p:stCondLst>
                                            <p:cond delay="0"/>
                                          </p:stCondLst>
                                        </p:cTn>
                                        <p:tgtEl>
                                          <p:spTgt spid="5"/>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34"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from="(-#ppt_w/2)" to="(#ppt_x)" calcmode="lin" valueType="num">
                                      <p:cBhvr>
                                        <p:cTn id="22" dur="600" fill="hold">
                                          <p:stCondLst>
                                            <p:cond delay="0"/>
                                          </p:stCondLst>
                                        </p:cTn>
                                        <p:tgtEl>
                                          <p:spTgt spid="6"/>
                                        </p:tgtEl>
                                        <p:attrNameLst>
                                          <p:attrName>ppt_x</p:attrName>
                                        </p:attrNameLst>
                                      </p:cBhvr>
                                    </p:anim>
                                    <p:anim from="0" to="-1.0" calcmode="lin" valueType="num">
                                      <p:cBhvr>
                                        <p:cTn id="23" dur="200" decel="50000" autoRev="1" fill="hold">
                                          <p:stCondLst>
                                            <p:cond delay="600"/>
                                          </p:stCondLst>
                                        </p:cTn>
                                        <p:tgtEl>
                                          <p:spTgt spid="6"/>
                                        </p:tgtEl>
                                        <p:attrNameLst>
                                          <p:attrName>xshear</p:attrName>
                                        </p:attrNameLst>
                                      </p:cBhvr>
                                    </p:anim>
                                    <p:animScale>
                                      <p:cBhvr>
                                        <p:cTn id="24" dur="200" decel="100000" autoRev="1" fill="hold">
                                          <p:stCondLst>
                                            <p:cond delay="600"/>
                                          </p:stCondLst>
                                        </p:cTn>
                                        <p:tgtEl>
                                          <p:spTgt spid="6"/>
                                        </p:tgtEl>
                                      </p:cBhvr>
                                      <p:from x="100000" y="100000"/>
                                      <p:to x="80000" y="100000"/>
                                    </p:animScale>
                                    <p:anim by="(#ppt_h/3+#ppt_w*0.1)" calcmode="lin" valueType="num">
                                      <p:cBhvr additive="sum">
                                        <p:cTn id="25" dur="200" decel="100000" autoRev="1" fill="hold">
                                          <p:stCondLst>
                                            <p:cond delay="600"/>
                                          </p:stCondLst>
                                        </p:cTn>
                                        <p:tgtEl>
                                          <p:spTgt spid="6"/>
                                        </p:tgtEl>
                                        <p:attrNameLst>
                                          <p:attrName>ppt_x</p:attrName>
                                        </p:attrNameLst>
                                      </p:cBhvr>
                                    </p:anim>
                                  </p:childTnLst>
                                </p:cTn>
                              </p:par>
                            </p:childTnLst>
                          </p:cTn>
                        </p:par>
                      </p:childTnLst>
                    </p:cTn>
                  </p:par>
                  <p:par>
                    <p:cTn id="26" fill="hold">
                      <p:stCondLst>
                        <p:cond delay="indefinite"/>
                      </p:stCondLst>
                      <p:childTnLst>
                        <p:par>
                          <p:cTn id="27" fill="hold">
                            <p:stCondLst>
                              <p:cond delay="0"/>
                            </p:stCondLst>
                            <p:childTnLst>
                              <p:par>
                                <p:cTn id="28" presetID="38" presetClass="entr" presetSubtype="0" accel="50000" fill="hold" grpId="0" nodeType="clickEffect">
                                  <p:stCondLst>
                                    <p:cond delay="0"/>
                                  </p:stCondLst>
                                  <p:iterate type="lt">
                                    <p:tmPct val="50000"/>
                                  </p:iterate>
                                  <p:childTnLst>
                                    <p:set>
                                      <p:cBhvr>
                                        <p:cTn id="29" dur="1" fill="hold">
                                          <p:stCondLst>
                                            <p:cond delay="0"/>
                                          </p:stCondLst>
                                        </p:cTn>
                                        <p:tgtEl>
                                          <p:spTgt spid="7"/>
                                        </p:tgtEl>
                                        <p:attrNameLst>
                                          <p:attrName>style.visibility</p:attrName>
                                        </p:attrNameLst>
                                      </p:cBhvr>
                                      <p:to>
                                        <p:strVal val="visible"/>
                                      </p:to>
                                    </p:set>
                                    <p:set>
                                      <p:cBhvr>
                                        <p:cTn id="30" dur="455" fill="hold">
                                          <p:stCondLst>
                                            <p:cond delay="0"/>
                                          </p:stCondLst>
                                        </p:cTn>
                                        <p:tgtEl>
                                          <p:spTgt spid="7"/>
                                        </p:tgtEl>
                                        <p:attrNameLst>
                                          <p:attrName>style.rotation</p:attrName>
                                        </p:attrNameLst>
                                      </p:cBhvr>
                                      <p:to>
                                        <p:strVal val="-45.0"/>
                                      </p:to>
                                    </p:set>
                                    <p:anim calcmode="lin" valueType="num">
                                      <p:cBhvr>
                                        <p:cTn id="31"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32"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33"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34"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9" presetClass="entr" presetSubtype="5"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strVal val="#ppt_w"/>
                                          </p:val>
                                        </p:tav>
                                        <p:tav tm="100000">
                                          <p:val>
                                            <p:strVal val="#ppt_w"/>
                                          </p:val>
                                        </p:tav>
                                      </p:tavLst>
                                    </p:anim>
                                    <p:anim calcmode="lin" valueType="num">
                                      <p:cBhvr>
                                        <p:cTn id="40" dur="500" fill="hold"/>
                                        <p:tgtEl>
                                          <p:spTgt spid="8"/>
                                        </p:tgtEl>
                                        <p:attrNameLst>
                                          <p:attrName>ppt_h</p:attrName>
                                        </p:attrNameLst>
                                      </p:cBhvr>
                                      <p:tavLst>
                                        <p:tav tm="0" fmla="#ppt_h*sin(2.5*pi*$)">
                                          <p:val>
                                            <p:fltVal val="0"/>
                                          </p:val>
                                        </p:tav>
                                        <p:tav tm="100000">
                                          <p:val>
                                            <p:fltVal val="1"/>
                                          </p:val>
                                        </p:tav>
                                      </p:tavLst>
                                    </p:anim>
                                  </p:childTnLst>
                                </p:cTn>
                              </p:par>
                            </p:childTnLst>
                          </p:cTn>
                        </p:par>
                      </p:childTnLst>
                    </p:cTn>
                  </p:par>
                  <p:par>
                    <p:cTn id="41" fill="hold">
                      <p:stCondLst>
                        <p:cond delay="indefinite"/>
                      </p:stCondLst>
                      <p:childTnLst>
                        <p:par>
                          <p:cTn id="42" fill="hold">
                            <p:stCondLst>
                              <p:cond delay="0"/>
                            </p:stCondLst>
                            <p:childTnLst>
                              <p:par>
                                <p:cTn id="43" presetID="56" presetClass="entr" presetSubtype="0" fill="hold" grpId="0" nodeType="clickEffect">
                                  <p:stCondLst>
                                    <p:cond delay="0"/>
                                  </p:stCondLst>
                                  <p:iterate type="lt">
                                    <p:tmPct val="10000"/>
                                  </p:iterate>
                                  <p:childTnLst>
                                    <p:set>
                                      <p:cBhvr>
                                        <p:cTn id="44" dur="1" fill="hold">
                                          <p:stCondLst>
                                            <p:cond delay="0"/>
                                          </p:stCondLst>
                                        </p:cTn>
                                        <p:tgtEl>
                                          <p:spTgt spid="9"/>
                                        </p:tgtEl>
                                        <p:attrNameLst>
                                          <p:attrName>style.visibility</p:attrName>
                                        </p:attrNameLst>
                                      </p:cBhvr>
                                      <p:to>
                                        <p:strVal val="visible"/>
                                      </p:to>
                                    </p:set>
                                    <p:anim by="(-#ppt_w*2)" calcmode="lin" valueType="num">
                                      <p:cBhvr rctx="PPT">
                                        <p:cTn id="45" dur="500" autoRev="1" fill="hold">
                                          <p:stCondLst>
                                            <p:cond delay="0"/>
                                          </p:stCondLst>
                                        </p:cTn>
                                        <p:tgtEl>
                                          <p:spTgt spid="9"/>
                                        </p:tgtEl>
                                        <p:attrNameLst>
                                          <p:attrName>ppt_w</p:attrName>
                                        </p:attrNameLst>
                                      </p:cBhvr>
                                    </p:anim>
                                    <p:anim by="(#ppt_w*0.50)" calcmode="lin" valueType="num">
                                      <p:cBhvr>
                                        <p:cTn id="46" dur="500" decel="50000" autoRev="1" fill="hold">
                                          <p:stCondLst>
                                            <p:cond delay="0"/>
                                          </p:stCondLst>
                                        </p:cTn>
                                        <p:tgtEl>
                                          <p:spTgt spid="9"/>
                                        </p:tgtEl>
                                        <p:attrNameLst>
                                          <p:attrName>ppt_x</p:attrName>
                                        </p:attrNameLst>
                                      </p:cBhvr>
                                    </p:anim>
                                    <p:anim from="(-#ppt_h/2)" to="(#ppt_y)" calcmode="lin" valueType="num">
                                      <p:cBhvr>
                                        <p:cTn id="47" dur="1000" fill="hold">
                                          <p:stCondLst>
                                            <p:cond delay="0"/>
                                          </p:stCondLst>
                                        </p:cTn>
                                        <p:tgtEl>
                                          <p:spTgt spid="9"/>
                                        </p:tgtEl>
                                        <p:attrNameLst>
                                          <p:attrName>ppt_y</p:attrName>
                                        </p:attrNameLst>
                                      </p:cBhvr>
                                    </p:anim>
                                    <p:animRot by="21600000">
                                      <p:cBhvr>
                                        <p:cTn id="48" dur="1000" fill="hold">
                                          <p:stCondLst>
                                            <p:cond delay="0"/>
                                          </p:stCondLst>
                                        </p:cTn>
                                        <p:tgtEl>
                                          <p:spTgt spid="9"/>
                                        </p:tgtEl>
                                        <p:attrNameLst>
                                          <p:attrName>r</p:attrName>
                                        </p:attrNameLst>
                                      </p:cBhvr>
                                    </p:animRot>
                                  </p:childTnLst>
                                </p:cTn>
                              </p:par>
                            </p:childTnLst>
                          </p:cTn>
                        </p:par>
                      </p:childTnLst>
                    </p:cTn>
                  </p:par>
                  <p:par>
                    <p:cTn id="49" fill="hold">
                      <p:stCondLst>
                        <p:cond delay="indefinite"/>
                      </p:stCondLst>
                      <p:childTnLst>
                        <p:par>
                          <p:cTn id="50" fill="hold">
                            <p:stCondLst>
                              <p:cond delay="0"/>
                            </p:stCondLst>
                            <p:childTnLst>
                              <p:par>
                                <p:cTn id="51" presetID="41" presetClass="entr" presetSubtype="0" fill="hold" grpId="0" nodeType="clickEffect">
                                  <p:stCondLst>
                                    <p:cond delay="0"/>
                                  </p:stCondLst>
                                  <p:iterate type="lt">
                                    <p:tmPct val="10000"/>
                                  </p:iterate>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0"/>
                                        </p:tgtEl>
                                        <p:attrNameLst>
                                          <p:attrName>ppt_y</p:attrName>
                                        </p:attrNameLst>
                                      </p:cBhvr>
                                      <p:tavLst>
                                        <p:tav tm="0">
                                          <p:val>
                                            <p:strVal val="#ppt_y"/>
                                          </p:val>
                                        </p:tav>
                                        <p:tav tm="100000">
                                          <p:val>
                                            <p:strVal val="#ppt_y"/>
                                          </p:val>
                                        </p:tav>
                                      </p:tavLst>
                                    </p:anim>
                                    <p:anim calcmode="lin" valueType="num">
                                      <p:cBhvr>
                                        <p:cTn id="5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19" presetClass="entr" presetSubtype="1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p:cTn id="62" dur="500" fill="hold"/>
                                        <p:tgtEl>
                                          <p:spTgt spid="11"/>
                                        </p:tgtEl>
                                        <p:attrNameLst>
                                          <p:attrName>ppt_w</p:attrName>
                                        </p:attrNameLst>
                                      </p:cBhvr>
                                      <p:tavLst>
                                        <p:tav tm="0" fmla="#ppt_w*sin(2.5*pi*$)">
                                          <p:val>
                                            <p:fltVal val="0"/>
                                          </p:val>
                                        </p:tav>
                                        <p:tav tm="100000">
                                          <p:val>
                                            <p:fltVal val="1"/>
                                          </p:val>
                                        </p:tav>
                                      </p:tavLst>
                                    </p:anim>
                                    <p:anim calcmode="lin" valueType="num">
                                      <p:cBhvr>
                                        <p:cTn id="63"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64" fill="hold">
                      <p:stCondLst>
                        <p:cond delay="indefinite"/>
                      </p:stCondLst>
                      <p:childTnLst>
                        <p:par>
                          <p:cTn id="65" fill="hold">
                            <p:stCondLst>
                              <p:cond delay="0"/>
                            </p:stCondLst>
                            <p:childTnLst>
                              <p:par>
                                <p:cTn id="66" presetID="45" presetClass="entr" presetSubtype="0" fill="hold" grpId="0" nodeType="clickEffect">
                                  <p:stCondLst>
                                    <p:cond delay="0"/>
                                  </p:stCondLst>
                                  <p:iterate type="lt">
                                    <p:tmPct val="10000"/>
                                  </p:iterate>
                                  <p:childTnLst>
                                    <p:set>
                                      <p:cBhvr>
                                        <p:cTn id="67" dur="1" fill="hold">
                                          <p:stCondLst>
                                            <p:cond delay="0"/>
                                          </p:stCondLst>
                                        </p:cTn>
                                        <p:tgtEl>
                                          <p:spTgt spid="12"/>
                                        </p:tgtEl>
                                        <p:attrNameLst>
                                          <p:attrName>style.visibility</p:attrName>
                                        </p:attrNameLst>
                                      </p:cBhvr>
                                      <p:to>
                                        <p:strVal val="visible"/>
                                      </p:to>
                                    </p:set>
                                    <p:animEffect transition="in" filter="fade">
                                      <p:cBhvr>
                                        <p:cTn id="68" dur="2000"/>
                                        <p:tgtEl>
                                          <p:spTgt spid="12"/>
                                        </p:tgtEl>
                                      </p:cBhvr>
                                    </p:animEffect>
                                    <p:anim calcmode="lin" valueType="num">
                                      <p:cBhvr>
                                        <p:cTn id="69" dur="2000" fill="hold"/>
                                        <p:tgtEl>
                                          <p:spTgt spid="12"/>
                                        </p:tgtEl>
                                        <p:attrNameLst>
                                          <p:attrName>ppt_w</p:attrName>
                                        </p:attrNameLst>
                                      </p:cBhvr>
                                      <p:tavLst>
                                        <p:tav tm="0" fmla="#ppt_w*sin(2.5*pi*$)">
                                          <p:val>
                                            <p:fltVal val="0"/>
                                          </p:val>
                                        </p:tav>
                                        <p:tav tm="100000">
                                          <p:val>
                                            <p:fltVal val="1"/>
                                          </p:val>
                                        </p:tav>
                                      </p:tavLst>
                                    </p:anim>
                                    <p:anim calcmode="lin" valueType="num">
                                      <p:cBhvr>
                                        <p:cTn id="70"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45" presetClass="entr" presetSubtype="0" fill="hold" grpId="0" nodeType="clickEffect">
                                  <p:stCondLst>
                                    <p:cond delay="0"/>
                                  </p:stCondLst>
                                  <p:iterate type="lt">
                                    <p:tmPct val="10000"/>
                                  </p:iterate>
                                  <p:childTnLst>
                                    <p:set>
                                      <p:cBhvr>
                                        <p:cTn id="74" dur="1" fill="hold">
                                          <p:stCondLst>
                                            <p:cond delay="0"/>
                                          </p:stCondLst>
                                        </p:cTn>
                                        <p:tgtEl>
                                          <p:spTgt spid="13"/>
                                        </p:tgtEl>
                                        <p:attrNameLst>
                                          <p:attrName>style.visibility</p:attrName>
                                        </p:attrNameLst>
                                      </p:cBhvr>
                                      <p:to>
                                        <p:strVal val="visible"/>
                                      </p:to>
                                    </p:set>
                                    <p:animEffect transition="in" filter="fade">
                                      <p:cBhvr>
                                        <p:cTn id="75" dur="2000"/>
                                        <p:tgtEl>
                                          <p:spTgt spid="13"/>
                                        </p:tgtEl>
                                      </p:cBhvr>
                                    </p:animEffect>
                                    <p:anim calcmode="lin" valueType="num">
                                      <p:cBhvr>
                                        <p:cTn id="76" dur="2000" fill="hold"/>
                                        <p:tgtEl>
                                          <p:spTgt spid="13"/>
                                        </p:tgtEl>
                                        <p:attrNameLst>
                                          <p:attrName>ppt_w</p:attrName>
                                        </p:attrNameLst>
                                      </p:cBhvr>
                                      <p:tavLst>
                                        <p:tav tm="0" fmla="#ppt_w*sin(2.5*pi*$)">
                                          <p:val>
                                            <p:fltVal val="0"/>
                                          </p:val>
                                        </p:tav>
                                        <p:tav tm="100000">
                                          <p:val>
                                            <p:fltVal val="1"/>
                                          </p:val>
                                        </p:tav>
                                      </p:tavLst>
                                    </p:anim>
                                    <p:anim calcmode="lin" valueType="num">
                                      <p:cBhvr>
                                        <p:cTn id="77" dur="20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41" presetClass="entr" presetSubtype="0" fill="hold" grpId="0" nodeType="clickEffect">
                                  <p:stCondLst>
                                    <p:cond delay="0"/>
                                  </p:stCondLst>
                                  <p:iterate type="lt">
                                    <p:tmPct val="10000"/>
                                  </p:iterate>
                                  <p:childTnLst>
                                    <p:set>
                                      <p:cBhvr>
                                        <p:cTn id="81" dur="1" fill="hold">
                                          <p:stCondLst>
                                            <p:cond delay="0"/>
                                          </p:stCondLst>
                                        </p:cTn>
                                        <p:tgtEl>
                                          <p:spTgt spid="14"/>
                                        </p:tgtEl>
                                        <p:attrNameLst>
                                          <p:attrName>style.visibility</p:attrName>
                                        </p:attrNameLst>
                                      </p:cBhvr>
                                      <p:to>
                                        <p:strVal val="visible"/>
                                      </p:to>
                                    </p:set>
                                    <p:anim calcmode="lin" valueType="num">
                                      <p:cBhvr>
                                        <p:cTn id="8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4"/>
                                        </p:tgtEl>
                                        <p:attrNameLst>
                                          <p:attrName>ppt_y</p:attrName>
                                        </p:attrNameLst>
                                      </p:cBhvr>
                                      <p:tavLst>
                                        <p:tav tm="0">
                                          <p:val>
                                            <p:strVal val="#ppt_y"/>
                                          </p:val>
                                        </p:tav>
                                        <p:tav tm="100000">
                                          <p:val>
                                            <p:strVal val="#ppt_y"/>
                                          </p:val>
                                        </p:tav>
                                      </p:tavLst>
                                    </p:anim>
                                    <p:anim calcmode="lin" valueType="num">
                                      <p:cBhvr>
                                        <p:cTn id="8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4"/>
                                        </p:tgtEl>
                                      </p:cBhvr>
                                    </p:animEffect>
                                  </p:childTnLst>
                                </p:cTn>
                              </p:par>
                            </p:childTnLst>
                          </p:cTn>
                        </p:par>
                      </p:childTnLst>
                    </p:cTn>
                  </p:par>
                  <p:par>
                    <p:cTn id="87" fill="hold">
                      <p:stCondLst>
                        <p:cond delay="indefinite"/>
                      </p:stCondLst>
                      <p:childTnLst>
                        <p:par>
                          <p:cTn id="88" fill="hold">
                            <p:stCondLst>
                              <p:cond delay="0"/>
                            </p:stCondLst>
                            <p:childTnLst>
                              <p:par>
                                <p:cTn id="89" presetID="41" presetClass="entr" presetSubtype="0" fill="hold" grpId="0" nodeType="clickEffect">
                                  <p:stCondLst>
                                    <p:cond delay="0"/>
                                  </p:stCondLst>
                                  <p:iterate type="lt">
                                    <p:tmPct val="10000"/>
                                  </p:iterate>
                                  <p:childTnLst>
                                    <p:set>
                                      <p:cBhvr>
                                        <p:cTn id="90" dur="1" fill="hold">
                                          <p:stCondLst>
                                            <p:cond delay="0"/>
                                          </p:stCondLst>
                                        </p:cTn>
                                        <p:tgtEl>
                                          <p:spTgt spid="15"/>
                                        </p:tgtEl>
                                        <p:attrNameLst>
                                          <p:attrName>style.visibility</p:attrName>
                                        </p:attrNameLst>
                                      </p:cBhvr>
                                      <p:to>
                                        <p:strVal val="visible"/>
                                      </p:to>
                                    </p:set>
                                    <p:anim calcmode="lin" valueType="num">
                                      <p:cBhvr>
                                        <p:cTn id="91"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15"/>
                                        </p:tgtEl>
                                        <p:attrNameLst>
                                          <p:attrName>ppt_y</p:attrName>
                                        </p:attrNameLst>
                                      </p:cBhvr>
                                      <p:tavLst>
                                        <p:tav tm="0">
                                          <p:val>
                                            <p:strVal val="#ppt_y"/>
                                          </p:val>
                                        </p:tav>
                                        <p:tav tm="100000">
                                          <p:val>
                                            <p:strVal val="#ppt_y"/>
                                          </p:val>
                                        </p:tav>
                                      </p:tavLst>
                                    </p:anim>
                                    <p:anim calcmode="lin" valueType="num">
                                      <p:cBhvr>
                                        <p:cTn id="93"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15"/>
                                        </p:tgtEl>
                                      </p:cBhvr>
                                    </p:animEffect>
                                  </p:childTnLst>
                                </p:cTn>
                              </p:par>
                            </p:childTnLst>
                          </p:cTn>
                        </p:par>
                      </p:childTnLst>
                    </p:cTn>
                  </p:par>
                  <p:par>
                    <p:cTn id="96" fill="hold">
                      <p:stCondLst>
                        <p:cond delay="indefinite"/>
                      </p:stCondLst>
                      <p:childTnLst>
                        <p:par>
                          <p:cTn id="97" fill="hold">
                            <p:stCondLst>
                              <p:cond delay="0"/>
                            </p:stCondLst>
                            <p:childTnLst>
                              <p:par>
                                <p:cTn id="98" presetID="35" presetClass="entr" presetSubtype="0" fill="hold" grpId="0" nodeType="click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fade">
                                      <p:cBhvr>
                                        <p:cTn id="100" dur="2000"/>
                                        <p:tgtEl>
                                          <p:spTgt spid="16"/>
                                        </p:tgtEl>
                                      </p:cBhvr>
                                    </p:animEffect>
                                    <p:anim calcmode="lin" valueType="num">
                                      <p:cBhvr>
                                        <p:cTn id="101" dur="2000" fill="hold"/>
                                        <p:tgtEl>
                                          <p:spTgt spid="16"/>
                                        </p:tgtEl>
                                        <p:attrNameLst>
                                          <p:attrName>style.rotation</p:attrName>
                                        </p:attrNameLst>
                                      </p:cBhvr>
                                      <p:tavLst>
                                        <p:tav tm="0">
                                          <p:val>
                                            <p:fltVal val="720"/>
                                          </p:val>
                                        </p:tav>
                                        <p:tav tm="100000">
                                          <p:val>
                                            <p:fltVal val="0"/>
                                          </p:val>
                                        </p:tav>
                                      </p:tavLst>
                                    </p:anim>
                                    <p:anim calcmode="lin" valueType="num">
                                      <p:cBhvr>
                                        <p:cTn id="102" dur="2000" fill="hold"/>
                                        <p:tgtEl>
                                          <p:spTgt spid="16"/>
                                        </p:tgtEl>
                                        <p:attrNameLst>
                                          <p:attrName>ppt_h</p:attrName>
                                        </p:attrNameLst>
                                      </p:cBhvr>
                                      <p:tavLst>
                                        <p:tav tm="0">
                                          <p:val>
                                            <p:fltVal val="0"/>
                                          </p:val>
                                        </p:tav>
                                        <p:tav tm="100000">
                                          <p:val>
                                            <p:strVal val="#ppt_h"/>
                                          </p:val>
                                        </p:tav>
                                      </p:tavLst>
                                    </p:anim>
                                    <p:anim calcmode="lin" valueType="num">
                                      <p:cBhvr>
                                        <p:cTn id="103" dur="2000" fill="hold"/>
                                        <p:tgtEl>
                                          <p:spTgt spid="16"/>
                                        </p:tgtEl>
                                        <p:attrNameLst>
                                          <p:attrName>ppt_w</p:attrName>
                                        </p:attrNameLst>
                                      </p:cBhvr>
                                      <p:tavLst>
                                        <p:tav tm="0">
                                          <p:val>
                                            <p:fltVal val="0"/>
                                          </p:val>
                                        </p:tav>
                                        <p:tav tm="100000">
                                          <p:val>
                                            <p:strVal val="#ppt_w"/>
                                          </p:val>
                                        </p:tav>
                                      </p:tavLst>
                                    </p:anim>
                                  </p:childTnLst>
                                </p:cTn>
                              </p:par>
                            </p:childTnLst>
                          </p:cTn>
                        </p:par>
                      </p:childTnLst>
                    </p:cTn>
                  </p:par>
                  <p:par>
                    <p:cTn id="104" fill="hold">
                      <p:stCondLst>
                        <p:cond delay="indefinite"/>
                      </p:stCondLst>
                      <p:childTnLst>
                        <p:par>
                          <p:cTn id="105" fill="hold">
                            <p:stCondLst>
                              <p:cond delay="0"/>
                            </p:stCondLst>
                            <p:childTnLst>
                              <p:par>
                                <p:cTn id="106" presetID="27" presetClass="entr" presetSubtype="0" fill="hold" grpId="0" nodeType="clickEffect">
                                  <p:stCondLst>
                                    <p:cond delay="0"/>
                                  </p:stCondLst>
                                  <p:iterate type="lt">
                                    <p:tmPct val="50000"/>
                                  </p:iterate>
                                  <p:childTnLst>
                                    <p:set>
                                      <p:cBhvr>
                                        <p:cTn id="107" dur="1" fill="hold">
                                          <p:stCondLst>
                                            <p:cond delay="0"/>
                                          </p:stCondLst>
                                        </p:cTn>
                                        <p:tgtEl>
                                          <p:spTgt spid="17"/>
                                        </p:tgtEl>
                                        <p:attrNameLst>
                                          <p:attrName>style.visibility</p:attrName>
                                        </p:attrNameLst>
                                      </p:cBhvr>
                                      <p:to>
                                        <p:strVal val="visible"/>
                                      </p:to>
                                    </p:set>
                                    <p:anim calcmode="discrete" valueType="clr">
                                      <p:cBhvr override="childStyle">
                                        <p:cTn id="108"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109" dur="80"/>
                                        <p:tgtEl>
                                          <p:spTgt spid="17"/>
                                        </p:tgtEl>
                                        <p:attrNameLst>
                                          <p:attrName>fillcolor</p:attrName>
                                        </p:attrNameLst>
                                      </p:cBhvr>
                                      <p:tavLst>
                                        <p:tav tm="0">
                                          <p:val>
                                            <p:clrVal>
                                              <a:schemeClr val="accent2"/>
                                            </p:clrVal>
                                          </p:val>
                                        </p:tav>
                                        <p:tav tm="50000">
                                          <p:val>
                                            <p:clrVal>
                                              <a:schemeClr val="hlink"/>
                                            </p:clrVal>
                                          </p:val>
                                        </p:tav>
                                      </p:tavLst>
                                    </p:anim>
                                    <p:set>
                                      <p:cBhvr>
                                        <p:cTn id="110" dur="80"/>
                                        <p:tgtEl>
                                          <p:spTgt spid="17"/>
                                        </p:tgtEl>
                                        <p:attrNameLst>
                                          <p:attrName>fill.type</p:attrName>
                                        </p:attrNameLst>
                                      </p:cBhvr>
                                      <p:to>
                                        <p:strVal val="solid"/>
                                      </p:to>
                                    </p:set>
                                  </p:childTnLst>
                                </p:cTn>
                              </p:par>
                            </p:childTnLst>
                          </p:cTn>
                        </p:par>
                      </p:childTnLst>
                    </p:cTn>
                  </p:par>
                  <p:par>
                    <p:cTn id="111" fill="hold">
                      <p:stCondLst>
                        <p:cond delay="indefinite"/>
                      </p:stCondLst>
                      <p:childTnLst>
                        <p:par>
                          <p:cTn id="112" fill="hold">
                            <p:stCondLst>
                              <p:cond delay="0"/>
                            </p:stCondLst>
                            <p:childTnLst>
                              <p:par>
                                <p:cTn id="113" presetID="45" presetClass="entr" presetSubtype="0" fill="hold" grpId="0" nodeType="clickEffect">
                                  <p:stCondLst>
                                    <p:cond delay="0"/>
                                  </p:stCondLst>
                                  <p:iterate type="lt">
                                    <p:tmPct val="10000"/>
                                  </p:iterate>
                                  <p:childTnLst>
                                    <p:set>
                                      <p:cBhvr>
                                        <p:cTn id="114" dur="1" fill="hold">
                                          <p:stCondLst>
                                            <p:cond delay="0"/>
                                          </p:stCondLst>
                                        </p:cTn>
                                        <p:tgtEl>
                                          <p:spTgt spid="18"/>
                                        </p:tgtEl>
                                        <p:attrNameLst>
                                          <p:attrName>style.visibility</p:attrName>
                                        </p:attrNameLst>
                                      </p:cBhvr>
                                      <p:to>
                                        <p:strVal val="visible"/>
                                      </p:to>
                                    </p:set>
                                    <p:animEffect transition="in" filter="fade">
                                      <p:cBhvr>
                                        <p:cTn id="115" dur="2000"/>
                                        <p:tgtEl>
                                          <p:spTgt spid="18"/>
                                        </p:tgtEl>
                                      </p:cBhvr>
                                    </p:animEffect>
                                    <p:anim calcmode="lin" valueType="num">
                                      <p:cBhvr>
                                        <p:cTn id="116" dur="2000" fill="hold"/>
                                        <p:tgtEl>
                                          <p:spTgt spid="18"/>
                                        </p:tgtEl>
                                        <p:attrNameLst>
                                          <p:attrName>ppt_w</p:attrName>
                                        </p:attrNameLst>
                                      </p:cBhvr>
                                      <p:tavLst>
                                        <p:tav tm="0" fmla="#ppt_w*sin(2.5*pi*$)">
                                          <p:val>
                                            <p:fltVal val="0"/>
                                          </p:val>
                                        </p:tav>
                                        <p:tav tm="100000">
                                          <p:val>
                                            <p:fltVal val="1"/>
                                          </p:val>
                                        </p:tav>
                                      </p:tavLst>
                                    </p:anim>
                                    <p:anim calcmode="lin" valueType="num">
                                      <p:cBhvr>
                                        <p:cTn id="117" dur="20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P spid="10" grpId="0"/>
      <p:bldP spid="11" grpId="0"/>
      <p:bldP spid="12" grpId="0"/>
      <p:bldP spid="13" grpId="0"/>
      <p:bldP spid="14" grpId="0"/>
      <p:bldP spid="15" grpId="0"/>
      <p:bldP spid="16" grpId="0"/>
      <p:bldP spid="17" grpId="0"/>
      <p:bldP spid="1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zwingli.jpg"/>
          <p:cNvPicPr>
            <a:picLocks noChangeAspect="1"/>
          </p:cNvPicPr>
          <p:nvPr/>
        </p:nvPicPr>
        <p:blipFill>
          <a:blip r:embed="rId3" cstate="print">
            <a:duotone>
              <a:schemeClr val="accent3">
                <a:shade val="45000"/>
                <a:satMod val="135000"/>
              </a:schemeClr>
              <a:prstClr val="white"/>
            </a:duotone>
          </a:blip>
          <a:stretch>
            <a:fillRect/>
          </a:stretch>
        </p:blipFill>
        <p:spPr>
          <a:xfrm>
            <a:off x="4191000" y="0"/>
            <a:ext cx="4953000" cy="6858000"/>
          </a:xfrm>
          <a:prstGeom prst="rect">
            <a:avLst/>
          </a:prstGeom>
        </p:spPr>
      </p:pic>
      <p:sp>
        <p:nvSpPr>
          <p:cNvPr id="3" name="Rectangle 2"/>
          <p:cNvSpPr/>
          <p:nvPr/>
        </p:nvSpPr>
        <p:spPr>
          <a:xfrm>
            <a:off x="0" y="0"/>
            <a:ext cx="4969887" cy="923330"/>
          </a:xfrm>
          <a:prstGeom prst="rect">
            <a:avLst/>
          </a:prstGeom>
          <a:noFill/>
        </p:spPr>
        <p:txBody>
          <a:bodyPr wrap="none" lIns="91440" tIns="45720" rIns="91440" bIns="45720">
            <a:spAutoFit/>
          </a:bodyPr>
          <a:lstStyle/>
          <a:p>
            <a:pPr algn="ctr" fontAlgn="auto">
              <a:spcBef>
                <a:spcPts val="0"/>
              </a:spcBef>
              <a:spcAft>
                <a:spcPts val="0"/>
              </a:spcAft>
            </a:pPr>
            <a:r>
              <a:rPr lang="en-US" sz="5400" b="1" dirty="0" smtClean="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latin typeface="Calibri"/>
              </a:rPr>
              <a:t>Huldrych Zwingli</a:t>
            </a:r>
            <a:endParaRPr lang="en-US" sz="5400" b="1" dirty="0">
              <a:ln w="19050">
                <a:solidFill>
                  <a:srgbClr val="1F497D">
                    <a:tint val="1000"/>
                  </a:srgbClr>
                </a:solidFill>
                <a:prstDash val="solid"/>
              </a:ln>
              <a:solidFill>
                <a:srgbClr val="9BBB59"/>
              </a:solidFill>
              <a:effectLst>
                <a:outerShdw blurRad="50000" dist="50800" dir="7500000" algn="tl">
                  <a:srgbClr val="000000">
                    <a:shade val="5000"/>
                    <a:alpha val="35000"/>
                  </a:srgbClr>
                </a:outerShdw>
              </a:effectLst>
              <a:latin typeface="Calibri"/>
            </a:endParaRPr>
          </a:p>
        </p:txBody>
      </p:sp>
      <p:sp>
        <p:nvSpPr>
          <p:cNvPr id="4" name="TextBox 3"/>
          <p:cNvSpPr txBox="1"/>
          <p:nvPr/>
        </p:nvSpPr>
        <p:spPr>
          <a:xfrm>
            <a:off x="0" y="990600"/>
            <a:ext cx="3393814"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Was a priest in Zurich, Switzerland</a:t>
            </a:r>
            <a:endParaRPr lang="en-US" dirty="0">
              <a:solidFill>
                <a:prstClr val="black"/>
              </a:solidFill>
              <a:latin typeface="Calibri"/>
            </a:endParaRPr>
          </a:p>
        </p:txBody>
      </p:sp>
      <p:sp>
        <p:nvSpPr>
          <p:cNvPr id="6" name="TextBox 5"/>
          <p:cNvSpPr txBox="1"/>
          <p:nvPr/>
        </p:nvSpPr>
        <p:spPr>
          <a:xfrm>
            <a:off x="1" y="1676400"/>
            <a:ext cx="5181600" cy="646331"/>
          </a:xfrm>
          <a:prstGeom prst="rect">
            <a:avLst/>
          </a:prstGeom>
          <a:noFill/>
        </p:spPr>
        <p:txBody>
          <a:bodyPr wrap="square" rtlCol="0">
            <a:spAutoFit/>
          </a:bodyPr>
          <a:lstStyle/>
          <a:p>
            <a:pPr fontAlgn="auto">
              <a:spcBef>
                <a:spcPts val="0"/>
              </a:spcBef>
              <a:spcAft>
                <a:spcPts val="0"/>
              </a:spcAft>
            </a:pPr>
            <a:r>
              <a:rPr lang="en-US" dirty="0" smtClean="0">
                <a:solidFill>
                  <a:prstClr val="black"/>
                </a:solidFill>
                <a:latin typeface="Calibri"/>
              </a:rPr>
              <a:t>Influenced the city council who began to make religious reform</a:t>
            </a:r>
            <a:endParaRPr lang="en-US" dirty="0">
              <a:solidFill>
                <a:prstClr val="black"/>
              </a:solidFill>
              <a:latin typeface="Calibri"/>
            </a:endParaRPr>
          </a:p>
        </p:txBody>
      </p:sp>
      <p:sp>
        <p:nvSpPr>
          <p:cNvPr id="7" name="TextBox 6"/>
          <p:cNvSpPr txBox="1"/>
          <p:nvPr/>
        </p:nvSpPr>
        <p:spPr>
          <a:xfrm>
            <a:off x="609600" y="2362200"/>
            <a:ext cx="3581400" cy="646331"/>
          </a:xfrm>
          <a:prstGeom prst="rect">
            <a:avLst/>
          </a:prstGeom>
          <a:noFill/>
        </p:spPr>
        <p:txBody>
          <a:bodyPr wrap="square" rtlCol="0">
            <a:spAutoFit/>
          </a:bodyPr>
          <a:lstStyle/>
          <a:p>
            <a:pPr fontAlgn="auto">
              <a:spcBef>
                <a:spcPts val="0"/>
              </a:spcBef>
              <a:spcAft>
                <a:spcPts val="0"/>
              </a:spcAft>
            </a:pPr>
            <a:r>
              <a:rPr lang="en-US" b="1" dirty="0" smtClean="0">
                <a:solidFill>
                  <a:srgbClr val="9BBB59">
                    <a:lumMod val="50000"/>
                  </a:srgbClr>
                </a:solidFill>
                <a:latin typeface="Calibri"/>
              </a:rPr>
              <a:t>Abolished Relics, images, paintings, decorations from churches</a:t>
            </a:r>
            <a:endParaRPr lang="en-US" b="1" dirty="0">
              <a:solidFill>
                <a:srgbClr val="9BBB59">
                  <a:lumMod val="50000"/>
                </a:srgbClr>
              </a:solidFill>
              <a:latin typeface="Calibri"/>
            </a:endParaRPr>
          </a:p>
        </p:txBody>
      </p:sp>
      <p:sp>
        <p:nvSpPr>
          <p:cNvPr id="8" name="TextBox 7"/>
          <p:cNvSpPr txBox="1"/>
          <p:nvPr/>
        </p:nvSpPr>
        <p:spPr>
          <a:xfrm>
            <a:off x="609600" y="3048000"/>
            <a:ext cx="3782510" cy="646331"/>
          </a:xfrm>
          <a:prstGeom prst="rect">
            <a:avLst/>
          </a:prstGeom>
          <a:noFill/>
        </p:spPr>
        <p:txBody>
          <a:bodyPr wrap="none" rtlCol="0">
            <a:spAutoFit/>
          </a:bodyPr>
          <a:lstStyle/>
          <a:p>
            <a:pPr fontAlgn="auto">
              <a:spcBef>
                <a:spcPts val="0"/>
              </a:spcBef>
              <a:spcAft>
                <a:spcPts val="0"/>
              </a:spcAft>
            </a:pPr>
            <a:r>
              <a:rPr lang="en-US" b="1" dirty="0" smtClean="0">
                <a:solidFill>
                  <a:srgbClr val="C0504D">
                    <a:lumMod val="75000"/>
                  </a:srgbClr>
                </a:solidFill>
                <a:latin typeface="Calibri"/>
              </a:rPr>
              <a:t>Scripture reading, prayer, and sermon</a:t>
            </a:r>
          </a:p>
          <a:p>
            <a:pPr fontAlgn="auto">
              <a:spcBef>
                <a:spcPts val="0"/>
              </a:spcBef>
              <a:spcAft>
                <a:spcPts val="0"/>
              </a:spcAft>
            </a:pPr>
            <a:r>
              <a:rPr lang="en-US" b="1" dirty="0" smtClean="0">
                <a:solidFill>
                  <a:srgbClr val="C0504D">
                    <a:lumMod val="75000"/>
                  </a:srgbClr>
                </a:solidFill>
                <a:latin typeface="Calibri"/>
              </a:rPr>
              <a:t>replaced the Catholic Mass</a:t>
            </a:r>
            <a:endParaRPr lang="en-US" b="1" dirty="0">
              <a:solidFill>
                <a:srgbClr val="C0504D">
                  <a:lumMod val="75000"/>
                </a:srgbClr>
              </a:solidFill>
              <a:latin typeface="Calibri"/>
            </a:endParaRPr>
          </a:p>
        </p:txBody>
      </p:sp>
      <p:sp>
        <p:nvSpPr>
          <p:cNvPr id="9" name="TextBox 8"/>
          <p:cNvSpPr txBox="1"/>
          <p:nvPr/>
        </p:nvSpPr>
        <p:spPr>
          <a:xfrm>
            <a:off x="0" y="3733800"/>
            <a:ext cx="5166351"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Tried to get support from Luther and other reformers</a:t>
            </a:r>
            <a:endParaRPr lang="en-US" dirty="0">
              <a:solidFill>
                <a:prstClr val="black"/>
              </a:solidFill>
              <a:latin typeface="Calibri"/>
            </a:endParaRPr>
          </a:p>
        </p:txBody>
      </p:sp>
      <p:sp>
        <p:nvSpPr>
          <p:cNvPr id="10" name="TextBox 9"/>
          <p:cNvSpPr txBox="1"/>
          <p:nvPr/>
        </p:nvSpPr>
        <p:spPr>
          <a:xfrm>
            <a:off x="457200" y="4191000"/>
            <a:ext cx="4361450" cy="646331"/>
          </a:xfrm>
          <a:prstGeom prst="rect">
            <a:avLst/>
          </a:prstGeom>
          <a:noFill/>
        </p:spPr>
        <p:txBody>
          <a:bodyPr wrap="none" rtlCol="0">
            <a:spAutoFit/>
          </a:bodyPr>
          <a:lstStyle/>
          <a:p>
            <a:pPr fontAlgn="auto">
              <a:spcBef>
                <a:spcPts val="0"/>
              </a:spcBef>
              <a:spcAft>
                <a:spcPts val="0"/>
              </a:spcAft>
            </a:pPr>
            <a:r>
              <a:rPr lang="en-US" b="1" dirty="0" smtClean="0">
                <a:solidFill>
                  <a:srgbClr val="4F81BD">
                    <a:lumMod val="50000"/>
                  </a:srgbClr>
                </a:solidFill>
                <a:latin typeface="Calibri"/>
              </a:rPr>
              <a:t>Had problems when they couldn’t agree on </a:t>
            </a:r>
          </a:p>
          <a:p>
            <a:pPr fontAlgn="auto">
              <a:spcBef>
                <a:spcPts val="0"/>
              </a:spcBef>
              <a:spcAft>
                <a:spcPts val="0"/>
              </a:spcAft>
            </a:pPr>
            <a:r>
              <a:rPr lang="en-US" b="1" dirty="0" smtClean="0">
                <a:solidFill>
                  <a:srgbClr val="4F81BD">
                    <a:lumMod val="50000"/>
                  </a:srgbClr>
                </a:solidFill>
                <a:latin typeface="Calibri"/>
              </a:rPr>
              <a:t>the meaning of Communion</a:t>
            </a:r>
            <a:endParaRPr lang="en-US" b="1" dirty="0">
              <a:solidFill>
                <a:srgbClr val="4F81BD">
                  <a:lumMod val="50000"/>
                </a:srgbClr>
              </a:solidFill>
              <a:latin typeface="Calibri"/>
            </a:endParaRPr>
          </a:p>
        </p:txBody>
      </p:sp>
      <p:sp>
        <p:nvSpPr>
          <p:cNvPr id="11" name="TextBox 10"/>
          <p:cNvSpPr txBox="1"/>
          <p:nvPr/>
        </p:nvSpPr>
        <p:spPr>
          <a:xfrm>
            <a:off x="0" y="4953000"/>
            <a:ext cx="4487960" cy="646331"/>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October 1531 Zwingli dies in a battle between</a:t>
            </a:r>
          </a:p>
          <a:p>
            <a:pPr fontAlgn="auto">
              <a:spcBef>
                <a:spcPts val="0"/>
              </a:spcBef>
              <a:spcAft>
                <a:spcPts val="0"/>
              </a:spcAft>
            </a:pPr>
            <a:r>
              <a:rPr lang="en-US" dirty="0" smtClean="0">
                <a:solidFill>
                  <a:prstClr val="black"/>
                </a:solidFill>
                <a:latin typeface="Calibri"/>
              </a:rPr>
              <a:t>Catholic and Protestant states</a:t>
            </a:r>
            <a:endParaRPr lang="en-US" dirty="0">
              <a:solidFill>
                <a:prstClr val="black"/>
              </a:solidFill>
              <a:latin typeface="Calibri"/>
            </a:endParaRPr>
          </a:p>
        </p:txBody>
      </p:sp>
      <p:sp>
        <p:nvSpPr>
          <p:cNvPr id="12" name="TextBox 11"/>
          <p:cNvSpPr txBox="1"/>
          <p:nvPr/>
        </p:nvSpPr>
        <p:spPr>
          <a:xfrm>
            <a:off x="609600" y="5638800"/>
            <a:ext cx="3020379" cy="369332"/>
          </a:xfrm>
          <a:prstGeom prst="rect">
            <a:avLst/>
          </a:prstGeom>
          <a:noFill/>
        </p:spPr>
        <p:txBody>
          <a:bodyPr wrap="none" rtlCol="0">
            <a:spAutoFit/>
          </a:bodyPr>
          <a:lstStyle/>
          <a:p>
            <a:pPr fontAlgn="auto">
              <a:spcBef>
                <a:spcPts val="0"/>
              </a:spcBef>
              <a:spcAft>
                <a:spcPts val="0"/>
              </a:spcAft>
            </a:pPr>
            <a:r>
              <a:rPr lang="en-US" b="1" dirty="0" smtClean="0">
                <a:solidFill>
                  <a:srgbClr val="F79646">
                    <a:lumMod val="75000"/>
                  </a:srgbClr>
                </a:solidFill>
                <a:latin typeface="Calibri"/>
              </a:rPr>
              <a:t>His body is cut up and burned</a:t>
            </a:r>
            <a:endParaRPr lang="en-US" b="1" dirty="0">
              <a:solidFill>
                <a:srgbClr val="F79646">
                  <a:lumMod val="75000"/>
                </a:srgbClr>
              </a:solidFill>
              <a:latin typeface="Calibri"/>
            </a:endParaRPr>
          </a:p>
        </p:txBody>
      </p:sp>
      <p:sp>
        <p:nvSpPr>
          <p:cNvPr id="13" name="TextBox 12"/>
          <p:cNvSpPr txBox="1"/>
          <p:nvPr/>
        </p:nvSpPr>
        <p:spPr>
          <a:xfrm>
            <a:off x="609601" y="6019800"/>
            <a:ext cx="3657599" cy="646331"/>
          </a:xfrm>
          <a:prstGeom prst="rect">
            <a:avLst/>
          </a:prstGeom>
          <a:noFill/>
        </p:spPr>
        <p:txBody>
          <a:bodyPr wrap="square" rtlCol="0">
            <a:spAutoFit/>
          </a:bodyPr>
          <a:lstStyle/>
          <a:p>
            <a:pPr fontAlgn="auto">
              <a:spcBef>
                <a:spcPts val="0"/>
              </a:spcBef>
              <a:spcAft>
                <a:spcPts val="0"/>
              </a:spcAft>
            </a:pPr>
            <a:r>
              <a:rPr lang="en-US" b="1" dirty="0" smtClean="0">
                <a:solidFill>
                  <a:srgbClr val="8064A2">
                    <a:lumMod val="75000"/>
                  </a:srgbClr>
                </a:solidFill>
                <a:latin typeface="Calibri"/>
              </a:rPr>
              <a:t>Leadership of the Protestant movement now moves to Calvin</a:t>
            </a:r>
            <a:endParaRPr lang="en-US" b="1" dirty="0">
              <a:solidFill>
                <a:srgbClr val="8064A2">
                  <a:lumMod val="75000"/>
                </a:srgbClr>
              </a:solidFill>
              <a:latin typeface="Calibri"/>
            </a:endParaRPr>
          </a:p>
        </p:txBody>
      </p:sp>
    </p:spTree>
    <p:extLst>
      <p:ext uri="{BB962C8B-B14F-4D97-AF65-F5344CB8AC3E}">
        <p14:creationId xmlns:p14="http://schemas.microsoft.com/office/powerpoint/2010/main" val="82637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by="(-#ppt_w*2)" calcmode="lin" valueType="num">
                                      <p:cBhvr rctx="PPT">
                                        <p:cTn id="15" dur="500" autoRev="1" fill="hold">
                                          <p:stCondLst>
                                            <p:cond delay="0"/>
                                          </p:stCondLst>
                                        </p:cTn>
                                        <p:tgtEl>
                                          <p:spTgt spid="4"/>
                                        </p:tgtEl>
                                        <p:attrNameLst>
                                          <p:attrName>ppt_w</p:attrName>
                                        </p:attrNameLst>
                                      </p:cBhvr>
                                    </p:anim>
                                    <p:anim by="(#ppt_w*0.50)" calcmode="lin" valueType="num">
                                      <p:cBhvr>
                                        <p:cTn id="16" dur="500" decel="50000" autoRev="1" fill="hold">
                                          <p:stCondLst>
                                            <p:cond delay="0"/>
                                          </p:stCondLst>
                                        </p:cTn>
                                        <p:tgtEl>
                                          <p:spTgt spid="4"/>
                                        </p:tgtEl>
                                        <p:attrNameLst>
                                          <p:attrName>ppt_x</p:attrName>
                                        </p:attrNameLst>
                                      </p:cBhvr>
                                    </p:anim>
                                    <p:anim from="(-#ppt_h/2)" to="(#ppt_y)" calcmode="lin" valueType="num">
                                      <p:cBhvr>
                                        <p:cTn id="17" dur="1000" fill="hold">
                                          <p:stCondLst>
                                            <p:cond delay="0"/>
                                          </p:stCondLst>
                                        </p:cTn>
                                        <p:tgtEl>
                                          <p:spTgt spid="4"/>
                                        </p:tgtEl>
                                        <p:attrNameLst>
                                          <p:attrName>ppt_y</p:attrName>
                                        </p:attrNameLst>
                                      </p:cBhvr>
                                    </p:anim>
                                    <p:animRot by="21600000">
                                      <p:cBhvr>
                                        <p:cTn id="18" dur="1000" fill="hold">
                                          <p:stCondLst>
                                            <p:cond delay="0"/>
                                          </p:stCondLst>
                                        </p:cTn>
                                        <p:tgtEl>
                                          <p:spTgt spid="4"/>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
                                        </p:tgtEl>
                                        <p:attrNameLst>
                                          <p:attrName>ppt_y</p:attrName>
                                        </p:attrNameLst>
                                      </p:cBhvr>
                                      <p:tavLst>
                                        <p:tav tm="0">
                                          <p:val>
                                            <p:strVal val="#ppt_y"/>
                                          </p:val>
                                        </p:tav>
                                        <p:tav tm="100000">
                                          <p:val>
                                            <p:strVal val="#ppt_y"/>
                                          </p:val>
                                        </p:tav>
                                      </p:tavLst>
                                    </p:anim>
                                    <p:anim calcmode="lin" valueType="num">
                                      <p:cBhvr>
                                        <p:cTn id="2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8" presetClass="entr" presetSubtype="0" accel="50000" fill="hold" grpId="0" nodeType="clickEffect">
                                  <p:stCondLst>
                                    <p:cond delay="0"/>
                                  </p:stCondLst>
                                  <p:iterate type="lt">
                                    <p:tmPct val="50000"/>
                                  </p:iterate>
                                  <p:childTnLst>
                                    <p:set>
                                      <p:cBhvr>
                                        <p:cTn id="31" dur="1" fill="hold">
                                          <p:stCondLst>
                                            <p:cond delay="0"/>
                                          </p:stCondLst>
                                        </p:cTn>
                                        <p:tgtEl>
                                          <p:spTgt spid="7"/>
                                        </p:tgtEl>
                                        <p:attrNameLst>
                                          <p:attrName>style.visibility</p:attrName>
                                        </p:attrNameLst>
                                      </p:cBhvr>
                                      <p:to>
                                        <p:strVal val="visible"/>
                                      </p:to>
                                    </p:set>
                                    <p:set>
                                      <p:cBhvr>
                                        <p:cTn id="32" dur="455" fill="hold">
                                          <p:stCondLst>
                                            <p:cond delay="0"/>
                                          </p:stCondLst>
                                        </p:cTn>
                                        <p:tgtEl>
                                          <p:spTgt spid="7"/>
                                        </p:tgtEl>
                                        <p:attrNameLst>
                                          <p:attrName>style.rotation</p:attrName>
                                        </p:attrNameLst>
                                      </p:cBhvr>
                                      <p:to>
                                        <p:strVal val="-45.0"/>
                                      </p:to>
                                    </p:set>
                                    <p:anim calcmode="lin" valueType="num">
                                      <p:cBhvr>
                                        <p:cTn id="33"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8" presetClass="entr" presetSubtype="0" accel="50000" fill="hold" grpId="0" nodeType="clickEffect">
                                  <p:stCondLst>
                                    <p:cond delay="0"/>
                                  </p:stCondLst>
                                  <p:iterate type="lt">
                                    <p:tmPct val="50000"/>
                                  </p:iterate>
                                  <p:childTnLst>
                                    <p:set>
                                      <p:cBhvr>
                                        <p:cTn id="40" dur="1" fill="hold">
                                          <p:stCondLst>
                                            <p:cond delay="0"/>
                                          </p:stCondLst>
                                        </p:cTn>
                                        <p:tgtEl>
                                          <p:spTgt spid="8"/>
                                        </p:tgtEl>
                                        <p:attrNameLst>
                                          <p:attrName>style.visibility</p:attrName>
                                        </p:attrNameLst>
                                      </p:cBhvr>
                                      <p:to>
                                        <p:strVal val="visible"/>
                                      </p:to>
                                    </p:set>
                                    <p:set>
                                      <p:cBhvr>
                                        <p:cTn id="41" dur="455" fill="hold">
                                          <p:stCondLst>
                                            <p:cond delay="0"/>
                                          </p:stCondLst>
                                        </p:cTn>
                                        <p:tgtEl>
                                          <p:spTgt spid="8"/>
                                        </p:tgtEl>
                                        <p:attrNameLst>
                                          <p:attrName>style.rotation</p:attrName>
                                        </p:attrNameLst>
                                      </p:cBhvr>
                                      <p:to>
                                        <p:strVal val="-45.0"/>
                                      </p:to>
                                    </p:set>
                                    <p:anim calcmode="lin" valueType="num">
                                      <p:cBhvr>
                                        <p:cTn id="42"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43"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44"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45"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5" presetClass="entr" presetSubtype="0" fill="hold" grpId="0" nodeType="clickEffect">
                                  <p:stCondLst>
                                    <p:cond delay="0"/>
                                  </p:stCondLst>
                                  <p:iterate type="lt">
                                    <p:tmPct val="10000"/>
                                  </p:iterate>
                                  <p:childTnLst>
                                    <p:set>
                                      <p:cBhvr>
                                        <p:cTn id="49" dur="1" fill="hold">
                                          <p:stCondLst>
                                            <p:cond delay="0"/>
                                          </p:stCondLst>
                                        </p:cTn>
                                        <p:tgtEl>
                                          <p:spTgt spid="9"/>
                                        </p:tgtEl>
                                        <p:attrNameLst>
                                          <p:attrName>style.visibility</p:attrName>
                                        </p:attrNameLst>
                                      </p:cBhvr>
                                      <p:to>
                                        <p:strVal val="visible"/>
                                      </p:to>
                                    </p:set>
                                    <p:animEffect transition="in" filter="fade">
                                      <p:cBhvr>
                                        <p:cTn id="50" dur="2000"/>
                                        <p:tgtEl>
                                          <p:spTgt spid="9"/>
                                        </p:tgtEl>
                                      </p:cBhvr>
                                    </p:animEffect>
                                    <p:anim calcmode="lin" valueType="num">
                                      <p:cBhvr>
                                        <p:cTn id="51" dur="2000" fill="hold"/>
                                        <p:tgtEl>
                                          <p:spTgt spid="9"/>
                                        </p:tgtEl>
                                        <p:attrNameLst>
                                          <p:attrName>ppt_w</p:attrName>
                                        </p:attrNameLst>
                                      </p:cBhvr>
                                      <p:tavLst>
                                        <p:tav tm="0" fmla="#ppt_w*sin(2.5*pi*$)">
                                          <p:val>
                                            <p:fltVal val="0"/>
                                          </p:val>
                                        </p:tav>
                                        <p:tav tm="100000">
                                          <p:val>
                                            <p:fltVal val="1"/>
                                          </p:val>
                                        </p:tav>
                                      </p:tavLst>
                                    </p:anim>
                                    <p:anim calcmode="lin" valueType="num">
                                      <p:cBhvr>
                                        <p:cTn id="52"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58" presetClass="entr" presetSubtype="0" accel="10000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ppt_w</p:attrName>
                                        </p:attrNameLst>
                                      </p:cBhvr>
                                      <p:tavLst>
                                        <p:tav tm="0">
                                          <p:val>
                                            <p:strVal val="#ppt_w*2.5"/>
                                          </p:val>
                                        </p:tav>
                                        <p:tav tm="100000">
                                          <p:val>
                                            <p:strVal val="#ppt_w"/>
                                          </p:val>
                                        </p:tav>
                                      </p:tavLst>
                                    </p:anim>
                                    <p:anim calcmode="lin" valueType="num">
                                      <p:cBhvr>
                                        <p:cTn id="58" dur="500" fill="hold"/>
                                        <p:tgtEl>
                                          <p:spTgt spid="10"/>
                                        </p:tgtEl>
                                        <p:attrNameLst>
                                          <p:attrName>ppt_h</p:attrName>
                                        </p:attrNameLst>
                                      </p:cBhvr>
                                      <p:tavLst>
                                        <p:tav tm="0">
                                          <p:val>
                                            <p:strVal val="#ppt_h*0.01"/>
                                          </p:val>
                                        </p:tav>
                                        <p:tav tm="100000">
                                          <p:val>
                                            <p:strVal val="#ppt_h"/>
                                          </p:val>
                                        </p:tav>
                                      </p:tavLst>
                                    </p:anim>
                                    <p:anim calcmode="lin" valueType="num">
                                      <p:cBhvr>
                                        <p:cTn id="59" dur="500" fill="hold"/>
                                        <p:tgtEl>
                                          <p:spTgt spid="10"/>
                                        </p:tgtEl>
                                        <p:attrNameLst>
                                          <p:attrName>ppt_x</p:attrName>
                                        </p:attrNameLst>
                                      </p:cBhvr>
                                      <p:tavLst>
                                        <p:tav tm="0">
                                          <p:val>
                                            <p:strVal val="#ppt_x"/>
                                          </p:val>
                                        </p:tav>
                                        <p:tav tm="100000">
                                          <p:val>
                                            <p:strVal val="#ppt_x"/>
                                          </p:val>
                                        </p:tav>
                                      </p:tavLst>
                                    </p:anim>
                                    <p:anim calcmode="lin" valueType="num">
                                      <p:cBhvr>
                                        <p:cTn id="60" dur="500" fill="hold"/>
                                        <p:tgtEl>
                                          <p:spTgt spid="10"/>
                                        </p:tgtEl>
                                        <p:attrNameLst>
                                          <p:attrName>ppt_y</p:attrName>
                                        </p:attrNameLst>
                                      </p:cBhvr>
                                      <p:tavLst>
                                        <p:tav tm="0">
                                          <p:val>
                                            <p:strVal val="#ppt_h+1"/>
                                          </p:val>
                                        </p:tav>
                                        <p:tav tm="100000">
                                          <p:val>
                                            <p:strVal val="#ppt_y"/>
                                          </p:val>
                                        </p:tav>
                                      </p:tavLst>
                                    </p:anim>
                                    <p:animEffect transition="in" filter="fade">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45" presetClass="entr" presetSubtype="0" fill="hold" grpId="0" nodeType="clickEffect">
                                  <p:stCondLst>
                                    <p:cond delay="0"/>
                                  </p:stCondLst>
                                  <p:iterate type="lt">
                                    <p:tmPct val="10000"/>
                                  </p:iterate>
                                  <p:childTnLst>
                                    <p:set>
                                      <p:cBhvr>
                                        <p:cTn id="65" dur="1" fill="hold">
                                          <p:stCondLst>
                                            <p:cond delay="0"/>
                                          </p:stCondLst>
                                        </p:cTn>
                                        <p:tgtEl>
                                          <p:spTgt spid="11"/>
                                        </p:tgtEl>
                                        <p:attrNameLst>
                                          <p:attrName>style.visibility</p:attrName>
                                        </p:attrNameLst>
                                      </p:cBhvr>
                                      <p:to>
                                        <p:strVal val="visible"/>
                                      </p:to>
                                    </p:set>
                                    <p:animEffect transition="in" filter="fade">
                                      <p:cBhvr>
                                        <p:cTn id="66" dur="2000"/>
                                        <p:tgtEl>
                                          <p:spTgt spid="11"/>
                                        </p:tgtEl>
                                      </p:cBhvr>
                                    </p:animEffect>
                                    <p:anim calcmode="lin" valueType="num">
                                      <p:cBhvr>
                                        <p:cTn id="67" dur="2000" fill="hold"/>
                                        <p:tgtEl>
                                          <p:spTgt spid="11"/>
                                        </p:tgtEl>
                                        <p:attrNameLst>
                                          <p:attrName>ppt_w</p:attrName>
                                        </p:attrNameLst>
                                      </p:cBhvr>
                                      <p:tavLst>
                                        <p:tav tm="0" fmla="#ppt_w*sin(2.5*pi*$)">
                                          <p:val>
                                            <p:fltVal val="0"/>
                                          </p:val>
                                        </p:tav>
                                        <p:tav tm="100000">
                                          <p:val>
                                            <p:fltVal val="1"/>
                                          </p:val>
                                        </p:tav>
                                      </p:tavLst>
                                    </p:anim>
                                    <p:anim calcmode="lin" valueType="num">
                                      <p:cBhvr>
                                        <p:cTn id="68"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7" presetClass="entr" presetSubtype="0" fill="hold" grpId="0" nodeType="clickEffect">
                                  <p:stCondLst>
                                    <p:cond delay="0"/>
                                  </p:stCondLst>
                                  <p:iterate type="lt">
                                    <p:tmPct val="50000"/>
                                  </p:iterate>
                                  <p:childTnLst>
                                    <p:set>
                                      <p:cBhvr>
                                        <p:cTn id="72" dur="1" fill="hold">
                                          <p:stCondLst>
                                            <p:cond delay="0"/>
                                          </p:stCondLst>
                                        </p:cTn>
                                        <p:tgtEl>
                                          <p:spTgt spid="12"/>
                                        </p:tgtEl>
                                        <p:attrNameLst>
                                          <p:attrName>style.visibility</p:attrName>
                                        </p:attrNameLst>
                                      </p:cBhvr>
                                      <p:to>
                                        <p:strVal val="visible"/>
                                      </p:to>
                                    </p:set>
                                    <p:anim calcmode="discrete" valueType="clr">
                                      <p:cBhvr override="childStyle">
                                        <p:cTn id="73"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74" dur="80"/>
                                        <p:tgtEl>
                                          <p:spTgt spid="12"/>
                                        </p:tgtEl>
                                        <p:attrNameLst>
                                          <p:attrName>fillcolor</p:attrName>
                                        </p:attrNameLst>
                                      </p:cBhvr>
                                      <p:tavLst>
                                        <p:tav tm="0">
                                          <p:val>
                                            <p:clrVal>
                                              <a:schemeClr val="accent2"/>
                                            </p:clrVal>
                                          </p:val>
                                        </p:tav>
                                        <p:tav tm="50000">
                                          <p:val>
                                            <p:clrVal>
                                              <a:schemeClr val="hlink"/>
                                            </p:clrVal>
                                          </p:val>
                                        </p:tav>
                                      </p:tavLst>
                                    </p:anim>
                                    <p:set>
                                      <p:cBhvr>
                                        <p:cTn id="75" dur="80"/>
                                        <p:tgtEl>
                                          <p:spTgt spid="12"/>
                                        </p:tgtEl>
                                        <p:attrNameLst>
                                          <p:attrName>fill.type</p:attrName>
                                        </p:attrNameLst>
                                      </p:cBhvr>
                                      <p:to>
                                        <p:strVal val="solid"/>
                                      </p:to>
                                    </p:set>
                                  </p:childTnLst>
                                </p:cTn>
                              </p:par>
                            </p:childTnLst>
                          </p:cTn>
                        </p:par>
                      </p:childTnLst>
                    </p:cTn>
                  </p:par>
                  <p:par>
                    <p:cTn id="76" fill="hold">
                      <p:stCondLst>
                        <p:cond delay="indefinite"/>
                      </p:stCondLst>
                      <p:childTnLst>
                        <p:par>
                          <p:cTn id="77" fill="hold">
                            <p:stCondLst>
                              <p:cond delay="0"/>
                            </p:stCondLst>
                            <p:childTnLst>
                              <p:par>
                                <p:cTn id="78" presetID="35" presetClass="entr" presetSubtype="0" fill="hold" grpId="0" nodeType="click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2000"/>
                                        <p:tgtEl>
                                          <p:spTgt spid="13"/>
                                        </p:tgtEl>
                                      </p:cBhvr>
                                    </p:animEffect>
                                    <p:anim calcmode="lin" valueType="num">
                                      <p:cBhvr>
                                        <p:cTn id="81" dur="2000" fill="hold"/>
                                        <p:tgtEl>
                                          <p:spTgt spid="13"/>
                                        </p:tgtEl>
                                        <p:attrNameLst>
                                          <p:attrName>style.rotation</p:attrName>
                                        </p:attrNameLst>
                                      </p:cBhvr>
                                      <p:tavLst>
                                        <p:tav tm="0">
                                          <p:val>
                                            <p:fltVal val="720"/>
                                          </p:val>
                                        </p:tav>
                                        <p:tav tm="100000">
                                          <p:val>
                                            <p:fltVal val="0"/>
                                          </p:val>
                                        </p:tav>
                                      </p:tavLst>
                                    </p:anim>
                                    <p:anim calcmode="lin" valueType="num">
                                      <p:cBhvr>
                                        <p:cTn id="82" dur="2000" fill="hold"/>
                                        <p:tgtEl>
                                          <p:spTgt spid="13"/>
                                        </p:tgtEl>
                                        <p:attrNameLst>
                                          <p:attrName>ppt_h</p:attrName>
                                        </p:attrNameLst>
                                      </p:cBhvr>
                                      <p:tavLst>
                                        <p:tav tm="0">
                                          <p:val>
                                            <p:fltVal val="0"/>
                                          </p:val>
                                        </p:tav>
                                        <p:tav tm="100000">
                                          <p:val>
                                            <p:strVal val="#ppt_h"/>
                                          </p:val>
                                        </p:tav>
                                      </p:tavLst>
                                    </p:anim>
                                    <p:anim calcmode="lin" valueType="num">
                                      <p:cBhvr>
                                        <p:cTn id="83" dur="2000" fill="hold"/>
                                        <p:tgtEl>
                                          <p:spTgt spid="1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P spid="10" grpId="0"/>
      <p:bldP spid="11" grpId="0"/>
      <p:bldP spid="12" grpId="0"/>
      <p:bldP spid="1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0"/>
            <a:ext cx="481490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pPr>
            <a:r>
              <a:rPr lang="en-US" sz="5400" b="1" dirty="0" smtClean="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The Anabaptists</a:t>
            </a:r>
            <a:endParaRPr lang="en-US" sz="5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endParaRPr>
          </a:p>
        </p:txBody>
      </p:sp>
      <p:sp>
        <p:nvSpPr>
          <p:cNvPr id="6" name="Content Placeholder 5"/>
          <p:cNvSpPr>
            <a:spLocks noGrp="1"/>
          </p:cNvSpPr>
          <p:nvPr>
            <p:ph idx="1"/>
          </p:nvPr>
        </p:nvSpPr>
        <p:spPr>
          <a:xfrm>
            <a:off x="457200" y="1143000"/>
            <a:ext cx="8229600" cy="4983163"/>
          </a:xfrm>
        </p:spPr>
        <p:txBody>
          <a:bodyPr>
            <a:normAutofit lnSpcReduction="10000"/>
          </a:bodyPr>
          <a:lstStyle/>
          <a:p>
            <a:r>
              <a:rPr lang="en-US" sz="2400" dirty="0" smtClean="0">
                <a:solidFill>
                  <a:srgbClr val="FF0000"/>
                </a:solidFill>
              </a:rPr>
              <a:t>Believed that the true church was made up of adults who had been reborn and  baptized</a:t>
            </a:r>
          </a:p>
          <a:p>
            <a:pPr lvl="1"/>
            <a:r>
              <a:rPr lang="en-US" sz="2000" dirty="0" smtClean="0">
                <a:solidFill>
                  <a:srgbClr val="FF0000"/>
                </a:solidFill>
              </a:rPr>
              <a:t>All other Christians baptized infants</a:t>
            </a:r>
          </a:p>
          <a:p>
            <a:r>
              <a:rPr lang="en-US" sz="2400" dirty="0" smtClean="0">
                <a:solidFill>
                  <a:schemeClr val="tx2"/>
                </a:solidFill>
              </a:rPr>
              <a:t>Believed in following the practices and spirit of the early Church</a:t>
            </a:r>
          </a:p>
          <a:p>
            <a:pPr lvl="1"/>
            <a:r>
              <a:rPr lang="en-US" sz="2000" dirty="0" smtClean="0">
                <a:solidFill>
                  <a:schemeClr val="tx2"/>
                </a:solidFill>
              </a:rPr>
              <a:t>Considered all believers equal</a:t>
            </a:r>
          </a:p>
          <a:p>
            <a:pPr lvl="1"/>
            <a:r>
              <a:rPr lang="en-US" sz="2000" dirty="0" smtClean="0">
                <a:solidFill>
                  <a:schemeClr val="tx2"/>
                </a:solidFill>
              </a:rPr>
              <a:t>Chose their own minister</a:t>
            </a:r>
          </a:p>
          <a:p>
            <a:pPr lvl="1"/>
            <a:r>
              <a:rPr lang="en-US" sz="2000" dirty="0" smtClean="0">
                <a:solidFill>
                  <a:schemeClr val="tx2"/>
                </a:solidFill>
              </a:rPr>
              <a:t>All Christians were considered priests so anyone could be a minister</a:t>
            </a:r>
          </a:p>
          <a:p>
            <a:r>
              <a:rPr lang="en-US" sz="2400" dirty="0" smtClean="0">
                <a:solidFill>
                  <a:schemeClr val="accent6">
                    <a:lumMod val="75000"/>
                  </a:schemeClr>
                </a:solidFill>
              </a:rPr>
              <a:t>Felt that church and State should be separate</a:t>
            </a:r>
          </a:p>
          <a:p>
            <a:pPr lvl="1"/>
            <a:r>
              <a:rPr lang="en-US" sz="2000" dirty="0" smtClean="0">
                <a:solidFill>
                  <a:schemeClr val="accent6">
                    <a:lumMod val="75000"/>
                  </a:schemeClr>
                </a:solidFill>
              </a:rPr>
              <a:t>State should have no political authority over real Christians</a:t>
            </a:r>
          </a:p>
          <a:p>
            <a:pPr lvl="1"/>
            <a:r>
              <a:rPr lang="en-US" sz="2000" dirty="0" smtClean="0">
                <a:solidFill>
                  <a:schemeClr val="accent6">
                    <a:lumMod val="75000"/>
                  </a:schemeClr>
                </a:solidFill>
              </a:rPr>
              <a:t>Refused to hold office or bear arms</a:t>
            </a:r>
          </a:p>
          <a:p>
            <a:r>
              <a:rPr lang="en-US" sz="2400" dirty="0" smtClean="0">
                <a:solidFill>
                  <a:srgbClr val="008000"/>
                </a:solidFill>
              </a:rPr>
              <a:t>Generally they were viewed as Radicals</a:t>
            </a:r>
          </a:p>
          <a:p>
            <a:pPr lvl="1"/>
            <a:r>
              <a:rPr lang="en-US" sz="2000" dirty="0" smtClean="0">
                <a:solidFill>
                  <a:srgbClr val="008000"/>
                </a:solidFill>
              </a:rPr>
              <a:t>One thing both Catholics and protestants could agree on was that the Anabaptists were not Okay.  </a:t>
            </a:r>
            <a:endParaRPr lang="en-US" sz="2000" dirty="0">
              <a:solidFill>
                <a:srgbClr val="008000"/>
              </a:solidFill>
            </a:endParaRPr>
          </a:p>
        </p:txBody>
      </p:sp>
    </p:spTree>
    <p:extLst>
      <p:ext uri="{BB962C8B-B14F-4D97-AF65-F5344CB8AC3E}">
        <p14:creationId xmlns:p14="http://schemas.microsoft.com/office/powerpoint/2010/main" val="245662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7" presetClass="entr" presetSubtype="0" fill="hold" grpId="0" nodeType="clickEffect">
                                  <p:stCondLst>
                                    <p:cond delay="0"/>
                                  </p:stCondLst>
                                  <p:iterate type="lt">
                                    <p:tmPct val="50000"/>
                                  </p:iterate>
                                  <p:childTnLst>
                                    <p:set>
                                      <p:cBhvr>
                                        <p:cTn id="15"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16"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18" dur="80"/>
                                        <p:tgtEl>
                                          <p:spTgt spid="6">
                                            <p:txEl>
                                              <p:pRg st="0" end="0"/>
                                            </p:txEl>
                                          </p:spTgt>
                                        </p:tgtEl>
                                        <p:attrNameLst>
                                          <p:attrName>fill.type</p:attrName>
                                        </p:attrNameLst>
                                      </p:cBhvr>
                                      <p:to>
                                        <p:strVal val="solid"/>
                                      </p:to>
                                    </p:set>
                                  </p:childTnLst>
                                </p:cTn>
                              </p:par>
                            </p:childTnLst>
                          </p:cTn>
                        </p:par>
                      </p:childTnLst>
                    </p:cTn>
                  </p:par>
                  <p:par>
                    <p:cTn id="19" fill="hold">
                      <p:stCondLst>
                        <p:cond delay="indefinite"/>
                      </p:stCondLst>
                      <p:childTnLst>
                        <p:par>
                          <p:cTn id="20" fill="hold">
                            <p:stCondLst>
                              <p:cond delay="0"/>
                            </p:stCondLst>
                            <p:childTnLst>
                              <p:par>
                                <p:cTn id="21" presetID="27" presetClass="entr" presetSubtype="0" fill="hold" grpId="0" nodeType="clickEffect">
                                  <p:stCondLst>
                                    <p:cond delay="0"/>
                                  </p:stCondLst>
                                  <p:iterate type="lt">
                                    <p:tmPct val="50000"/>
                                  </p:iterate>
                                  <p:childTnLst>
                                    <p:set>
                                      <p:cBhvr>
                                        <p:cTn id="22" dur="1" fill="hold">
                                          <p:stCondLst>
                                            <p:cond delay="0"/>
                                          </p:stCondLst>
                                        </p:cTn>
                                        <p:tgtEl>
                                          <p:spTgt spid="6">
                                            <p:txEl>
                                              <p:pRg st="1" end="1"/>
                                            </p:txEl>
                                          </p:spTgt>
                                        </p:tgtEl>
                                        <p:attrNameLst>
                                          <p:attrName>style.visibility</p:attrName>
                                        </p:attrNameLst>
                                      </p:cBhvr>
                                      <p:to>
                                        <p:strVal val="visible"/>
                                      </p:to>
                                    </p:set>
                                    <p:anim calcmode="discrete" valueType="clr">
                                      <p:cBhvr override="childStyle">
                                        <p:cTn id="23" dur="80"/>
                                        <p:tgtEl>
                                          <p:spTgt spid="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6">
                                            <p:txEl>
                                              <p:pRg st="1" end="1"/>
                                            </p:txEl>
                                          </p:spTgt>
                                        </p:tgtEl>
                                        <p:attrNameLst>
                                          <p:attrName>fillcolor</p:attrName>
                                        </p:attrNameLst>
                                      </p:cBhvr>
                                      <p:tavLst>
                                        <p:tav tm="0">
                                          <p:val>
                                            <p:clrVal>
                                              <a:schemeClr val="accent2"/>
                                            </p:clrVal>
                                          </p:val>
                                        </p:tav>
                                        <p:tav tm="50000">
                                          <p:val>
                                            <p:clrVal>
                                              <a:schemeClr val="hlink"/>
                                            </p:clrVal>
                                          </p:val>
                                        </p:tav>
                                      </p:tavLst>
                                    </p:anim>
                                    <p:set>
                                      <p:cBhvr>
                                        <p:cTn id="25" dur="80"/>
                                        <p:tgtEl>
                                          <p:spTgt spid="6">
                                            <p:txEl>
                                              <p:pRg st="1" end="1"/>
                                            </p:txEl>
                                          </p:spTgt>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grpId="0" nodeType="clickEffect">
                                  <p:stCondLst>
                                    <p:cond delay="0"/>
                                  </p:stCondLst>
                                  <p:iterate type="lt">
                                    <p:tmPct val="50000"/>
                                  </p:iterate>
                                  <p:childTnLst>
                                    <p:set>
                                      <p:cBhvr>
                                        <p:cTn id="29" dur="1" fill="hold">
                                          <p:stCondLst>
                                            <p:cond delay="0"/>
                                          </p:stCondLst>
                                        </p:cTn>
                                        <p:tgtEl>
                                          <p:spTgt spid="6">
                                            <p:txEl>
                                              <p:pRg st="2" end="2"/>
                                            </p:txEl>
                                          </p:spTgt>
                                        </p:tgtEl>
                                        <p:attrNameLst>
                                          <p:attrName>style.visibility</p:attrName>
                                        </p:attrNameLst>
                                      </p:cBhvr>
                                      <p:to>
                                        <p:strVal val="visible"/>
                                      </p:to>
                                    </p:set>
                                    <p:anim calcmode="discrete" valueType="clr">
                                      <p:cBhvr override="childStyle">
                                        <p:cTn id="30" dur="80"/>
                                        <p:tgtEl>
                                          <p:spTgt spid="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6">
                                            <p:txEl>
                                              <p:pRg st="2" end="2"/>
                                            </p:txEl>
                                          </p:spTgt>
                                        </p:tgtEl>
                                        <p:attrNameLst>
                                          <p:attrName>fillcolor</p:attrName>
                                        </p:attrNameLst>
                                      </p:cBhvr>
                                      <p:tavLst>
                                        <p:tav tm="0">
                                          <p:val>
                                            <p:clrVal>
                                              <a:schemeClr val="accent2"/>
                                            </p:clrVal>
                                          </p:val>
                                        </p:tav>
                                        <p:tav tm="50000">
                                          <p:val>
                                            <p:clrVal>
                                              <a:schemeClr val="hlink"/>
                                            </p:clrVal>
                                          </p:val>
                                        </p:tav>
                                      </p:tavLst>
                                    </p:anim>
                                    <p:set>
                                      <p:cBhvr>
                                        <p:cTn id="32" dur="80"/>
                                        <p:tgtEl>
                                          <p:spTgt spid="6">
                                            <p:txEl>
                                              <p:pRg st="2" end="2"/>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27" presetClass="entr" presetSubtype="0" fill="hold" grpId="0" nodeType="clickEffect">
                                  <p:stCondLst>
                                    <p:cond delay="0"/>
                                  </p:stCondLst>
                                  <p:iterate type="lt">
                                    <p:tmPct val="50000"/>
                                  </p:iterate>
                                  <p:childTnLst>
                                    <p:set>
                                      <p:cBhvr>
                                        <p:cTn id="36" dur="1" fill="hold">
                                          <p:stCondLst>
                                            <p:cond delay="0"/>
                                          </p:stCondLst>
                                        </p:cTn>
                                        <p:tgtEl>
                                          <p:spTgt spid="6">
                                            <p:txEl>
                                              <p:pRg st="3" end="3"/>
                                            </p:txEl>
                                          </p:spTgt>
                                        </p:tgtEl>
                                        <p:attrNameLst>
                                          <p:attrName>style.visibility</p:attrName>
                                        </p:attrNameLst>
                                      </p:cBhvr>
                                      <p:to>
                                        <p:strVal val="visible"/>
                                      </p:to>
                                    </p:set>
                                    <p:anim calcmode="discrete" valueType="clr">
                                      <p:cBhvr override="childStyle">
                                        <p:cTn id="37" dur="80"/>
                                        <p:tgtEl>
                                          <p:spTgt spid="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6">
                                            <p:txEl>
                                              <p:pRg st="3" end="3"/>
                                            </p:txEl>
                                          </p:spTgt>
                                        </p:tgtEl>
                                        <p:attrNameLst>
                                          <p:attrName>fillcolor</p:attrName>
                                        </p:attrNameLst>
                                      </p:cBhvr>
                                      <p:tavLst>
                                        <p:tav tm="0">
                                          <p:val>
                                            <p:clrVal>
                                              <a:schemeClr val="accent2"/>
                                            </p:clrVal>
                                          </p:val>
                                        </p:tav>
                                        <p:tav tm="50000">
                                          <p:val>
                                            <p:clrVal>
                                              <a:schemeClr val="hlink"/>
                                            </p:clrVal>
                                          </p:val>
                                        </p:tav>
                                      </p:tavLst>
                                    </p:anim>
                                    <p:set>
                                      <p:cBhvr>
                                        <p:cTn id="39" dur="80"/>
                                        <p:tgtEl>
                                          <p:spTgt spid="6">
                                            <p:txEl>
                                              <p:pRg st="3" end="3"/>
                                            </p:txEl>
                                          </p:spTgt>
                                        </p:tgtEl>
                                        <p:attrNameLst>
                                          <p:attrName>fill.type</p:attrName>
                                        </p:attrNameLst>
                                      </p:cBhvr>
                                      <p:to>
                                        <p:strVal val="solid"/>
                                      </p:to>
                                    </p:set>
                                  </p:childTnLst>
                                </p:cTn>
                              </p:par>
                            </p:childTnLst>
                          </p:cTn>
                        </p:par>
                      </p:childTnLst>
                    </p:cTn>
                  </p:par>
                  <p:par>
                    <p:cTn id="40" fill="hold">
                      <p:stCondLst>
                        <p:cond delay="indefinite"/>
                      </p:stCondLst>
                      <p:childTnLst>
                        <p:par>
                          <p:cTn id="41" fill="hold">
                            <p:stCondLst>
                              <p:cond delay="0"/>
                            </p:stCondLst>
                            <p:childTnLst>
                              <p:par>
                                <p:cTn id="42" presetID="27" presetClass="entr" presetSubtype="0" fill="hold" grpId="0" nodeType="clickEffect">
                                  <p:stCondLst>
                                    <p:cond delay="0"/>
                                  </p:stCondLst>
                                  <p:iterate type="lt">
                                    <p:tmPct val="50000"/>
                                  </p:iterate>
                                  <p:childTnLst>
                                    <p:set>
                                      <p:cBhvr>
                                        <p:cTn id="43" dur="1" fill="hold">
                                          <p:stCondLst>
                                            <p:cond delay="0"/>
                                          </p:stCondLst>
                                        </p:cTn>
                                        <p:tgtEl>
                                          <p:spTgt spid="6">
                                            <p:txEl>
                                              <p:pRg st="4" end="4"/>
                                            </p:txEl>
                                          </p:spTgt>
                                        </p:tgtEl>
                                        <p:attrNameLst>
                                          <p:attrName>style.visibility</p:attrName>
                                        </p:attrNameLst>
                                      </p:cBhvr>
                                      <p:to>
                                        <p:strVal val="visible"/>
                                      </p:to>
                                    </p:set>
                                    <p:anim calcmode="discrete" valueType="clr">
                                      <p:cBhvr override="childStyle">
                                        <p:cTn id="44" dur="80"/>
                                        <p:tgtEl>
                                          <p:spTgt spid="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6">
                                            <p:txEl>
                                              <p:pRg st="4" end="4"/>
                                            </p:txEl>
                                          </p:spTgt>
                                        </p:tgtEl>
                                        <p:attrNameLst>
                                          <p:attrName>fillcolor</p:attrName>
                                        </p:attrNameLst>
                                      </p:cBhvr>
                                      <p:tavLst>
                                        <p:tav tm="0">
                                          <p:val>
                                            <p:clrVal>
                                              <a:schemeClr val="accent2"/>
                                            </p:clrVal>
                                          </p:val>
                                        </p:tav>
                                        <p:tav tm="50000">
                                          <p:val>
                                            <p:clrVal>
                                              <a:schemeClr val="hlink"/>
                                            </p:clrVal>
                                          </p:val>
                                        </p:tav>
                                      </p:tavLst>
                                    </p:anim>
                                    <p:set>
                                      <p:cBhvr>
                                        <p:cTn id="46" dur="80"/>
                                        <p:tgtEl>
                                          <p:spTgt spid="6">
                                            <p:txEl>
                                              <p:pRg st="4" end="4"/>
                                            </p:txEl>
                                          </p:spTgt>
                                        </p:tgtEl>
                                        <p:attrNameLst>
                                          <p:attrName>fill.type</p:attrName>
                                        </p:attrNameLst>
                                      </p:cBhvr>
                                      <p:to>
                                        <p:strVal val="solid"/>
                                      </p:to>
                                    </p:set>
                                  </p:childTnLst>
                                </p:cTn>
                              </p:par>
                            </p:childTnLst>
                          </p:cTn>
                        </p:par>
                      </p:childTnLst>
                    </p:cTn>
                  </p:par>
                  <p:par>
                    <p:cTn id="47" fill="hold">
                      <p:stCondLst>
                        <p:cond delay="indefinite"/>
                      </p:stCondLst>
                      <p:childTnLst>
                        <p:par>
                          <p:cTn id="48" fill="hold">
                            <p:stCondLst>
                              <p:cond delay="0"/>
                            </p:stCondLst>
                            <p:childTnLst>
                              <p:par>
                                <p:cTn id="49" presetID="27" presetClass="entr" presetSubtype="0" fill="hold" grpId="0" nodeType="clickEffect">
                                  <p:stCondLst>
                                    <p:cond delay="0"/>
                                  </p:stCondLst>
                                  <p:iterate type="lt">
                                    <p:tmPct val="50000"/>
                                  </p:iterate>
                                  <p:childTnLst>
                                    <p:set>
                                      <p:cBhvr>
                                        <p:cTn id="50" dur="1" fill="hold">
                                          <p:stCondLst>
                                            <p:cond delay="0"/>
                                          </p:stCondLst>
                                        </p:cTn>
                                        <p:tgtEl>
                                          <p:spTgt spid="6">
                                            <p:txEl>
                                              <p:pRg st="5" end="5"/>
                                            </p:txEl>
                                          </p:spTgt>
                                        </p:tgtEl>
                                        <p:attrNameLst>
                                          <p:attrName>style.visibility</p:attrName>
                                        </p:attrNameLst>
                                      </p:cBhvr>
                                      <p:to>
                                        <p:strVal val="visible"/>
                                      </p:to>
                                    </p:set>
                                    <p:anim calcmode="discrete" valueType="clr">
                                      <p:cBhvr override="childStyle">
                                        <p:cTn id="51" dur="80"/>
                                        <p:tgtEl>
                                          <p:spTgt spid="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6">
                                            <p:txEl>
                                              <p:pRg st="5" end="5"/>
                                            </p:txEl>
                                          </p:spTgt>
                                        </p:tgtEl>
                                        <p:attrNameLst>
                                          <p:attrName>fillcolor</p:attrName>
                                        </p:attrNameLst>
                                      </p:cBhvr>
                                      <p:tavLst>
                                        <p:tav tm="0">
                                          <p:val>
                                            <p:clrVal>
                                              <a:schemeClr val="accent2"/>
                                            </p:clrVal>
                                          </p:val>
                                        </p:tav>
                                        <p:tav tm="50000">
                                          <p:val>
                                            <p:clrVal>
                                              <a:schemeClr val="hlink"/>
                                            </p:clrVal>
                                          </p:val>
                                        </p:tav>
                                      </p:tavLst>
                                    </p:anim>
                                    <p:set>
                                      <p:cBhvr>
                                        <p:cTn id="53" dur="80"/>
                                        <p:tgtEl>
                                          <p:spTgt spid="6">
                                            <p:txEl>
                                              <p:pRg st="5" end="5"/>
                                            </p:txEl>
                                          </p:spTgt>
                                        </p:tgtEl>
                                        <p:attrNameLst>
                                          <p:attrName>fill.type</p:attrName>
                                        </p:attrNameLst>
                                      </p:cBhvr>
                                      <p:to>
                                        <p:strVal val="solid"/>
                                      </p:to>
                                    </p:set>
                                  </p:childTnLst>
                                </p:cTn>
                              </p:par>
                            </p:childTnLst>
                          </p:cTn>
                        </p:par>
                      </p:childTnLst>
                    </p:cTn>
                  </p:par>
                  <p:par>
                    <p:cTn id="54" fill="hold">
                      <p:stCondLst>
                        <p:cond delay="indefinite"/>
                      </p:stCondLst>
                      <p:childTnLst>
                        <p:par>
                          <p:cTn id="55" fill="hold">
                            <p:stCondLst>
                              <p:cond delay="0"/>
                            </p:stCondLst>
                            <p:childTnLst>
                              <p:par>
                                <p:cTn id="56" presetID="27" presetClass="entr" presetSubtype="0" fill="hold" grpId="0" nodeType="clickEffect">
                                  <p:stCondLst>
                                    <p:cond delay="0"/>
                                  </p:stCondLst>
                                  <p:iterate type="lt">
                                    <p:tmPct val="50000"/>
                                  </p:iterate>
                                  <p:childTnLst>
                                    <p:set>
                                      <p:cBhvr>
                                        <p:cTn id="57" dur="1" fill="hold">
                                          <p:stCondLst>
                                            <p:cond delay="0"/>
                                          </p:stCondLst>
                                        </p:cTn>
                                        <p:tgtEl>
                                          <p:spTgt spid="6">
                                            <p:txEl>
                                              <p:pRg st="6" end="6"/>
                                            </p:txEl>
                                          </p:spTgt>
                                        </p:tgtEl>
                                        <p:attrNameLst>
                                          <p:attrName>style.visibility</p:attrName>
                                        </p:attrNameLst>
                                      </p:cBhvr>
                                      <p:to>
                                        <p:strVal val="visible"/>
                                      </p:to>
                                    </p:set>
                                    <p:anim calcmode="discrete" valueType="clr">
                                      <p:cBhvr override="childStyle">
                                        <p:cTn id="58" dur="80"/>
                                        <p:tgtEl>
                                          <p:spTgt spid="6">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6">
                                            <p:txEl>
                                              <p:pRg st="6" end="6"/>
                                            </p:txEl>
                                          </p:spTgt>
                                        </p:tgtEl>
                                        <p:attrNameLst>
                                          <p:attrName>fillcolor</p:attrName>
                                        </p:attrNameLst>
                                      </p:cBhvr>
                                      <p:tavLst>
                                        <p:tav tm="0">
                                          <p:val>
                                            <p:clrVal>
                                              <a:schemeClr val="accent2"/>
                                            </p:clrVal>
                                          </p:val>
                                        </p:tav>
                                        <p:tav tm="50000">
                                          <p:val>
                                            <p:clrVal>
                                              <a:schemeClr val="hlink"/>
                                            </p:clrVal>
                                          </p:val>
                                        </p:tav>
                                      </p:tavLst>
                                    </p:anim>
                                    <p:set>
                                      <p:cBhvr>
                                        <p:cTn id="60" dur="80"/>
                                        <p:tgtEl>
                                          <p:spTgt spid="6">
                                            <p:txEl>
                                              <p:pRg st="6" end="6"/>
                                            </p:txEl>
                                          </p:spTgt>
                                        </p:tgtEl>
                                        <p:attrNameLst>
                                          <p:attrName>fill.type</p:attrName>
                                        </p:attrNameLst>
                                      </p:cBhvr>
                                      <p:to>
                                        <p:strVal val="solid"/>
                                      </p:to>
                                    </p:set>
                                  </p:childTnLst>
                                </p:cTn>
                              </p:par>
                            </p:childTnLst>
                          </p:cTn>
                        </p:par>
                      </p:childTnLst>
                    </p:cTn>
                  </p:par>
                  <p:par>
                    <p:cTn id="61" fill="hold">
                      <p:stCondLst>
                        <p:cond delay="indefinite"/>
                      </p:stCondLst>
                      <p:childTnLst>
                        <p:par>
                          <p:cTn id="62" fill="hold">
                            <p:stCondLst>
                              <p:cond delay="0"/>
                            </p:stCondLst>
                            <p:childTnLst>
                              <p:par>
                                <p:cTn id="63" presetID="27" presetClass="entr" presetSubtype="0" fill="hold" grpId="0" nodeType="clickEffect">
                                  <p:stCondLst>
                                    <p:cond delay="0"/>
                                  </p:stCondLst>
                                  <p:iterate type="lt">
                                    <p:tmPct val="50000"/>
                                  </p:iterate>
                                  <p:childTnLst>
                                    <p:set>
                                      <p:cBhvr>
                                        <p:cTn id="64" dur="1" fill="hold">
                                          <p:stCondLst>
                                            <p:cond delay="0"/>
                                          </p:stCondLst>
                                        </p:cTn>
                                        <p:tgtEl>
                                          <p:spTgt spid="6">
                                            <p:txEl>
                                              <p:pRg st="7" end="7"/>
                                            </p:txEl>
                                          </p:spTgt>
                                        </p:tgtEl>
                                        <p:attrNameLst>
                                          <p:attrName>style.visibility</p:attrName>
                                        </p:attrNameLst>
                                      </p:cBhvr>
                                      <p:to>
                                        <p:strVal val="visible"/>
                                      </p:to>
                                    </p:set>
                                    <p:anim calcmode="discrete" valueType="clr">
                                      <p:cBhvr override="childStyle">
                                        <p:cTn id="65" dur="80"/>
                                        <p:tgtEl>
                                          <p:spTgt spid="6">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6" dur="80"/>
                                        <p:tgtEl>
                                          <p:spTgt spid="6">
                                            <p:txEl>
                                              <p:pRg st="7" end="7"/>
                                            </p:txEl>
                                          </p:spTgt>
                                        </p:tgtEl>
                                        <p:attrNameLst>
                                          <p:attrName>fillcolor</p:attrName>
                                        </p:attrNameLst>
                                      </p:cBhvr>
                                      <p:tavLst>
                                        <p:tav tm="0">
                                          <p:val>
                                            <p:clrVal>
                                              <a:schemeClr val="accent2"/>
                                            </p:clrVal>
                                          </p:val>
                                        </p:tav>
                                        <p:tav tm="50000">
                                          <p:val>
                                            <p:clrVal>
                                              <a:schemeClr val="hlink"/>
                                            </p:clrVal>
                                          </p:val>
                                        </p:tav>
                                      </p:tavLst>
                                    </p:anim>
                                    <p:set>
                                      <p:cBhvr>
                                        <p:cTn id="67" dur="80"/>
                                        <p:tgtEl>
                                          <p:spTgt spid="6">
                                            <p:txEl>
                                              <p:pRg st="7" end="7"/>
                                            </p:txEl>
                                          </p:spTgt>
                                        </p:tgtEl>
                                        <p:attrNameLst>
                                          <p:attrName>fill.type</p:attrName>
                                        </p:attrNameLst>
                                      </p:cBhvr>
                                      <p:to>
                                        <p:strVal val="solid"/>
                                      </p:to>
                                    </p:set>
                                  </p:childTnLst>
                                </p:cTn>
                              </p:par>
                            </p:childTnLst>
                          </p:cTn>
                        </p:par>
                      </p:childTnLst>
                    </p:cTn>
                  </p:par>
                  <p:par>
                    <p:cTn id="68" fill="hold">
                      <p:stCondLst>
                        <p:cond delay="indefinite"/>
                      </p:stCondLst>
                      <p:childTnLst>
                        <p:par>
                          <p:cTn id="69" fill="hold">
                            <p:stCondLst>
                              <p:cond delay="0"/>
                            </p:stCondLst>
                            <p:childTnLst>
                              <p:par>
                                <p:cTn id="70" presetID="27" presetClass="entr" presetSubtype="0" fill="hold" grpId="0" nodeType="clickEffect">
                                  <p:stCondLst>
                                    <p:cond delay="0"/>
                                  </p:stCondLst>
                                  <p:iterate type="lt">
                                    <p:tmPct val="50000"/>
                                  </p:iterate>
                                  <p:childTnLst>
                                    <p:set>
                                      <p:cBhvr>
                                        <p:cTn id="71" dur="1" fill="hold">
                                          <p:stCondLst>
                                            <p:cond delay="0"/>
                                          </p:stCondLst>
                                        </p:cTn>
                                        <p:tgtEl>
                                          <p:spTgt spid="6">
                                            <p:txEl>
                                              <p:pRg st="8" end="8"/>
                                            </p:txEl>
                                          </p:spTgt>
                                        </p:tgtEl>
                                        <p:attrNameLst>
                                          <p:attrName>style.visibility</p:attrName>
                                        </p:attrNameLst>
                                      </p:cBhvr>
                                      <p:to>
                                        <p:strVal val="visible"/>
                                      </p:to>
                                    </p:set>
                                    <p:anim calcmode="discrete" valueType="clr">
                                      <p:cBhvr override="childStyle">
                                        <p:cTn id="72" dur="80"/>
                                        <p:tgtEl>
                                          <p:spTgt spid="6">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3" dur="80"/>
                                        <p:tgtEl>
                                          <p:spTgt spid="6">
                                            <p:txEl>
                                              <p:pRg st="8" end="8"/>
                                            </p:txEl>
                                          </p:spTgt>
                                        </p:tgtEl>
                                        <p:attrNameLst>
                                          <p:attrName>fillcolor</p:attrName>
                                        </p:attrNameLst>
                                      </p:cBhvr>
                                      <p:tavLst>
                                        <p:tav tm="0">
                                          <p:val>
                                            <p:clrVal>
                                              <a:schemeClr val="accent2"/>
                                            </p:clrVal>
                                          </p:val>
                                        </p:tav>
                                        <p:tav tm="50000">
                                          <p:val>
                                            <p:clrVal>
                                              <a:schemeClr val="hlink"/>
                                            </p:clrVal>
                                          </p:val>
                                        </p:tav>
                                      </p:tavLst>
                                    </p:anim>
                                    <p:set>
                                      <p:cBhvr>
                                        <p:cTn id="74" dur="80"/>
                                        <p:tgtEl>
                                          <p:spTgt spid="6">
                                            <p:txEl>
                                              <p:pRg st="8" end="8"/>
                                            </p:txEl>
                                          </p:spTgt>
                                        </p:tgtEl>
                                        <p:attrNameLst>
                                          <p:attrName>fill.type</p:attrName>
                                        </p:attrNameLst>
                                      </p:cBhvr>
                                      <p:to>
                                        <p:strVal val="solid"/>
                                      </p:to>
                                    </p:set>
                                  </p:childTnLst>
                                </p:cTn>
                              </p:par>
                            </p:childTnLst>
                          </p:cTn>
                        </p:par>
                      </p:childTnLst>
                    </p:cTn>
                  </p:par>
                  <p:par>
                    <p:cTn id="75" fill="hold">
                      <p:stCondLst>
                        <p:cond delay="indefinite"/>
                      </p:stCondLst>
                      <p:childTnLst>
                        <p:par>
                          <p:cTn id="76" fill="hold">
                            <p:stCondLst>
                              <p:cond delay="0"/>
                            </p:stCondLst>
                            <p:childTnLst>
                              <p:par>
                                <p:cTn id="77" presetID="27" presetClass="entr" presetSubtype="0" fill="hold" grpId="0" nodeType="clickEffect">
                                  <p:stCondLst>
                                    <p:cond delay="0"/>
                                  </p:stCondLst>
                                  <p:iterate type="lt">
                                    <p:tmPct val="50000"/>
                                  </p:iterate>
                                  <p:childTnLst>
                                    <p:set>
                                      <p:cBhvr>
                                        <p:cTn id="78" dur="1" fill="hold">
                                          <p:stCondLst>
                                            <p:cond delay="0"/>
                                          </p:stCondLst>
                                        </p:cTn>
                                        <p:tgtEl>
                                          <p:spTgt spid="6">
                                            <p:txEl>
                                              <p:pRg st="9" end="9"/>
                                            </p:txEl>
                                          </p:spTgt>
                                        </p:tgtEl>
                                        <p:attrNameLst>
                                          <p:attrName>style.visibility</p:attrName>
                                        </p:attrNameLst>
                                      </p:cBhvr>
                                      <p:to>
                                        <p:strVal val="visible"/>
                                      </p:to>
                                    </p:set>
                                    <p:anim calcmode="discrete" valueType="clr">
                                      <p:cBhvr override="childStyle">
                                        <p:cTn id="79" dur="80"/>
                                        <p:tgtEl>
                                          <p:spTgt spid="6">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0" dur="80"/>
                                        <p:tgtEl>
                                          <p:spTgt spid="6">
                                            <p:txEl>
                                              <p:pRg st="9" end="9"/>
                                            </p:txEl>
                                          </p:spTgt>
                                        </p:tgtEl>
                                        <p:attrNameLst>
                                          <p:attrName>fillcolor</p:attrName>
                                        </p:attrNameLst>
                                      </p:cBhvr>
                                      <p:tavLst>
                                        <p:tav tm="0">
                                          <p:val>
                                            <p:clrVal>
                                              <a:schemeClr val="accent2"/>
                                            </p:clrVal>
                                          </p:val>
                                        </p:tav>
                                        <p:tav tm="50000">
                                          <p:val>
                                            <p:clrVal>
                                              <a:schemeClr val="hlink"/>
                                            </p:clrVal>
                                          </p:val>
                                        </p:tav>
                                      </p:tavLst>
                                    </p:anim>
                                    <p:set>
                                      <p:cBhvr>
                                        <p:cTn id="81" dur="80"/>
                                        <p:tgtEl>
                                          <p:spTgt spid="6">
                                            <p:txEl>
                                              <p:pRg st="9" end="9"/>
                                            </p:txEl>
                                          </p:spTgt>
                                        </p:tgtEl>
                                        <p:attrNameLst>
                                          <p:attrName>fill.type</p:attrName>
                                        </p:attrNameLst>
                                      </p:cBhvr>
                                      <p:to>
                                        <p:strVal val="solid"/>
                                      </p:to>
                                    </p:set>
                                  </p:childTnLst>
                                </p:cTn>
                              </p:par>
                            </p:childTnLst>
                          </p:cTn>
                        </p:par>
                      </p:childTnLst>
                    </p:cTn>
                  </p:par>
                  <p:par>
                    <p:cTn id="82" fill="hold">
                      <p:stCondLst>
                        <p:cond delay="indefinite"/>
                      </p:stCondLst>
                      <p:childTnLst>
                        <p:par>
                          <p:cTn id="83" fill="hold">
                            <p:stCondLst>
                              <p:cond delay="0"/>
                            </p:stCondLst>
                            <p:childTnLst>
                              <p:par>
                                <p:cTn id="84" presetID="27" presetClass="entr" presetSubtype="0" fill="hold" grpId="0" nodeType="clickEffect">
                                  <p:stCondLst>
                                    <p:cond delay="0"/>
                                  </p:stCondLst>
                                  <p:iterate type="lt">
                                    <p:tmPct val="50000"/>
                                  </p:iterate>
                                  <p:childTnLst>
                                    <p:set>
                                      <p:cBhvr>
                                        <p:cTn id="85" dur="1" fill="hold">
                                          <p:stCondLst>
                                            <p:cond delay="0"/>
                                          </p:stCondLst>
                                        </p:cTn>
                                        <p:tgtEl>
                                          <p:spTgt spid="6">
                                            <p:txEl>
                                              <p:pRg st="10" end="10"/>
                                            </p:txEl>
                                          </p:spTgt>
                                        </p:tgtEl>
                                        <p:attrNameLst>
                                          <p:attrName>style.visibility</p:attrName>
                                        </p:attrNameLst>
                                      </p:cBhvr>
                                      <p:to>
                                        <p:strVal val="visible"/>
                                      </p:to>
                                    </p:set>
                                    <p:anim calcmode="discrete" valueType="clr">
                                      <p:cBhvr override="childStyle">
                                        <p:cTn id="86" dur="80"/>
                                        <p:tgtEl>
                                          <p:spTgt spid="6">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7" dur="80"/>
                                        <p:tgtEl>
                                          <p:spTgt spid="6">
                                            <p:txEl>
                                              <p:pRg st="10" end="10"/>
                                            </p:txEl>
                                          </p:spTgt>
                                        </p:tgtEl>
                                        <p:attrNameLst>
                                          <p:attrName>fillcolor</p:attrName>
                                        </p:attrNameLst>
                                      </p:cBhvr>
                                      <p:tavLst>
                                        <p:tav tm="0">
                                          <p:val>
                                            <p:clrVal>
                                              <a:schemeClr val="accent2"/>
                                            </p:clrVal>
                                          </p:val>
                                        </p:tav>
                                        <p:tav tm="50000">
                                          <p:val>
                                            <p:clrVal>
                                              <a:schemeClr val="hlink"/>
                                            </p:clrVal>
                                          </p:val>
                                        </p:tav>
                                      </p:tavLst>
                                    </p:anim>
                                    <p:set>
                                      <p:cBhvr>
                                        <p:cTn id="88" dur="80"/>
                                        <p:tgtEl>
                                          <p:spTgt spid="6">
                                            <p:txEl>
                                              <p:pRg st="10" end="1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0"/>
            <a:ext cx="8766054"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pPr>
            <a:r>
              <a:rPr lang="en-US" sz="5400" b="1" cap="all" dirty="0" smtClean="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The Catholic Reformation</a:t>
            </a:r>
            <a:endParaRPr lang="en-US" sz="54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endParaRPr>
          </a:p>
        </p:txBody>
      </p:sp>
      <p:sp>
        <p:nvSpPr>
          <p:cNvPr id="5" name="TextBox 4"/>
          <p:cNvSpPr txBox="1"/>
          <p:nvPr/>
        </p:nvSpPr>
        <p:spPr>
          <a:xfrm>
            <a:off x="1524000" y="1066800"/>
            <a:ext cx="4176464"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Protestantism is spreading all over Europe.</a:t>
            </a:r>
            <a:endParaRPr lang="en-US" dirty="0">
              <a:solidFill>
                <a:prstClr val="black"/>
              </a:solidFill>
              <a:latin typeface="Calibri"/>
            </a:endParaRPr>
          </a:p>
        </p:txBody>
      </p:sp>
      <p:sp>
        <p:nvSpPr>
          <p:cNvPr id="6" name="TextBox 5"/>
          <p:cNvSpPr txBox="1"/>
          <p:nvPr/>
        </p:nvSpPr>
        <p:spPr>
          <a:xfrm>
            <a:off x="1524000" y="1447800"/>
            <a:ext cx="5663410"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The Counter-Reformation was supported by 3 chief ideals </a:t>
            </a:r>
            <a:endParaRPr lang="en-US" dirty="0">
              <a:solidFill>
                <a:prstClr val="black"/>
              </a:solidFill>
              <a:latin typeface="Calibri"/>
            </a:endParaRPr>
          </a:p>
        </p:txBody>
      </p:sp>
      <p:sp>
        <p:nvSpPr>
          <p:cNvPr id="7" name="TextBox 6"/>
          <p:cNvSpPr txBox="1"/>
          <p:nvPr/>
        </p:nvSpPr>
        <p:spPr>
          <a:xfrm>
            <a:off x="2209800" y="2286000"/>
            <a:ext cx="1207382"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The Jesuits</a:t>
            </a:r>
            <a:endParaRPr lang="en-US" dirty="0">
              <a:solidFill>
                <a:prstClr val="black"/>
              </a:solidFill>
              <a:latin typeface="Calibri"/>
            </a:endParaRPr>
          </a:p>
        </p:txBody>
      </p:sp>
      <p:sp>
        <p:nvSpPr>
          <p:cNvPr id="8" name="TextBox 7"/>
          <p:cNvSpPr txBox="1"/>
          <p:nvPr/>
        </p:nvSpPr>
        <p:spPr>
          <a:xfrm>
            <a:off x="2209800" y="2667000"/>
            <a:ext cx="1984967"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The Reform Papacy</a:t>
            </a:r>
            <a:endParaRPr lang="en-US" dirty="0">
              <a:solidFill>
                <a:prstClr val="black"/>
              </a:solidFill>
              <a:latin typeface="Calibri"/>
            </a:endParaRPr>
          </a:p>
        </p:txBody>
      </p:sp>
      <p:sp>
        <p:nvSpPr>
          <p:cNvPr id="9" name="TextBox 8"/>
          <p:cNvSpPr txBox="1"/>
          <p:nvPr/>
        </p:nvSpPr>
        <p:spPr>
          <a:xfrm>
            <a:off x="2209800" y="1905000"/>
            <a:ext cx="2064796"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The Council of Trent</a:t>
            </a:r>
            <a:endParaRPr lang="en-US" dirty="0">
              <a:solidFill>
                <a:prstClr val="black"/>
              </a:solidFill>
              <a:latin typeface="Calibri"/>
            </a:endParaRPr>
          </a:p>
        </p:txBody>
      </p:sp>
      <p:sp>
        <p:nvSpPr>
          <p:cNvPr id="10" name="Rectangle 9"/>
          <p:cNvSpPr/>
          <p:nvPr/>
        </p:nvSpPr>
        <p:spPr>
          <a:xfrm>
            <a:off x="0" y="3276600"/>
            <a:ext cx="5923416" cy="923330"/>
          </a:xfrm>
          <a:prstGeom prst="rect">
            <a:avLst/>
          </a:prstGeom>
          <a:noFill/>
        </p:spPr>
        <p:txBody>
          <a:bodyPr wrap="none" lIns="91440" tIns="45720" rIns="91440" bIns="45720">
            <a:spAutoFit/>
          </a:bodyPr>
          <a:lstStyle/>
          <a:p>
            <a:pPr algn="ctr" fontAlgn="auto">
              <a:spcBef>
                <a:spcPts val="0"/>
              </a:spcBef>
              <a:spcAft>
                <a:spcPts val="0"/>
              </a:spcAft>
            </a:pPr>
            <a:r>
              <a:rPr lang="en-US" sz="5400" b="1" dirty="0" smtClean="0">
                <a:ln w="18000">
                  <a:solidFill>
                    <a:srgbClr val="1F497D">
                      <a:lumMod val="50000"/>
                    </a:srgbClr>
                  </a:solidFill>
                  <a:prstDash val="solid"/>
                  <a:miter lim="800000"/>
                </a:ln>
                <a:solidFill>
                  <a:srgbClr val="FF0000"/>
                </a:solidFill>
                <a:effectLst>
                  <a:outerShdw blurRad="25500" dist="23000" dir="7020000" algn="tl">
                    <a:srgbClr val="000000">
                      <a:alpha val="50000"/>
                    </a:srgbClr>
                  </a:outerShdw>
                </a:effectLst>
                <a:latin typeface="Calibri"/>
              </a:rPr>
              <a:t>The Council of Trent</a:t>
            </a:r>
            <a:endParaRPr lang="en-US" sz="5400" b="1" dirty="0">
              <a:ln w="18000">
                <a:solidFill>
                  <a:srgbClr val="1F497D">
                    <a:lumMod val="50000"/>
                  </a:srgbClr>
                </a:solidFill>
                <a:prstDash val="solid"/>
                <a:miter lim="800000"/>
              </a:ln>
              <a:solidFill>
                <a:srgbClr val="FF0000"/>
              </a:solidFill>
              <a:effectLst>
                <a:outerShdw blurRad="25500" dist="23000" dir="7020000" algn="tl">
                  <a:srgbClr val="000000">
                    <a:alpha val="50000"/>
                  </a:srgbClr>
                </a:outerShdw>
              </a:effectLst>
              <a:latin typeface="Calibri"/>
            </a:endParaRPr>
          </a:p>
        </p:txBody>
      </p:sp>
      <p:sp>
        <p:nvSpPr>
          <p:cNvPr id="11" name="Rectangle 10"/>
          <p:cNvSpPr/>
          <p:nvPr/>
        </p:nvSpPr>
        <p:spPr>
          <a:xfrm>
            <a:off x="1219200" y="4114800"/>
            <a:ext cx="2957861" cy="769441"/>
          </a:xfrm>
          <a:prstGeom prst="rect">
            <a:avLst/>
          </a:prstGeom>
          <a:noFill/>
        </p:spPr>
        <p:txBody>
          <a:bodyPr wrap="non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fontAlgn="auto">
              <a:spcBef>
                <a:spcPts val="0"/>
              </a:spcBef>
              <a:spcAft>
                <a:spcPts val="0"/>
              </a:spcAft>
            </a:pPr>
            <a:r>
              <a:rPr lang="en-US" sz="4400" b="1" dirty="0" smtClean="0">
                <a:ln>
                  <a:solidFill>
                    <a:srgbClr val="C00000"/>
                  </a:solidFill>
                </a:ln>
                <a:solidFill>
                  <a:srgbClr val="8064A2">
                    <a:lumMod val="50000"/>
                  </a:srgbClr>
                </a:solidFill>
                <a:effectLst>
                  <a:outerShdw blurRad="38100" dist="38100" dir="2700000" algn="tl">
                    <a:srgbClr val="000000">
                      <a:alpha val="43137"/>
                    </a:srgbClr>
                  </a:outerShdw>
                </a:effectLst>
                <a:latin typeface="Calibri"/>
              </a:rPr>
              <a:t>March 1545</a:t>
            </a:r>
            <a:endParaRPr lang="en-US" sz="4400" b="1" dirty="0">
              <a:ln>
                <a:solidFill>
                  <a:srgbClr val="C00000"/>
                </a:solidFill>
              </a:ln>
              <a:solidFill>
                <a:srgbClr val="8064A2">
                  <a:lumMod val="50000"/>
                </a:srgbClr>
              </a:solidFill>
              <a:effectLst>
                <a:outerShdw blurRad="38100" dist="38100" dir="2700000" algn="tl">
                  <a:srgbClr val="000000">
                    <a:alpha val="43137"/>
                  </a:srgbClr>
                </a:outerShdw>
              </a:effectLst>
              <a:latin typeface="Calibri"/>
            </a:endParaRPr>
          </a:p>
        </p:txBody>
      </p:sp>
      <p:sp>
        <p:nvSpPr>
          <p:cNvPr id="12" name="Rectangle 11"/>
          <p:cNvSpPr/>
          <p:nvPr/>
        </p:nvSpPr>
        <p:spPr>
          <a:xfrm>
            <a:off x="1752600" y="4800600"/>
            <a:ext cx="7391400" cy="830997"/>
          </a:xfrm>
          <a:prstGeom prst="rect">
            <a:avLst/>
          </a:prstGeom>
          <a:noFill/>
        </p:spPr>
        <p:txBody>
          <a:bodyPr wrap="square" lIns="91440" tIns="45720" rIns="91440" bIns="45720">
            <a:spAutoFit/>
          </a:bodyPr>
          <a:lstStyle/>
          <a:p>
            <a:pPr fontAlgn="auto">
              <a:spcBef>
                <a:spcPts val="0"/>
              </a:spcBef>
              <a:spcAft>
                <a:spcPts val="0"/>
              </a:spcAft>
            </a:pPr>
            <a:r>
              <a:rPr lang="en-US" sz="2400" b="1" dirty="0" smtClean="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rPr>
              <a:t>Group of high church officials and theologians met in Trent for the next 18 years</a:t>
            </a:r>
            <a:endParaRPr lang="en-US" sz="24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endParaRPr>
          </a:p>
        </p:txBody>
      </p:sp>
    </p:spTree>
    <p:extLst>
      <p:ext uri="{BB962C8B-B14F-4D97-AF65-F5344CB8AC3E}">
        <p14:creationId xmlns:p14="http://schemas.microsoft.com/office/powerpoint/2010/main" val="250329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3000" fill="hold"/>
                                        <p:tgtEl>
                                          <p:spTgt spid="5"/>
                                        </p:tgtEl>
                                        <p:attrNameLst>
                                          <p:attrName>ppt_w</p:attrName>
                                        </p:attrNameLst>
                                      </p:cBhvr>
                                      <p:tavLst>
                                        <p:tav tm="0">
                                          <p:val>
                                            <p:strVal val="#ppt_w*2.5"/>
                                          </p:val>
                                        </p:tav>
                                        <p:tav tm="100000">
                                          <p:val>
                                            <p:strVal val="#ppt_w"/>
                                          </p:val>
                                        </p:tav>
                                      </p:tavLst>
                                    </p:anim>
                                    <p:anim calcmode="lin" valueType="num">
                                      <p:cBhvr>
                                        <p:cTn id="15" dur="3000" fill="hold"/>
                                        <p:tgtEl>
                                          <p:spTgt spid="5"/>
                                        </p:tgtEl>
                                        <p:attrNameLst>
                                          <p:attrName>ppt_h</p:attrName>
                                        </p:attrNameLst>
                                      </p:cBhvr>
                                      <p:tavLst>
                                        <p:tav tm="0">
                                          <p:val>
                                            <p:strVal val="#ppt_h*0.01"/>
                                          </p:val>
                                        </p:tav>
                                        <p:tav tm="100000">
                                          <p:val>
                                            <p:strVal val="#ppt_h"/>
                                          </p:val>
                                        </p:tav>
                                      </p:tavLst>
                                    </p:anim>
                                    <p:anim calcmode="lin" valueType="num">
                                      <p:cBhvr>
                                        <p:cTn id="16" dur="3000" fill="hold"/>
                                        <p:tgtEl>
                                          <p:spTgt spid="5"/>
                                        </p:tgtEl>
                                        <p:attrNameLst>
                                          <p:attrName>ppt_x</p:attrName>
                                        </p:attrNameLst>
                                      </p:cBhvr>
                                      <p:tavLst>
                                        <p:tav tm="0">
                                          <p:val>
                                            <p:strVal val="#ppt_x"/>
                                          </p:val>
                                        </p:tav>
                                        <p:tav tm="100000">
                                          <p:val>
                                            <p:strVal val="#ppt_x"/>
                                          </p:val>
                                        </p:tav>
                                      </p:tavLst>
                                    </p:anim>
                                    <p:anim calcmode="lin" valueType="num">
                                      <p:cBhvr>
                                        <p:cTn id="17" dur="3000" fill="hold"/>
                                        <p:tgtEl>
                                          <p:spTgt spid="5"/>
                                        </p:tgtEl>
                                        <p:attrNameLst>
                                          <p:attrName>ppt_y</p:attrName>
                                        </p:attrNameLst>
                                      </p:cBhvr>
                                      <p:tavLst>
                                        <p:tav tm="0">
                                          <p:val>
                                            <p:strVal val="#ppt_h+1"/>
                                          </p:val>
                                        </p:tav>
                                        <p:tav tm="100000">
                                          <p:val>
                                            <p:strVal val="#ppt_y"/>
                                          </p:val>
                                        </p:tav>
                                      </p:tavLst>
                                    </p:anim>
                                    <p:animEffect transition="in" filter="fade">
                                      <p:cBhvr>
                                        <p:cTn id="18" dur="3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from="(-#ppt_w/2)" to="(#ppt_x)" calcmode="lin" valueType="num">
                                      <p:cBhvr>
                                        <p:cTn id="23" dur="600" fill="hold">
                                          <p:stCondLst>
                                            <p:cond delay="0"/>
                                          </p:stCondLst>
                                        </p:cTn>
                                        <p:tgtEl>
                                          <p:spTgt spid="6"/>
                                        </p:tgtEl>
                                        <p:attrNameLst>
                                          <p:attrName>ppt_x</p:attrName>
                                        </p:attrNameLst>
                                      </p:cBhvr>
                                    </p:anim>
                                    <p:anim from="0" to="-1.0" calcmode="lin" valueType="num">
                                      <p:cBhvr>
                                        <p:cTn id="24" dur="200" decel="50000" autoRev="1" fill="hold">
                                          <p:stCondLst>
                                            <p:cond delay="600"/>
                                          </p:stCondLst>
                                        </p:cTn>
                                        <p:tgtEl>
                                          <p:spTgt spid="6"/>
                                        </p:tgtEl>
                                        <p:attrNameLst>
                                          <p:attrName>xshear</p:attrName>
                                        </p:attrNameLst>
                                      </p:cBhvr>
                                    </p:anim>
                                    <p:animScale>
                                      <p:cBhvr>
                                        <p:cTn id="25" dur="200" decel="100000" autoRev="1" fill="hold">
                                          <p:stCondLst>
                                            <p:cond delay="600"/>
                                          </p:stCondLst>
                                        </p:cTn>
                                        <p:tgtEl>
                                          <p:spTgt spid="6"/>
                                        </p:tgtEl>
                                      </p:cBhvr>
                                      <p:from x="100000" y="100000"/>
                                      <p:to x="80000" y="100000"/>
                                    </p:animScale>
                                    <p:anim by="(#ppt_h/3+#ppt_w*0.1)" calcmode="lin" valueType="num">
                                      <p:cBhvr additive="sum">
                                        <p:cTn id="26" dur="200" decel="100000" autoRev="1" fill="hold">
                                          <p:stCondLst>
                                            <p:cond delay="600"/>
                                          </p:stCondLst>
                                        </p:cTn>
                                        <p:tgtEl>
                                          <p:spTgt spid="6"/>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19" presetClass="entr" presetSubtype="1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0" fill="hold"/>
                                        <p:tgtEl>
                                          <p:spTgt spid="9"/>
                                        </p:tgtEl>
                                        <p:attrNameLst>
                                          <p:attrName>ppt_w</p:attrName>
                                        </p:attrNameLst>
                                      </p:cBhvr>
                                      <p:tavLst>
                                        <p:tav tm="0" fmla="#ppt_w*sin(2.5*pi*$)">
                                          <p:val>
                                            <p:fltVal val="0"/>
                                          </p:val>
                                        </p:tav>
                                        <p:tav tm="100000">
                                          <p:val>
                                            <p:fltVal val="1"/>
                                          </p:val>
                                        </p:tav>
                                      </p:tavLst>
                                    </p:anim>
                                    <p:anim calcmode="lin" valueType="num">
                                      <p:cBhvr>
                                        <p:cTn id="32" dur="5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9"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0" fill="hold"/>
                                        <p:tgtEl>
                                          <p:spTgt spid="7"/>
                                        </p:tgtEl>
                                        <p:attrNameLst>
                                          <p:attrName>ppt_w</p:attrName>
                                        </p:attrNameLst>
                                      </p:cBhvr>
                                      <p:tavLst>
                                        <p:tav tm="0" fmla="#ppt_w*sin(2.5*pi*$)">
                                          <p:val>
                                            <p:fltVal val="0"/>
                                          </p:val>
                                        </p:tav>
                                        <p:tav tm="100000">
                                          <p:val>
                                            <p:fltVal val="1"/>
                                          </p:val>
                                        </p:tav>
                                      </p:tavLst>
                                    </p:anim>
                                    <p:anim calcmode="lin" valueType="num">
                                      <p:cBhvr>
                                        <p:cTn id="38" dur="5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35"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2000"/>
                                        <p:tgtEl>
                                          <p:spTgt spid="8"/>
                                        </p:tgtEl>
                                      </p:cBhvr>
                                    </p:animEffect>
                                    <p:anim calcmode="lin" valueType="num">
                                      <p:cBhvr>
                                        <p:cTn id="44" dur="2000" fill="hold"/>
                                        <p:tgtEl>
                                          <p:spTgt spid="8"/>
                                        </p:tgtEl>
                                        <p:attrNameLst>
                                          <p:attrName>style.rotation</p:attrName>
                                        </p:attrNameLst>
                                      </p:cBhvr>
                                      <p:tavLst>
                                        <p:tav tm="0">
                                          <p:val>
                                            <p:fltVal val="720"/>
                                          </p:val>
                                        </p:tav>
                                        <p:tav tm="100000">
                                          <p:val>
                                            <p:fltVal val="0"/>
                                          </p:val>
                                        </p:tav>
                                      </p:tavLst>
                                    </p:anim>
                                    <p:anim calcmode="lin" valueType="num">
                                      <p:cBhvr>
                                        <p:cTn id="45" dur="2000" fill="hold"/>
                                        <p:tgtEl>
                                          <p:spTgt spid="8"/>
                                        </p:tgtEl>
                                        <p:attrNameLst>
                                          <p:attrName>ppt_h</p:attrName>
                                        </p:attrNameLst>
                                      </p:cBhvr>
                                      <p:tavLst>
                                        <p:tav tm="0">
                                          <p:val>
                                            <p:fltVal val="0"/>
                                          </p:val>
                                        </p:tav>
                                        <p:tav tm="100000">
                                          <p:val>
                                            <p:strVal val="#ppt_h"/>
                                          </p:val>
                                        </p:tav>
                                      </p:tavLst>
                                    </p:anim>
                                    <p:anim calcmode="lin" valueType="num">
                                      <p:cBhvr>
                                        <p:cTn id="46" dur="2000" fill="hold"/>
                                        <p:tgtEl>
                                          <p:spTgt spid="8"/>
                                        </p:tgtEl>
                                        <p:attrNameLst>
                                          <p:attrName>ppt_w</p:attrName>
                                        </p:attrNameLst>
                                      </p:cBhvr>
                                      <p:tavLst>
                                        <p:tav tm="0">
                                          <p:val>
                                            <p:fltVal val="0"/>
                                          </p:val>
                                        </p:tav>
                                        <p:tav tm="100000">
                                          <p:val>
                                            <p:strVal val="#ppt_w"/>
                                          </p:val>
                                        </p:tav>
                                      </p:tavLst>
                                    </p:anim>
                                  </p:childTnLst>
                                </p:cTn>
                              </p:par>
                            </p:childTnLst>
                          </p:cTn>
                        </p:par>
                      </p:childTnLst>
                    </p:cTn>
                  </p:par>
                  <p:par>
                    <p:cTn id="47" fill="hold">
                      <p:stCondLst>
                        <p:cond delay="indefinite"/>
                      </p:stCondLst>
                      <p:childTnLst>
                        <p:par>
                          <p:cTn id="48" fill="hold">
                            <p:stCondLst>
                              <p:cond delay="0"/>
                            </p:stCondLst>
                            <p:childTnLst>
                              <p:par>
                                <p:cTn id="49" presetID="45" presetClass="entr" presetSubtype="0" fill="hold" grpId="0" nodeType="clickEffect">
                                  <p:stCondLst>
                                    <p:cond delay="0"/>
                                  </p:stCondLst>
                                  <p:iterate type="lt">
                                    <p:tmPct val="10000"/>
                                  </p:iterate>
                                  <p:childTnLst>
                                    <p:set>
                                      <p:cBhvr>
                                        <p:cTn id="50" dur="1" fill="hold">
                                          <p:stCondLst>
                                            <p:cond delay="0"/>
                                          </p:stCondLst>
                                        </p:cTn>
                                        <p:tgtEl>
                                          <p:spTgt spid="10"/>
                                        </p:tgtEl>
                                        <p:attrNameLst>
                                          <p:attrName>style.visibility</p:attrName>
                                        </p:attrNameLst>
                                      </p:cBhvr>
                                      <p:to>
                                        <p:strVal val="visible"/>
                                      </p:to>
                                    </p:set>
                                    <p:animEffect transition="in" filter="fade">
                                      <p:cBhvr>
                                        <p:cTn id="51" dur="2000"/>
                                        <p:tgtEl>
                                          <p:spTgt spid="10"/>
                                        </p:tgtEl>
                                      </p:cBhvr>
                                    </p:animEffect>
                                    <p:anim calcmode="lin" valueType="num">
                                      <p:cBhvr>
                                        <p:cTn id="52" dur="2000" fill="hold"/>
                                        <p:tgtEl>
                                          <p:spTgt spid="10"/>
                                        </p:tgtEl>
                                        <p:attrNameLst>
                                          <p:attrName>ppt_w</p:attrName>
                                        </p:attrNameLst>
                                      </p:cBhvr>
                                      <p:tavLst>
                                        <p:tav tm="0" fmla="#ppt_w*sin(2.5*pi*$)">
                                          <p:val>
                                            <p:fltVal val="0"/>
                                          </p:val>
                                        </p:tav>
                                        <p:tav tm="100000">
                                          <p:val>
                                            <p:fltVal val="1"/>
                                          </p:val>
                                        </p:tav>
                                      </p:tavLst>
                                    </p:anim>
                                    <p:anim calcmode="lin" valueType="num">
                                      <p:cBhvr>
                                        <p:cTn id="53"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19" presetClass="entr" presetSubtype="10"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0" fill="hold"/>
                                        <p:tgtEl>
                                          <p:spTgt spid="11"/>
                                        </p:tgtEl>
                                        <p:attrNameLst>
                                          <p:attrName>ppt_w</p:attrName>
                                        </p:attrNameLst>
                                      </p:cBhvr>
                                      <p:tavLst>
                                        <p:tav tm="0" fmla="#ppt_w*sin(2.5*pi*$)">
                                          <p:val>
                                            <p:fltVal val="0"/>
                                          </p:val>
                                        </p:tav>
                                        <p:tav tm="100000">
                                          <p:val>
                                            <p:fltVal val="1"/>
                                          </p:val>
                                        </p:tav>
                                      </p:tavLst>
                                    </p:anim>
                                    <p:anim calcmode="lin" valueType="num">
                                      <p:cBhvr>
                                        <p:cTn id="59" dur="5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38" presetClass="entr" presetSubtype="0" accel="50000" fill="hold" grpId="0" nodeType="clickEffect">
                                  <p:stCondLst>
                                    <p:cond delay="0"/>
                                  </p:stCondLst>
                                  <p:iterate type="lt">
                                    <p:tmPct val="50000"/>
                                  </p:iterate>
                                  <p:childTnLst>
                                    <p:set>
                                      <p:cBhvr>
                                        <p:cTn id="63" dur="1" fill="hold">
                                          <p:stCondLst>
                                            <p:cond delay="0"/>
                                          </p:stCondLst>
                                        </p:cTn>
                                        <p:tgtEl>
                                          <p:spTgt spid="12"/>
                                        </p:tgtEl>
                                        <p:attrNameLst>
                                          <p:attrName>style.visibility</p:attrName>
                                        </p:attrNameLst>
                                      </p:cBhvr>
                                      <p:to>
                                        <p:strVal val="visible"/>
                                      </p:to>
                                    </p:set>
                                    <p:set>
                                      <p:cBhvr>
                                        <p:cTn id="64" dur="455" fill="hold">
                                          <p:stCondLst>
                                            <p:cond delay="0"/>
                                          </p:stCondLst>
                                        </p:cTn>
                                        <p:tgtEl>
                                          <p:spTgt spid="12"/>
                                        </p:tgtEl>
                                        <p:attrNameLst>
                                          <p:attrName>style.rotation</p:attrName>
                                        </p:attrNameLst>
                                      </p:cBhvr>
                                      <p:to>
                                        <p:strVal val="-45.0"/>
                                      </p:to>
                                    </p:set>
                                    <p:anim calcmode="lin" valueType="num">
                                      <p:cBhvr>
                                        <p:cTn id="65"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66"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67"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68"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685" y="1828800"/>
            <a:ext cx="5548315" cy="923330"/>
          </a:xfrm>
          <a:prstGeom prst="rect">
            <a:avLst/>
          </a:prstGeom>
          <a:noFill/>
        </p:spPr>
        <p:txBody>
          <a:bodyPr wrap="none" lIns="91440" tIns="45720" rIns="91440" bIns="45720">
            <a:spAutoFit/>
          </a:bodyPr>
          <a:lstStyle/>
          <a:p>
            <a:pPr algn="ctr" fontAlgn="auto">
              <a:spcBef>
                <a:spcPts val="0"/>
              </a:spcBef>
              <a:spcAft>
                <a:spcPts val="0"/>
              </a:spcAft>
            </a:pP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haucer" pitchFamily="2" charset="0"/>
              </a:rPr>
              <a:t>The Final Decrees:</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haucer" pitchFamily="2" charset="0"/>
            </a:endParaRPr>
          </a:p>
        </p:txBody>
      </p:sp>
      <p:sp>
        <p:nvSpPr>
          <p:cNvPr id="3" name="TextBox 2"/>
          <p:cNvSpPr txBox="1"/>
          <p:nvPr/>
        </p:nvSpPr>
        <p:spPr>
          <a:xfrm>
            <a:off x="1295400" y="2971800"/>
            <a:ext cx="7848600" cy="2031325"/>
          </a:xfrm>
          <a:prstGeom prst="rect">
            <a:avLst/>
          </a:prstGeom>
          <a:noFill/>
        </p:spPr>
        <p:txBody>
          <a:bodyPr wrap="square" rtlCol="0">
            <a:spAutoFit/>
          </a:bodyPr>
          <a:lstStyle/>
          <a:p>
            <a:pPr marL="342900" indent="-342900" fontAlgn="auto">
              <a:spcBef>
                <a:spcPts val="0"/>
              </a:spcBef>
              <a:spcAft>
                <a:spcPts val="0"/>
              </a:spcAft>
              <a:buFontTx/>
              <a:buAutoNum type="alphaUcPeriod"/>
            </a:pPr>
            <a:r>
              <a:rPr lang="en-US" b="1" dirty="0" smtClean="0">
                <a:solidFill>
                  <a:srgbClr val="8064A2">
                    <a:lumMod val="75000"/>
                  </a:srgbClr>
                </a:solidFill>
                <a:latin typeface="Chaucer" pitchFamily="2" charset="0"/>
              </a:rPr>
              <a:t>Both faith AND good works were necessary for Salvation</a:t>
            </a:r>
          </a:p>
          <a:p>
            <a:pPr marL="342900" indent="-342900" fontAlgn="auto">
              <a:spcBef>
                <a:spcPts val="0"/>
              </a:spcBef>
              <a:spcAft>
                <a:spcPts val="0"/>
              </a:spcAft>
              <a:buFontTx/>
              <a:buAutoNum type="alphaUcPeriod"/>
            </a:pPr>
            <a:r>
              <a:rPr lang="en-US" b="1" dirty="0" smtClean="0">
                <a:solidFill>
                  <a:srgbClr val="F79646">
                    <a:lumMod val="75000"/>
                  </a:srgbClr>
                </a:solidFill>
                <a:latin typeface="Chaucer" pitchFamily="2" charset="0"/>
              </a:rPr>
              <a:t>Upheld that there were 7 Sacraments</a:t>
            </a:r>
          </a:p>
          <a:p>
            <a:pPr marL="342900" indent="-342900" fontAlgn="auto">
              <a:spcBef>
                <a:spcPts val="0"/>
              </a:spcBef>
              <a:spcAft>
                <a:spcPts val="0"/>
              </a:spcAft>
              <a:buFontTx/>
              <a:buAutoNum type="alphaUcPeriod"/>
            </a:pPr>
            <a:r>
              <a:rPr lang="en-US" b="1" dirty="0" smtClean="0">
                <a:solidFill>
                  <a:srgbClr val="4BACC6">
                    <a:lumMod val="75000"/>
                  </a:srgbClr>
                </a:solidFill>
                <a:latin typeface="Chaucer" pitchFamily="2" charset="0"/>
              </a:rPr>
              <a:t>The view of the Eucharist was reinforced</a:t>
            </a:r>
          </a:p>
          <a:p>
            <a:pPr marL="342900" indent="-342900" fontAlgn="auto">
              <a:spcBef>
                <a:spcPts val="0"/>
              </a:spcBef>
              <a:spcAft>
                <a:spcPts val="0"/>
              </a:spcAft>
              <a:buFontTx/>
              <a:buAutoNum type="alphaUcPeriod"/>
            </a:pPr>
            <a:r>
              <a:rPr lang="en-US" b="1" dirty="0" smtClean="0">
                <a:solidFill>
                  <a:srgbClr val="C0504D">
                    <a:lumMod val="75000"/>
                  </a:srgbClr>
                </a:solidFill>
                <a:latin typeface="Chaucer" pitchFamily="2" charset="0"/>
              </a:rPr>
              <a:t>Clerical celibacy was reinforced</a:t>
            </a:r>
          </a:p>
          <a:p>
            <a:pPr marL="342900" indent="-342900" fontAlgn="auto">
              <a:spcBef>
                <a:spcPts val="0"/>
              </a:spcBef>
              <a:spcAft>
                <a:spcPts val="0"/>
              </a:spcAft>
              <a:buFontTx/>
              <a:buAutoNum type="alphaUcPeriod"/>
            </a:pPr>
            <a:r>
              <a:rPr lang="en-US" b="1" dirty="0" smtClean="0">
                <a:solidFill>
                  <a:srgbClr val="EEECE1">
                    <a:lumMod val="25000"/>
                  </a:srgbClr>
                </a:solidFill>
                <a:latin typeface="Chaucer" pitchFamily="2" charset="0"/>
              </a:rPr>
              <a:t>Belief in Purgatory was strengthened</a:t>
            </a:r>
          </a:p>
          <a:p>
            <a:pPr marL="800100" lvl="1" indent="-342900" fontAlgn="auto">
              <a:spcBef>
                <a:spcPts val="0"/>
              </a:spcBef>
              <a:spcAft>
                <a:spcPts val="0"/>
              </a:spcAft>
            </a:pPr>
            <a:r>
              <a:rPr lang="en-US" b="1" dirty="0" smtClean="0">
                <a:solidFill>
                  <a:srgbClr val="008000"/>
                </a:solidFill>
                <a:latin typeface="Chaucer" pitchFamily="2" charset="0"/>
              </a:rPr>
              <a:t>1.  Indulgences couldn’t be sold anymore, though they were still considered a valid expression of your faith.</a:t>
            </a:r>
            <a:endParaRPr lang="en-US" b="1" dirty="0">
              <a:solidFill>
                <a:srgbClr val="008000"/>
              </a:solidFill>
              <a:latin typeface="Chaucer" pitchFamily="2" charset="0"/>
            </a:endParaRPr>
          </a:p>
        </p:txBody>
      </p:sp>
    </p:spTree>
    <p:extLst>
      <p:ext uri="{BB962C8B-B14F-4D97-AF65-F5344CB8AC3E}">
        <p14:creationId xmlns:p14="http://schemas.microsoft.com/office/powerpoint/2010/main" val="398643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6" presetClass="entr" presetSubtype="0" fill="hold" nodeType="clickEffect">
                                  <p:stCondLst>
                                    <p:cond delay="0"/>
                                  </p:stCondLst>
                                  <p:iterate type="lt">
                                    <p:tmPct val="10000"/>
                                  </p:iterate>
                                  <p:childTnLst>
                                    <p:set>
                                      <p:cBhvr>
                                        <p:cTn id="15" dur="1" fill="hold">
                                          <p:stCondLst>
                                            <p:cond delay="0"/>
                                          </p:stCondLst>
                                        </p:cTn>
                                        <p:tgtEl>
                                          <p:spTgt spid="3">
                                            <p:txEl>
                                              <p:pRg st="0" end="0"/>
                                            </p:txEl>
                                          </p:spTgt>
                                        </p:tgtEl>
                                        <p:attrNameLst>
                                          <p:attrName>style.visibility</p:attrName>
                                        </p:attrNameLst>
                                      </p:cBhvr>
                                      <p:to>
                                        <p:strVal val="visible"/>
                                      </p:to>
                                    </p:set>
                                    <p:anim by="(-#ppt_w*2)" calcmode="lin" valueType="num">
                                      <p:cBhvr rctx="PPT">
                                        <p:cTn id="16" dur="500" autoRev="1" fill="hold">
                                          <p:stCondLst>
                                            <p:cond delay="0"/>
                                          </p:stCondLst>
                                        </p:cTn>
                                        <p:tgtEl>
                                          <p:spTgt spid="3">
                                            <p:txEl>
                                              <p:pRg st="0" end="0"/>
                                            </p:txEl>
                                          </p:spTgt>
                                        </p:tgtEl>
                                        <p:attrNameLst>
                                          <p:attrName>ppt_w</p:attrName>
                                        </p:attrNameLst>
                                      </p:cBhvr>
                                    </p:anim>
                                    <p:anim by="(#ppt_w*0.50)" calcmode="lin" valueType="num">
                                      <p:cBhvr>
                                        <p:cTn id="17" dur="500" decel="50000" autoRev="1" fill="hold">
                                          <p:stCondLst>
                                            <p:cond delay="0"/>
                                          </p:stCondLst>
                                        </p:cTn>
                                        <p:tgtEl>
                                          <p:spTgt spid="3">
                                            <p:txEl>
                                              <p:pRg st="0" end="0"/>
                                            </p:txEl>
                                          </p:spTgt>
                                        </p:tgtEl>
                                        <p:attrNameLst>
                                          <p:attrName>ppt_x</p:attrName>
                                        </p:attrNameLst>
                                      </p:cBhvr>
                                    </p:anim>
                                    <p:anim from="(-#ppt_h/2)" to="(#ppt_y)" calcmode="lin" valueType="num">
                                      <p:cBhvr>
                                        <p:cTn id="18" dur="1000" fill="hold">
                                          <p:stCondLst>
                                            <p:cond delay="0"/>
                                          </p:stCondLst>
                                        </p:cTn>
                                        <p:tgtEl>
                                          <p:spTgt spid="3">
                                            <p:txEl>
                                              <p:pRg st="0" end="0"/>
                                            </p:txEl>
                                          </p:spTgt>
                                        </p:tgtEl>
                                        <p:attrNameLst>
                                          <p:attrName>ppt_y</p:attrName>
                                        </p:attrNameLst>
                                      </p:cBhvr>
                                    </p:anim>
                                    <p:animRot by="21600000">
                                      <p:cBhvr>
                                        <p:cTn id="19" dur="1000" fill="hold">
                                          <p:stCondLst>
                                            <p:cond delay="0"/>
                                          </p:stCondLst>
                                        </p:cTn>
                                        <p:tgtEl>
                                          <p:spTgt spid="3">
                                            <p:txEl>
                                              <p:pRg st="0" end="0"/>
                                            </p:txEl>
                                          </p:spTgt>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nodeType="clickEffect">
                                  <p:stCondLst>
                                    <p:cond delay="0"/>
                                  </p:stCondLst>
                                  <p:iterate type="lt">
                                    <p:tmPct val="10000"/>
                                  </p:iterate>
                                  <p:childTnLst>
                                    <p:set>
                                      <p:cBhvr>
                                        <p:cTn id="23" dur="1" fill="hold">
                                          <p:stCondLst>
                                            <p:cond delay="0"/>
                                          </p:stCondLst>
                                        </p:cTn>
                                        <p:tgtEl>
                                          <p:spTgt spid="3">
                                            <p:txEl>
                                              <p:pRg st="1" end="1"/>
                                            </p:txEl>
                                          </p:spTgt>
                                        </p:tgtEl>
                                        <p:attrNameLst>
                                          <p:attrName>style.visibility</p:attrName>
                                        </p:attrNameLst>
                                      </p:cBhvr>
                                      <p:to>
                                        <p:strVal val="visible"/>
                                      </p:to>
                                    </p:set>
                                    <p:anim by="(-#ppt_w*2)" calcmode="lin" valueType="num">
                                      <p:cBhvr rctx="PPT">
                                        <p:cTn id="24" dur="500" autoRev="1" fill="hold">
                                          <p:stCondLst>
                                            <p:cond delay="0"/>
                                          </p:stCondLst>
                                        </p:cTn>
                                        <p:tgtEl>
                                          <p:spTgt spid="3">
                                            <p:txEl>
                                              <p:pRg st="1" end="1"/>
                                            </p:txEl>
                                          </p:spTgt>
                                        </p:tgtEl>
                                        <p:attrNameLst>
                                          <p:attrName>ppt_w</p:attrName>
                                        </p:attrNameLst>
                                      </p:cBhvr>
                                    </p:anim>
                                    <p:anim by="(#ppt_w*0.50)" calcmode="lin" valueType="num">
                                      <p:cBhvr>
                                        <p:cTn id="25" dur="500" decel="50000" autoRev="1" fill="hold">
                                          <p:stCondLst>
                                            <p:cond delay="0"/>
                                          </p:stCondLst>
                                        </p:cTn>
                                        <p:tgtEl>
                                          <p:spTgt spid="3">
                                            <p:txEl>
                                              <p:pRg st="1" end="1"/>
                                            </p:txEl>
                                          </p:spTgt>
                                        </p:tgtEl>
                                        <p:attrNameLst>
                                          <p:attrName>ppt_x</p:attrName>
                                        </p:attrNameLst>
                                      </p:cBhvr>
                                    </p:anim>
                                    <p:anim from="(-#ppt_h/2)" to="(#ppt_y)" calcmode="lin" valueType="num">
                                      <p:cBhvr>
                                        <p:cTn id="26" dur="1000" fill="hold">
                                          <p:stCondLst>
                                            <p:cond delay="0"/>
                                          </p:stCondLst>
                                        </p:cTn>
                                        <p:tgtEl>
                                          <p:spTgt spid="3">
                                            <p:txEl>
                                              <p:pRg st="1" end="1"/>
                                            </p:txEl>
                                          </p:spTgt>
                                        </p:tgtEl>
                                        <p:attrNameLst>
                                          <p:attrName>ppt_y</p:attrName>
                                        </p:attrNameLst>
                                      </p:cBhvr>
                                    </p:anim>
                                    <p:animRot by="21600000">
                                      <p:cBhvr>
                                        <p:cTn id="27" dur="1000" fill="hold">
                                          <p:stCondLst>
                                            <p:cond delay="0"/>
                                          </p:stCondLst>
                                        </p:cTn>
                                        <p:tgtEl>
                                          <p:spTgt spid="3">
                                            <p:txEl>
                                              <p:pRg st="1" end="1"/>
                                            </p:txEl>
                                          </p:spTgt>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56" presetClass="entr" presetSubtype="0" fill="hold" nodeType="clickEffect">
                                  <p:stCondLst>
                                    <p:cond delay="0"/>
                                  </p:stCondLst>
                                  <p:iterate type="lt">
                                    <p:tmPct val="10000"/>
                                  </p:iterate>
                                  <p:childTnLst>
                                    <p:set>
                                      <p:cBhvr>
                                        <p:cTn id="31" dur="1" fill="hold">
                                          <p:stCondLst>
                                            <p:cond delay="0"/>
                                          </p:stCondLst>
                                        </p:cTn>
                                        <p:tgtEl>
                                          <p:spTgt spid="3">
                                            <p:txEl>
                                              <p:pRg st="2" end="2"/>
                                            </p:txEl>
                                          </p:spTgt>
                                        </p:tgtEl>
                                        <p:attrNameLst>
                                          <p:attrName>style.visibility</p:attrName>
                                        </p:attrNameLst>
                                      </p:cBhvr>
                                      <p:to>
                                        <p:strVal val="visible"/>
                                      </p:to>
                                    </p:set>
                                    <p:anim by="(-#ppt_w*2)" calcmode="lin" valueType="num">
                                      <p:cBhvr rctx="PPT">
                                        <p:cTn id="32" dur="500" autoRev="1" fill="hold">
                                          <p:stCondLst>
                                            <p:cond delay="0"/>
                                          </p:stCondLst>
                                        </p:cTn>
                                        <p:tgtEl>
                                          <p:spTgt spid="3">
                                            <p:txEl>
                                              <p:pRg st="2" end="2"/>
                                            </p:txEl>
                                          </p:spTgt>
                                        </p:tgtEl>
                                        <p:attrNameLst>
                                          <p:attrName>ppt_w</p:attrName>
                                        </p:attrNameLst>
                                      </p:cBhvr>
                                    </p:anim>
                                    <p:anim by="(#ppt_w*0.50)" calcmode="lin" valueType="num">
                                      <p:cBhvr>
                                        <p:cTn id="33" dur="500" decel="50000" autoRev="1" fill="hold">
                                          <p:stCondLst>
                                            <p:cond delay="0"/>
                                          </p:stCondLst>
                                        </p:cTn>
                                        <p:tgtEl>
                                          <p:spTgt spid="3">
                                            <p:txEl>
                                              <p:pRg st="2" end="2"/>
                                            </p:txEl>
                                          </p:spTgt>
                                        </p:tgtEl>
                                        <p:attrNameLst>
                                          <p:attrName>ppt_x</p:attrName>
                                        </p:attrNameLst>
                                      </p:cBhvr>
                                    </p:anim>
                                    <p:anim from="(-#ppt_h/2)" to="(#ppt_y)" calcmode="lin" valueType="num">
                                      <p:cBhvr>
                                        <p:cTn id="34" dur="1000" fill="hold">
                                          <p:stCondLst>
                                            <p:cond delay="0"/>
                                          </p:stCondLst>
                                        </p:cTn>
                                        <p:tgtEl>
                                          <p:spTgt spid="3">
                                            <p:txEl>
                                              <p:pRg st="2" end="2"/>
                                            </p:txEl>
                                          </p:spTgt>
                                        </p:tgtEl>
                                        <p:attrNameLst>
                                          <p:attrName>ppt_y</p:attrName>
                                        </p:attrNameLst>
                                      </p:cBhvr>
                                    </p:anim>
                                    <p:animRot by="21600000">
                                      <p:cBhvr>
                                        <p:cTn id="35" dur="1000" fill="hold">
                                          <p:stCondLst>
                                            <p:cond delay="0"/>
                                          </p:stCondLst>
                                        </p:cTn>
                                        <p:tgtEl>
                                          <p:spTgt spid="3">
                                            <p:txEl>
                                              <p:pRg st="2" end="2"/>
                                            </p:txEl>
                                          </p:spTgt>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nodeType="clickEffect">
                                  <p:stCondLst>
                                    <p:cond delay="0"/>
                                  </p:stCondLst>
                                  <p:iterate type="lt">
                                    <p:tmPct val="10000"/>
                                  </p:iterate>
                                  <p:childTnLst>
                                    <p:set>
                                      <p:cBhvr>
                                        <p:cTn id="39" dur="1" fill="hold">
                                          <p:stCondLst>
                                            <p:cond delay="0"/>
                                          </p:stCondLst>
                                        </p:cTn>
                                        <p:tgtEl>
                                          <p:spTgt spid="3">
                                            <p:txEl>
                                              <p:pRg st="3" end="3"/>
                                            </p:txEl>
                                          </p:spTgt>
                                        </p:tgtEl>
                                        <p:attrNameLst>
                                          <p:attrName>style.visibility</p:attrName>
                                        </p:attrNameLst>
                                      </p:cBhvr>
                                      <p:to>
                                        <p:strVal val="visible"/>
                                      </p:to>
                                    </p:set>
                                    <p:anim by="(-#ppt_w*2)" calcmode="lin" valueType="num">
                                      <p:cBhvr rctx="PPT">
                                        <p:cTn id="40" dur="500" autoRev="1" fill="hold">
                                          <p:stCondLst>
                                            <p:cond delay="0"/>
                                          </p:stCondLst>
                                        </p:cTn>
                                        <p:tgtEl>
                                          <p:spTgt spid="3">
                                            <p:txEl>
                                              <p:pRg st="3" end="3"/>
                                            </p:txEl>
                                          </p:spTgt>
                                        </p:tgtEl>
                                        <p:attrNameLst>
                                          <p:attrName>ppt_w</p:attrName>
                                        </p:attrNameLst>
                                      </p:cBhvr>
                                    </p:anim>
                                    <p:anim by="(#ppt_w*0.50)" calcmode="lin" valueType="num">
                                      <p:cBhvr>
                                        <p:cTn id="41" dur="500" decel="50000" autoRev="1" fill="hold">
                                          <p:stCondLst>
                                            <p:cond delay="0"/>
                                          </p:stCondLst>
                                        </p:cTn>
                                        <p:tgtEl>
                                          <p:spTgt spid="3">
                                            <p:txEl>
                                              <p:pRg st="3" end="3"/>
                                            </p:txEl>
                                          </p:spTgt>
                                        </p:tgtEl>
                                        <p:attrNameLst>
                                          <p:attrName>ppt_x</p:attrName>
                                        </p:attrNameLst>
                                      </p:cBhvr>
                                    </p:anim>
                                    <p:anim from="(-#ppt_h/2)" to="(#ppt_y)" calcmode="lin" valueType="num">
                                      <p:cBhvr>
                                        <p:cTn id="42" dur="1000" fill="hold">
                                          <p:stCondLst>
                                            <p:cond delay="0"/>
                                          </p:stCondLst>
                                        </p:cTn>
                                        <p:tgtEl>
                                          <p:spTgt spid="3">
                                            <p:txEl>
                                              <p:pRg st="3" end="3"/>
                                            </p:txEl>
                                          </p:spTgt>
                                        </p:tgtEl>
                                        <p:attrNameLst>
                                          <p:attrName>ppt_y</p:attrName>
                                        </p:attrNameLst>
                                      </p:cBhvr>
                                    </p:anim>
                                    <p:animRot by="21600000">
                                      <p:cBhvr>
                                        <p:cTn id="43" dur="1000" fill="hold">
                                          <p:stCondLst>
                                            <p:cond delay="0"/>
                                          </p:stCondLst>
                                        </p:cTn>
                                        <p:tgtEl>
                                          <p:spTgt spid="3">
                                            <p:txEl>
                                              <p:pRg st="3" end="3"/>
                                            </p:txEl>
                                          </p:spTgt>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56" presetClass="entr" presetSubtype="0" fill="hold" nodeType="clickEffect">
                                  <p:stCondLst>
                                    <p:cond delay="0"/>
                                  </p:stCondLst>
                                  <p:iterate type="lt">
                                    <p:tmPct val="10000"/>
                                  </p:iterate>
                                  <p:childTnLst>
                                    <p:set>
                                      <p:cBhvr>
                                        <p:cTn id="47" dur="1" fill="hold">
                                          <p:stCondLst>
                                            <p:cond delay="0"/>
                                          </p:stCondLst>
                                        </p:cTn>
                                        <p:tgtEl>
                                          <p:spTgt spid="3">
                                            <p:txEl>
                                              <p:pRg st="4" end="4"/>
                                            </p:txEl>
                                          </p:spTgt>
                                        </p:tgtEl>
                                        <p:attrNameLst>
                                          <p:attrName>style.visibility</p:attrName>
                                        </p:attrNameLst>
                                      </p:cBhvr>
                                      <p:to>
                                        <p:strVal val="visible"/>
                                      </p:to>
                                    </p:set>
                                    <p:anim by="(-#ppt_w*2)" calcmode="lin" valueType="num">
                                      <p:cBhvr rctx="PPT">
                                        <p:cTn id="48" dur="500" autoRev="1" fill="hold">
                                          <p:stCondLst>
                                            <p:cond delay="0"/>
                                          </p:stCondLst>
                                        </p:cTn>
                                        <p:tgtEl>
                                          <p:spTgt spid="3">
                                            <p:txEl>
                                              <p:pRg st="4" end="4"/>
                                            </p:txEl>
                                          </p:spTgt>
                                        </p:tgtEl>
                                        <p:attrNameLst>
                                          <p:attrName>ppt_w</p:attrName>
                                        </p:attrNameLst>
                                      </p:cBhvr>
                                    </p:anim>
                                    <p:anim by="(#ppt_w*0.50)" calcmode="lin" valueType="num">
                                      <p:cBhvr>
                                        <p:cTn id="49" dur="500" decel="50000" autoRev="1" fill="hold">
                                          <p:stCondLst>
                                            <p:cond delay="0"/>
                                          </p:stCondLst>
                                        </p:cTn>
                                        <p:tgtEl>
                                          <p:spTgt spid="3">
                                            <p:txEl>
                                              <p:pRg st="4" end="4"/>
                                            </p:txEl>
                                          </p:spTgt>
                                        </p:tgtEl>
                                        <p:attrNameLst>
                                          <p:attrName>ppt_x</p:attrName>
                                        </p:attrNameLst>
                                      </p:cBhvr>
                                    </p:anim>
                                    <p:anim from="(-#ppt_h/2)" to="(#ppt_y)" calcmode="lin" valueType="num">
                                      <p:cBhvr>
                                        <p:cTn id="50" dur="1000" fill="hold">
                                          <p:stCondLst>
                                            <p:cond delay="0"/>
                                          </p:stCondLst>
                                        </p:cTn>
                                        <p:tgtEl>
                                          <p:spTgt spid="3">
                                            <p:txEl>
                                              <p:pRg st="4" end="4"/>
                                            </p:txEl>
                                          </p:spTgt>
                                        </p:tgtEl>
                                        <p:attrNameLst>
                                          <p:attrName>ppt_y</p:attrName>
                                        </p:attrNameLst>
                                      </p:cBhvr>
                                    </p:anim>
                                    <p:animRot by="21600000">
                                      <p:cBhvr>
                                        <p:cTn id="51" dur="1000" fill="hold">
                                          <p:stCondLst>
                                            <p:cond delay="0"/>
                                          </p:stCondLst>
                                        </p:cTn>
                                        <p:tgtEl>
                                          <p:spTgt spid="3">
                                            <p:txEl>
                                              <p:pRg st="4" end="4"/>
                                            </p:txEl>
                                          </p:spTgt>
                                        </p:tgtEl>
                                        <p:attrNameLst>
                                          <p:attrName>r</p:attrName>
                                        </p:attrNameLst>
                                      </p:cBhvr>
                                    </p:animRot>
                                  </p:childTnLst>
                                </p:cTn>
                              </p:par>
                            </p:childTnLst>
                          </p:cTn>
                        </p:par>
                      </p:childTnLst>
                    </p:cTn>
                  </p:par>
                  <p:par>
                    <p:cTn id="52" fill="hold">
                      <p:stCondLst>
                        <p:cond delay="indefinite"/>
                      </p:stCondLst>
                      <p:childTnLst>
                        <p:par>
                          <p:cTn id="53" fill="hold">
                            <p:stCondLst>
                              <p:cond delay="0"/>
                            </p:stCondLst>
                            <p:childTnLst>
                              <p:par>
                                <p:cTn id="54" presetID="56" presetClass="entr" presetSubtype="0" fill="hold" nodeType="clickEffect">
                                  <p:stCondLst>
                                    <p:cond delay="0"/>
                                  </p:stCondLst>
                                  <p:iterate type="lt">
                                    <p:tmPct val="10000"/>
                                  </p:iterate>
                                  <p:childTnLst>
                                    <p:set>
                                      <p:cBhvr>
                                        <p:cTn id="55" dur="1" fill="hold">
                                          <p:stCondLst>
                                            <p:cond delay="0"/>
                                          </p:stCondLst>
                                        </p:cTn>
                                        <p:tgtEl>
                                          <p:spTgt spid="3">
                                            <p:txEl>
                                              <p:pRg st="5" end="5"/>
                                            </p:txEl>
                                          </p:spTgt>
                                        </p:tgtEl>
                                        <p:attrNameLst>
                                          <p:attrName>style.visibility</p:attrName>
                                        </p:attrNameLst>
                                      </p:cBhvr>
                                      <p:to>
                                        <p:strVal val="visible"/>
                                      </p:to>
                                    </p:set>
                                    <p:anim by="(-#ppt_w*2)" calcmode="lin" valueType="num">
                                      <p:cBhvr rctx="PPT">
                                        <p:cTn id="56" dur="500" autoRev="1" fill="hold">
                                          <p:stCondLst>
                                            <p:cond delay="0"/>
                                          </p:stCondLst>
                                        </p:cTn>
                                        <p:tgtEl>
                                          <p:spTgt spid="3">
                                            <p:txEl>
                                              <p:pRg st="5" end="5"/>
                                            </p:txEl>
                                          </p:spTgt>
                                        </p:tgtEl>
                                        <p:attrNameLst>
                                          <p:attrName>ppt_w</p:attrName>
                                        </p:attrNameLst>
                                      </p:cBhvr>
                                    </p:anim>
                                    <p:anim by="(#ppt_w*0.50)" calcmode="lin" valueType="num">
                                      <p:cBhvr>
                                        <p:cTn id="57" dur="500" decel="50000" autoRev="1" fill="hold">
                                          <p:stCondLst>
                                            <p:cond delay="0"/>
                                          </p:stCondLst>
                                        </p:cTn>
                                        <p:tgtEl>
                                          <p:spTgt spid="3">
                                            <p:txEl>
                                              <p:pRg st="5" end="5"/>
                                            </p:txEl>
                                          </p:spTgt>
                                        </p:tgtEl>
                                        <p:attrNameLst>
                                          <p:attrName>ppt_x</p:attrName>
                                        </p:attrNameLst>
                                      </p:cBhvr>
                                    </p:anim>
                                    <p:anim from="(-#ppt_h/2)" to="(#ppt_y)" calcmode="lin" valueType="num">
                                      <p:cBhvr>
                                        <p:cTn id="58" dur="1000" fill="hold">
                                          <p:stCondLst>
                                            <p:cond delay="0"/>
                                          </p:stCondLst>
                                        </p:cTn>
                                        <p:tgtEl>
                                          <p:spTgt spid="3">
                                            <p:txEl>
                                              <p:pRg st="5" end="5"/>
                                            </p:txEl>
                                          </p:spTgt>
                                        </p:tgtEl>
                                        <p:attrNameLst>
                                          <p:attrName>ppt_y</p:attrName>
                                        </p:attrNameLst>
                                      </p:cBhvr>
                                    </p:anim>
                                    <p:animRot by="21600000">
                                      <p:cBhvr>
                                        <p:cTn id="59" dur="1000" fill="hold">
                                          <p:stCondLst>
                                            <p:cond delay="0"/>
                                          </p:stCondLst>
                                        </p:cTn>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gnatius_loyola.jpg"/>
          <p:cNvPicPr>
            <a:picLocks noChangeAspect="1"/>
          </p:cNvPicPr>
          <p:nvPr/>
        </p:nvPicPr>
        <p:blipFill>
          <a:blip r:embed="rId3" cstate="print"/>
          <a:stretch>
            <a:fillRect/>
          </a:stretch>
        </p:blipFill>
        <p:spPr>
          <a:xfrm>
            <a:off x="-1" y="-1"/>
            <a:ext cx="4609741" cy="6858001"/>
          </a:xfrm>
          <a:prstGeom prst="rect">
            <a:avLst/>
          </a:prstGeom>
        </p:spPr>
      </p:pic>
      <p:sp>
        <p:nvSpPr>
          <p:cNvPr id="3" name="Rectangle 2"/>
          <p:cNvSpPr/>
          <p:nvPr/>
        </p:nvSpPr>
        <p:spPr>
          <a:xfrm>
            <a:off x="619566" y="0"/>
            <a:ext cx="3568605" cy="769441"/>
          </a:xfrm>
          <a:prstGeom prst="rect">
            <a:avLst/>
          </a:prstGeom>
          <a:noFill/>
        </p:spPr>
        <p:txBody>
          <a:bodyPr wrap="none" lIns="91440" tIns="45720" rIns="91440" bIns="45720">
            <a:spAutoFit/>
          </a:bodyPr>
          <a:lstStyle/>
          <a:p>
            <a:pPr algn="ctr" fontAlgn="auto">
              <a:spcBef>
                <a:spcPts val="0"/>
              </a:spcBef>
              <a:spcAft>
                <a:spcPts val="0"/>
              </a:spcAft>
            </a:pP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each Thin" pitchFamily="34" charset="0"/>
              </a:rPr>
              <a:t>Ignatius of Loyola</a:t>
            </a:r>
            <a:endPar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each Thin" pitchFamily="34" charset="0"/>
            </a:endParaRPr>
          </a:p>
        </p:txBody>
      </p:sp>
      <p:sp>
        <p:nvSpPr>
          <p:cNvPr id="4" name="TextBox 3"/>
          <p:cNvSpPr txBox="1"/>
          <p:nvPr/>
        </p:nvSpPr>
        <p:spPr>
          <a:xfrm>
            <a:off x="4572000" y="228600"/>
            <a:ext cx="4572000" cy="646331"/>
          </a:xfrm>
          <a:prstGeom prst="rect">
            <a:avLst/>
          </a:prstGeom>
          <a:noFill/>
        </p:spPr>
        <p:txBody>
          <a:bodyPr wrap="square" rtlCol="0">
            <a:spAutoFit/>
          </a:bodyPr>
          <a:lstStyle/>
          <a:p>
            <a:pPr fontAlgn="auto">
              <a:spcBef>
                <a:spcPts val="0"/>
              </a:spcBef>
              <a:spcAft>
                <a:spcPts val="0"/>
              </a:spcAft>
            </a:pPr>
            <a:r>
              <a:rPr lang="en-US" dirty="0" smtClean="0">
                <a:solidFill>
                  <a:srgbClr val="1F497D"/>
                </a:solidFill>
                <a:latin typeface="Beach Thin" pitchFamily="34" charset="0"/>
              </a:rPr>
              <a:t>A Spanish Nobleman who was wounded in battle</a:t>
            </a:r>
            <a:endParaRPr lang="en-US" dirty="0">
              <a:solidFill>
                <a:srgbClr val="1F497D"/>
              </a:solidFill>
              <a:latin typeface="Beach Thin" pitchFamily="34" charset="0"/>
            </a:endParaRPr>
          </a:p>
        </p:txBody>
      </p:sp>
      <p:sp>
        <p:nvSpPr>
          <p:cNvPr id="5" name="TextBox 4"/>
          <p:cNvSpPr txBox="1"/>
          <p:nvPr/>
        </p:nvSpPr>
        <p:spPr>
          <a:xfrm>
            <a:off x="5105400" y="914400"/>
            <a:ext cx="4038600" cy="1200329"/>
          </a:xfrm>
          <a:prstGeom prst="rect">
            <a:avLst/>
          </a:prstGeom>
          <a:noFill/>
        </p:spPr>
        <p:txBody>
          <a:bodyPr wrap="square" rtlCol="0">
            <a:spAutoFit/>
          </a:bodyPr>
          <a:lstStyle/>
          <a:p>
            <a:pPr fontAlgn="auto">
              <a:spcBef>
                <a:spcPts val="0"/>
              </a:spcBef>
              <a:spcAft>
                <a:spcPts val="0"/>
              </a:spcAft>
            </a:pPr>
            <a:r>
              <a:rPr lang="en-US" dirty="0" smtClean="0">
                <a:solidFill>
                  <a:srgbClr val="1F497D"/>
                </a:solidFill>
                <a:latin typeface="Beach Thin" pitchFamily="34" charset="0"/>
              </a:rPr>
              <a:t>Forced to stay in bed to recuperate.</a:t>
            </a:r>
          </a:p>
          <a:p>
            <a:pPr fontAlgn="auto">
              <a:spcBef>
                <a:spcPts val="0"/>
              </a:spcBef>
              <a:spcAft>
                <a:spcPts val="0"/>
              </a:spcAft>
            </a:pPr>
            <a:endParaRPr lang="en-US" dirty="0" smtClean="0">
              <a:solidFill>
                <a:srgbClr val="1F497D"/>
              </a:solidFill>
              <a:latin typeface="Beach Thin" pitchFamily="34" charset="0"/>
            </a:endParaRPr>
          </a:p>
          <a:p>
            <a:pPr fontAlgn="auto">
              <a:spcBef>
                <a:spcPts val="0"/>
              </a:spcBef>
              <a:spcAft>
                <a:spcPts val="0"/>
              </a:spcAft>
            </a:pPr>
            <a:r>
              <a:rPr lang="en-US" dirty="0" smtClean="0">
                <a:solidFill>
                  <a:srgbClr val="1F497D"/>
                </a:solidFill>
                <a:latin typeface="Beach Thin" pitchFamily="34" charset="0"/>
              </a:rPr>
              <a:t>He had nothing to do except read the Bible and contemplate the life of Jesus</a:t>
            </a:r>
            <a:endParaRPr lang="en-US" dirty="0">
              <a:solidFill>
                <a:srgbClr val="1F497D"/>
              </a:solidFill>
              <a:latin typeface="Beach Thin" pitchFamily="34" charset="0"/>
            </a:endParaRPr>
          </a:p>
        </p:txBody>
      </p:sp>
      <p:sp>
        <p:nvSpPr>
          <p:cNvPr id="6" name="TextBox 5"/>
          <p:cNvSpPr txBox="1"/>
          <p:nvPr/>
        </p:nvSpPr>
        <p:spPr>
          <a:xfrm>
            <a:off x="4648200" y="2362200"/>
            <a:ext cx="2662908"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Beach Thin" pitchFamily="34" charset="0"/>
              </a:rPr>
              <a:t>1522 – Wrote </a:t>
            </a:r>
            <a:r>
              <a:rPr lang="en-US" u="sng" dirty="0" smtClean="0">
                <a:solidFill>
                  <a:srgbClr val="FF0000"/>
                </a:solidFill>
                <a:latin typeface="Beach Thin" pitchFamily="34" charset="0"/>
              </a:rPr>
              <a:t>Spiritual Exercises</a:t>
            </a:r>
            <a:endParaRPr lang="en-US" dirty="0">
              <a:solidFill>
                <a:srgbClr val="FF0000"/>
              </a:solidFill>
              <a:latin typeface="Beach Thin" pitchFamily="34" charset="0"/>
            </a:endParaRPr>
          </a:p>
        </p:txBody>
      </p:sp>
      <p:sp>
        <p:nvSpPr>
          <p:cNvPr id="7" name="TextBox 6"/>
          <p:cNvSpPr txBox="1"/>
          <p:nvPr/>
        </p:nvSpPr>
        <p:spPr>
          <a:xfrm>
            <a:off x="5257800" y="2743200"/>
            <a:ext cx="3073277" cy="646331"/>
          </a:xfrm>
          <a:prstGeom prst="rect">
            <a:avLst/>
          </a:prstGeom>
          <a:noFill/>
        </p:spPr>
        <p:txBody>
          <a:bodyPr wrap="none" rtlCol="0">
            <a:spAutoFit/>
          </a:bodyPr>
          <a:lstStyle/>
          <a:p>
            <a:pPr fontAlgn="auto">
              <a:spcBef>
                <a:spcPts val="0"/>
              </a:spcBef>
              <a:spcAft>
                <a:spcPts val="0"/>
              </a:spcAft>
            </a:pPr>
            <a:r>
              <a:rPr lang="en-US" dirty="0" smtClean="0">
                <a:solidFill>
                  <a:srgbClr val="F79646">
                    <a:lumMod val="50000"/>
                  </a:srgbClr>
                </a:solidFill>
                <a:latin typeface="Beach Thin" pitchFamily="34" charset="0"/>
              </a:rPr>
              <a:t>Laid out a day to day plan for prayer,</a:t>
            </a:r>
          </a:p>
          <a:p>
            <a:pPr fontAlgn="auto">
              <a:spcBef>
                <a:spcPts val="0"/>
              </a:spcBef>
              <a:spcAft>
                <a:spcPts val="0"/>
              </a:spcAft>
            </a:pPr>
            <a:r>
              <a:rPr lang="en-US" dirty="0" smtClean="0">
                <a:solidFill>
                  <a:srgbClr val="F79646">
                    <a:lumMod val="50000"/>
                  </a:srgbClr>
                </a:solidFill>
                <a:latin typeface="Beach Thin" pitchFamily="34" charset="0"/>
              </a:rPr>
              <a:t>meditation, and study</a:t>
            </a:r>
            <a:r>
              <a:rPr lang="en-US" dirty="0" smtClean="0">
                <a:solidFill>
                  <a:prstClr val="black"/>
                </a:solidFill>
                <a:latin typeface="Beach Thin" pitchFamily="34" charset="0"/>
              </a:rPr>
              <a:t>.</a:t>
            </a:r>
            <a:endParaRPr lang="en-US" dirty="0">
              <a:solidFill>
                <a:prstClr val="black"/>
              </a:solidFill>
              <a:latin typeface="Beach Thin" pitchFamily="34" charset="0"/>
            </a:endParaRPr>
          </a:p>
        </p:txBody>
      </p:sp>
      <p:sp>
        <p:nvSpPr>
          <p:cNvPr id="8" name="TextBox 7"/>
          <p:cNvSpPr txBox="1"/>
          <p:nvPr/>
        </p:nvSpPr>
        <p:spPr>
          <a:xfrm>
            <a:off x="4648201" y="3505200"/>
            <a:ext cx="4495800" cy="923330"/>
          </a:xfrm>
          <a:prstGeom prst="rect">
            <a:avLst/>
          </a:prstGeom>
          <a:noFill/>
        </p:spPr>
        <p:txBody>
          <a:bodyPr wrap="square" rtlCol="0">
            <a:spAutoFit/>
          </a:bodyPr>
          <a:lstStyle/>
          <a:p>
            <a:pPr fontAlgn="auto">
              <a:spcBef>
                <a:spcPts val="0"/>
              </a:spcBef>
              <a:spcAft>
                <a:spcPts val="0"/>
              </a:spcAft>
            </a:pPr>
            <a:r>
              <a:rPr lang="en-US" dirty="0" smtClean="0">
                <a:solidFill>
                  <a:srgbClr val="1F497D">
                    <a:lumMod val="50000"/>
                  </a:srgbClr>
                </a:solidFill>
                <a:latin typeface="Beach Thin" pitchFamily="34" charset="0"/>
              </a:rPr>
              <a:t>1540 – The Pope made Loyola’s followers a religious order called the Society of Jesus (or Jesuits)</a:t>
            </a:r>
            <a:endParaRPr lang="en-US" dirty="0">
              <a:solidFill>
                <a:srgbClr val="1F497D">
                  <a:lumMod val="50000"/>
                </a:srgbClr>
              </a:solidFill>
              <a:latin typeface="Beach Thin" pitchFamily="34" charset="0"/>
            </a:endParaRPr>
          </a:p>
        </p:txBody>
      </p:sp>
      <p:sp>
        <p:nvSpPr>
          <p:cNvPr id="9" name="TextBox 8"/>
          <p:cNvSpPr txBox="1"/>
          <p:nvPr/>
        </p:nvSpPr>
        <p:spPr>
          <a:xfrm>
            <a:off x="5334000" y="4343400"/>
            <a:ext cx="2691763" cy="369332"/>
          </a:xfrm>
          <a:prstGeom prst="rect">
            <a:avLst/>
          </a:prstGeom>
          <a:noFill/>
        </p:spPr>
        <p:txBody>
          <a:bodyPr wrap="none" rtlCol="0">
            <a:spAutoFit/>
          </a:bodyPr>
          <a:lstStyle/>
          <a:p>
            <a:pPr fontAlgn="auto">
              <a:spcBef>
                <a:spcPts val="0"/>
              </a:spcBef>
              <a:spcAft>
                <a:spcPts val="0"/>
              </a:spcAft>
            </a:pPr>
            <a:r>
              <a:rPr lang="en-US" dirty="0" smtClean="0">
                <a:solidFill>
                  <a:srgbClr val="0070C0"/>
                </a:solidFill>
                <a:latin typeface="Beach Thin" pitchFamily="34" charset="0"/>
              </a:rPr>
              <a:t>Founded schools all over Europe</a:t>
            </a:r>
            <a:endParaRPr lang="en-US" dirty="0">
              <a:solidFill>
                <a:srgbClr val="0070C0"/>
              </a:solidFill>
              <a:latin typeface="Beach Thin" pitchFamily="34" charset="0"/>
            </a:endParaRPr>
          </a:p>
        </p:txBody>
      </p:sp>
      <p:sp>
        <p:nvSpPr>
          <p:cNvPr id="10" name="TextBox 9"/>
          <p:cNvSpPr txBox="1"/>
          <p:nvPr/>
        </p:nvSpPr>
        <p:spPr>
          <a:xfrm>
            <a:off x="5334000" y="4724400"/>
            <a:ext cx="3733800" cy="646331"/>
          </a:xfrm>
          <a:prstGeom prst="rect">
            <a:avLst/>
          </a:prstGeom>
          <a:noFill/>
        </p:spPr>
        <p:txBody>
          <a:bodyPr wrap="square" rtlCol="0">
            <a:spAutoFit/>
          </a:bodyPr>
          <a:lstStyle/>
          <a:p>
            <a:pPr fontAlgn="auto">
              <a:spcBef>
                <a:spcPts val="0"/>
              </a:spcBef>
              <a:spcAft>
                <a:spcPts val="0"/>
              </a:spcAft>
            </a:pPr>
            <a:r>
              <a:rPr lang="en-US" dirty="0" smtClean="0">
                <a:solidFill>
                  <a:srgbClr val="C0504D">
                    <a:lumMod val="75000"/>
                  </a:srgbClr>
                </a:solidFill>
                <a:latin typeface="Beach Thin" pitchFamily="34" charset="0"/>
              </a:rPr>
              <a:t>Teachers were trained in both classical studies and theology.</a:t>
            </a:r>
            <a:endParaRPr lang="en-US" dirty="0">
              <a:solidFill>
                <a:srgbClr val="C0504D">
                  <a:lumMod val="75000"/>
                </a:srgbClr>
              </a:solidFill>
              <a:latin typeface="Beach Thin" pitchFamily="34" charset="0"/>
            </a:endParaRPr>
          </a:p>
        </p:txBody>
      </p:sp>
      <p:sp>
        <p:nvSpPr>
          <p:cNvPr id="11" name="TextBox 10"/>
          <p:cNvSpPr txBox="1"/>
          <p:nvPr/>
        </p:nvSpPr>
        <p:spPr>
          <a:xfrm>
            <a:off x="5334000" y="5410200"/>
            <a:ext cx="3733800" cy="646331"/>
          </a:xfrm>
          <a:prstGeom prst="rect">
            <a:avLst/>
          </a:prstGeom>
          <a:noFill/>
        </p:spPr>
        <p:txBody>
          <a:bodyPr wrap="square" rtlCol="0">
            <a:spAutoFit/>
          </a:bodyPr>
          <a:lstStyle/>
          <a:p>
            <a:pPr fontAlgn="auto">
              <a:spcBef>
                <a:spcPts val="0"/>
              </a:spcBef>
              <a:spcAft>
                <a:spcPts val="0"/>
              </a:spcAft>
            </a:pPr>
            <a:r>
              <a:rPr lang="en-US" dirty="0" smtClean="0">
                <a:solidFill>
                  <a:srgbClr val="9BBB59">
                    <a:lumMod val="75000"/>
                  </a:srgbClr>
                </a:solidFill>
                <a:latin typeface="Beach Thin" pitchFamily="34" charset="0"/>
              </a:rPr>
              <a:t>Sent out missionaries to convert non-Christians to Catholicism</a:t>
            </a:r>
          </a:p>
        </p:txBody>
      </p:sp>
      <p:sp>
        <p:nvSpPr>
          <p:cNvPr id="12" name="TextBox 11"/>
          <p:cNvSpPr txBox="1"/>
          <p:nvPr/>
        </p:nvSpPr>
        <p:spPr>
          <a:xfrm>
            <a:off x="5257800" y="6059269"/>
            <a:ext cx="4038600" cy="646331"/>
          </a:xfrm>
          <a:prstGeom prst="rect">
            <a:avLst/>
          </a:prstGeom>
          <a:noFill/>
        </p:spPr>
        <p:txBody>
          <a:bodyPr wrap="square" rtlCol="0">
            <a:spAutoFit/>
          </a:bodyPr>
          <a:lstStyle/>
          <a:p>
            <a:pPr fontAlgn="auto">
              <a:spcBef>
                <a:spcPts val="0"/>
              </a:spcBef>
              <a:spcAft>
                <a:spcPts val="0"/>
              </a:spcAft>
            </a:pPr>
            <a:r>
              <a:rPr lang="en-US" dirty="0" smtClean="0">
                <a:solidFill>
                  <a:srgbClr val="8064A2">
                    <a:lumMod val="75000"/>
                  </a:srgbClr>
                </a:solidFill>
                <a:latin typeface="Beach Thin" pitchFamily="34" charset="0"/>
              </a:rPr>
              <a:t>Stopped the spread of Protestantism in Poland and S. Germany</a:t>
            </a:r>
            <a:endParaRPr lang="en-US" dirty="0">
              <a:solidFill>
                <a:srgbClr val="8064A2">
                  <a:lumMod val="75000"/>
                </a:srgbClr>
              </a:solidFill>
              <a:latin typeface="Beach Thin" pitchFamily="34" charset="0"/>
            </a:endParaRPr>
          </a:p>
        </p:txBody>
      </p:sp>
    </p:spTree>
    <p:extLst>
      <p:ext uri="{BB962C8B-B14F-4D97-AF65-F5344CB8AC3E}">
        <p14:creationId xmlns:p14="http://schemas.microsoft.com/office/powerpoint/2010/main" val="68274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ppt_w*2.5"/>
                                          </p:val>
                                        </p:tav>
                                        <p:tav tm="100000">
                                          <p:val>
                                            <p:strVal val="#ppt_w"/>
                                          </p:val>
                                        </p:tav>
                                      </p:tavLst>
                                    </p:anim>
                                    <p:anim calcmode="lin" valueType="num">
                                      <p:cBhvr>
                                        <p:cTn id="15" dur="500" fill="hold"/>
                                        <p:tgtEl>
                                          <p:spTgt spid="4"/>
                                        </p:tgtEl>
                                        <p:attrNameLst>
                                          <p:attrName>ppt_h</p:attrName>
                                        </p:attrNameLst>
                                      </p:cBhvr>
                                      <p:tavLst>
                                        <p:tav tm="0">
                                          <p:val>
                                            <p:strVal val="#ppt_h*0.01"/>
                                          </p:val>
                                        </p:tav>
                                        <p:tav tm="100000">
                                          <p:val>
                                            <p:strVal val="#ppt_h"/>
                                          </p:val>
                                        </p:tav>
                                      </p:tavLst>
                                    </p:anim>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h+1"/>
                                          </p:val>
                                        </p:tav>
                                        <p:tav tm="100000">
                                          <p:val>
                                            <p:strVal val="#ppt_y"/>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grpId="0" nodeType="clickEffect">
                                  <p:stCondLst>
                                    <p:cond delay="0"/>
                                  </p:stCondLst>
                                  <p:iterate type="lt">
                                    <p:tmPct val="10000"/>
                                  </p:iterate>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anim calcmode="lin" valueType="num">
                                      <p:cBhvr>
                                        <p:cTn id="24" dur="2000" fill="hold"/>
                                        <p:tgtEl>
                                          <p:spTgt spid="5"/>
                                        </p:tgtEl>
                                        <p:attrNameLst>
                                          <p:attrName>ppt_w</p:attrName>
                                        </p:attrNameLst>
                                      </p:cBhvr>
                                      <p:tavLst>
                                        <p:tav tm="0" fmla="#ppt_w*sin(2.5*pi*$)">
                                          <p:val>
                                            <p:fltVal val="0"/>
                                          </p:val>
                                        </p:tav>
                                        <p:tav tm="100000">
                                          <p:val>
                                            <p:fltVal val="1"/>
                                          </p:val>
                                        </p:tav>
                                      </p:tavLst>
                                    </p:anim>
                                    <p:anim calcmode="lin" valueType="num">
                                      <p:cBhvr>
                                        <p:cTn id="25"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38" presetClass="entr" presetSubtype="0" accel="50000" fill="hold" grpId="0" nodeType="clickEffect">
                                  <p:stCondLst>
                                    <p:cond delay="0"/>
                                  </p:stCondLst>
                                  <p:iterate type="lt">
                                    <p:tmPct val="50000"/>
                                  </p:iterate>
                                  <p:childTnLst>
                                    <p:set>
                                      <p:cBhvr>
                                        <p:cTn id="29" dur="1" fill="hold">
                                          <p:stCondLst>
                                            <p:cond delay="0"/>
                                          </p:stCondLst>
                                        </p:cTn>
                                        <p:tgtEl>
                                          <p:spTgt spid="6"/>
                                        </p:tgtEl>
                                        <p:attrNameLst>
                                          <p:attrName>style.visibility</p:attrName>
                                        </p:attrNameLst>
                                      </p:cBhvr>
                                      <p:to>
                                        <p:strVal val="visible"/>
                                      </p:to>
                                    </p:set>
                                    <p:set>
                                      <p:cBhvr>
                                        <p:cTn id="30" dur="455" fill="hold">
                                          <p:stCondLst>
                                            <p:cond delay="0"/>
                                          </p:stCondLst>
                                        </p:cTn>
                                        <p:tgtEl>
                                          <p:spTgt spid="6"/>
                                        </p:tgtEl>
                                        <p:attrNameLst>
                                          <p:attrName>style.rotation</p:attrName>
                                        </p:attrNameLst>
                                      </p:cBhvr>
                                      <p:to>
                                        <p:strVal val="-45.0"/>
                                      </p:to>
                                    </p:set>
                                    <p:anim calcmode="lin" valueType="num">
                                      <p:cBhvr>
                                        <p:cTn id="31"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32"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33"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34"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9" presetClass="entr" presetSubtype="1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0" fill="hold"/>
                                        <p:tgtEl>
                                          <p:spTgt spid="7"/>
                                        </p:tgtEl>
                                        <p:attrNameLst>
                                          <p:attrName>ppt_w</p:attrName>
                                        </p:attrNameLst>
                                      </p:cBhvr>
                                      <p:tavLst>
                                        <p:tav tm="0" fmla="#ppt_w*sin(2.5*pi*$)">
                                          <p:val>
                                            <p:fltVal val="0"/>
                                          </p:val>
                                        </p:tav>
                                        <p:tav tm="100000">
                                          <p:val>
                                            <p:fltVal val="1"/>
                                          </p:val>
                                        </p:tav>
                                      </p:tavLst>
                                    </p:anim>
                                    <p:anim calcmode="lin" valueType="num">
                                      <p:cBhvr>
                                        <p:cTn id="40" dur="5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35"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2000"/>
                                        <p:tgtEl>
                                          <p:spTgt spid="8"/>
                                        </p:tgtEl>
                                      </p:cBhvr>
                                    </p:animEffect>
                                    <p:anim calcmode="lin" valueType="num">
                                      <p:cBhvr>
                                        <p:cTn id="46" dur="2000" fill="hold"/>
                                        <p:tgtEl>
                                          <p:spTgt spid="8"/>
                                        </p:tgtEl>
                                        <p:attrNameLst>
                                          <p:attrName>style.rotation</p:attrName>
                                        </p:attrNameLst>
                                      </p:cBhvr>
                                      <p:tavLst>
                                        <p:tav tm="0">
                                          <p:val>
                                            <p:fltVal val="720"/>
                                          </p:val>
                                        </p:tav>
                                        <p:tav tm="100000">
                                          <p:val>
                                            <p:fltVal val="0"/>
                                          </p:val>
                                        </p:tav>
                                      </p:tavLst>
                                    </p:anim>
                                    <p:anim calcmode="lin" valueType="num">
                                      <p:cBhvr>
                                        <p:cTn id="47" dur="2000" fill="hold"/>
                                        <p:tgtEl>
                                          <p:spTgt spid="8"/>
                                        </p:tgtEl>
                                        <p:attrNameLst>
                                          <p:attrName>ppt_h</p:attrName>
                                        </p:attrNameLst>
                                      </p:cBhvr>
                                      <p:tavLst>
                                        <p:tav tm="0">
                                          <p:val>
                                            <p:fltVal val="0"/>
                                          </p:val>
                                        </p:tav>
                                        <p:tav tm="100000">
                                          <p:val>
                                            <p:strVal val="#ppt_h"/>
                                          </p:val>
                                        </p:tav>
                                      </p:tavLst>
                                    </p:anim>
                                    <p:anim calcmode="lin" valueType="num">
                                      <p:cBhvr>
                                        <p:cTn id="48" dur="2000" fill="hold"/>
                                        <p:tgtEl>
                                          <p:spTgt spid="8"/>
                                        </p:tgtEl>
                                        <p:attrNameLst>
                                          <p:attrName>ppt_w</p:attrName>
                                        </p:attrNameLst>
                                      </p:cBhvr>
                                      <p:tavLst>
                                        <p:tav tm="0">
                                          <p:val>
                                            <p:fltVal val="0"/>
                                          </p:val>
                                        </p:tav>
                                        <p:tav tm="100000">
                                          <p:val>
                                            <p:strVal val="#ppt_w"/>
                                          </p:val>
                                        </p:tav>
                                      </p:tavLst>
                                    </p:anim>
                                  </p:childTnLst>
                                </p:cTn>
                              </p:par>
                            </p:childTnLst>
                          </p:cTn>
                        </p:par>
                      </p:childTnLst>
                    </p:cTn>
                  </p:par>
                  <p:par>
                    <p:cTn id="49" fill="hold">
                      <p:stCondLst>
                        <p:cond delay="indefinite"/>
                      </p:stCondLst>
                      <p:childTnLst>
                        <p:par>
                          <p:cTn id="50" fill="hold">
                            <p:stCondLst>
                              <p:cond delay="0"/>
                            </p:stCondLst>
                            <p:childTnLst>
                              <p:par>
                                <p:cTn id="51" presetID="58" presetClass="entr" presetSubtype="0" accel="10000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strVal val="#ppt_w*2.5"/>
                                          </p:val>
                                        </p:tav>
                                        <p:tav tm="100000">
                                          <p:val>
                                            <p:strVal val="#ppt_w"/>
                                          </p:val>
                                        </p:tav>
                                      </p:tavLst>
                                    </p:anim>
                                    <p:anim calcmode="lin" valueType="num">
                                      <p:cBhvr>
                                        <p:cTn id="54" dur="500" fill="hold"/>
                                        <p:tgtEl>
                                          <p:spTgt spid="9"/>
                                        </p:tgtEl>
                                        <p:attrNameLst>
                                          <p:attrName>ppt_h</p:attrName>
                                        </p:attrNameLst>
                                      </p:cBhvr>
                                      <p:tavLst>
                                        <p:tav tm="0">
                                          <p:val>
                                            <p:strVal val="#ppt_h*0.01"/>
                                          </p:val>
                                        </p:tav>
                                        <p:tav tm="100000">
                                          <p:val>
                                            <p:strVal val="#ppt_h"/>
                                          </p:val>
                                        </p:tav>
                                      </p:tavLst>
                                    </p:anim>
                                    <p:anim calcmode="lin" valueType="num">
                                      <p:cBhvr>
                                        <p:cTn id="55" dur="500" fill="hold"/>
                                        <p:tgtEl>
                                          <p:spTgt spid="9"/>
                                        </p:tgtEl>
                                        <p:attrNameLst>
                                          <p:attrName>ppt_x</p:attrName>
                                        </p:attrNameLst>
                                      </p:cBhvr>
                                      <p:tavLst>
                                        <p:tav tm="0">
                                          <p:val>
                                            <p:strVal val="#ppt_x"/>
                                          </p:val>
                                        </p:tav>
                                        <p:tav tm="100000">
                                          <p:val>
                                            <p:strVal val="#ppt_x"/>
                                          </p:val>
                                        </p:tav>
                                      </p:tavLst>
                                    </p:anim>
                                    <p:anim calcmode="lin" valueType="num">
                                      <p:cBhvr>
                                        <p:cTn id="56" dur="500" fill="hold"/>
                                        <p:tgtEl>
                                          <p:spTgt spid="9"/>
                                        </p:tgtEl>
                                        <p:attrNameLst>
                                          <p:attrName>ppt_y</p:attrName>
                                        </p:attrNameLst>
                                      </p:cBhvr>
                                      <p:tavLst>
                                        <p:tav tm="0">
                                          <p:val>
                                            <p:strVal val="#ppt_h+1"/>
                                          </p:val>
                                        </p:tav>
                                        <p:tav tm="100000">
                                          <p:val>
                                            <p:strVal val="#ppt_y"/>
                                          </p:val>
                                        </p:tav>
                                      </p:tavLst>
                                    </p:anim>
                                    <p:animEffect transition="in" filter="fade">
                                      <p:cBhvr>
                                        <p:cTn id="57" dur="5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56" presetClass="entr" presetSubtype="0" fill="hold" grpId="0" nodeType="clickEffect">
                                  <p:stCondLst>
                                    <p:cond delay="0"/>
                                  </p:stCondLst>
                                  <p:iterate type="lt">
                                    <p:tmPct val="10000"/>
                                  </p:iterate>
                                  <p:childTnLst>
                                    <p:set>
                                      <p:cBhvr>
                                        <p:cTn id="61" dur="1" fill="hold">
                                          <p:stCondLst>
                                            <p:cond delay="0"/>
                                          </p:stCondLst>
                                        </p:cTn>
                                        <p:tgtEl>
                                          <p:spTgt spid="10"/>
                                        </p:tgtEl>
                                        <p:attrNameLst>
                                          <p:attrName>style.visibility</p:attrName>
                                        </p:attrNameLst>
                                      </p:cBhvr>
                                      <p:to>
                                        <p:strVal val="visible"/>
                                      </p:to>
                                    </p:set>
                                    <p:anim by="(-#ppt_w*2)" calcmode="lin" valueType="num">
                                      <p:cBhvr rctx="PPT">
                                        <p:cTn id="62" dur="500" autoRev="1" fill="hold">
                                          <p:stCondLst>
                                            <p:cond delay="0"/>
                                          </p:stCondLst>
                                        </p:cTn>
                                        <p:tgtEl>
                                          <p:spTgt spid="10"/>
                                        </p:tgtEl>
                                        <p:attrNameLst>
                                          <p:attrName>ppt_w</p:attrName>
                                        </p:attrNameLst>
                                      </p:cBhvr>
                                    </p:anim>
                                    <p:anim by="(#ppt_w*0.50)" calcmode="lin" valueType="num">
                                      <p:cBhvr>
                                        <p:cTn id="63" dur="500" decel="50000" autoRev="1" fill="hold">
                                          <p:stCondLst>
                                            <p:cond delay="0"/>
                                          </p:stCondLst>
                                        </p:cTn>
                                        <p:tgtEl>
                                          <p:spTgt spid="10"/>
                                        </p:tgtEl>
                                        <p:attrNameLst>
                                          <p:attrName>ppt_x</p:attrName>
                                        </p:attrNameLst>
                                      </p:cBhvr>
                                    </p:anim>
                                    <p:anim from="(-#ppt_h/2)" to="(#ppt_y)" calcmode="lin" valueType="num">
                                      <p:cBhvr>
                                        <p:cTn id="64" dur="1000" fill="hold">
                                          <p:stCondLst>
                                            <p:cond delay="0"/>
                                          </p:stCondLst>
                                        </p:cTn>
                                        <p:tgtEl>
                                          <p:spTgt spid="10"/>
                                        </p:tgtEl>
                                        <p:attrNameLst>
                                          <p:attrName>ppt_y</p:attrName>
                                        </p:attrNameLst>
                                      </p:cBhvr>
                                    </p:anim>
                                    <p:animRot by="21600000">
                                      <p:cBhvr>
                                        <p:cTn id="65" dur="1000" fill="hold">
                                          <p:stCondLst>
                                            <p:cond delay="0"/>
                                          </p:stCondLst>
                                        </p:cTn>
                                        <p:tgtEl>
                                          <p:spTgt spid="10"/>
                                        </p:tgtEl>
                                        <p:attrNameLst>
                                          <p:attrName>r</p:attrName>
                                        </p:attrNameLst>
                                      </p:cBhvr>
                                    </p:animRot>
                                  </p:childTnLst>
                                </p:cTn>
                              </p:par>
                            </p:childTnLst>
                          </p:cTn>
                        </p:par>
                      </p:childTnLst>
                    </p:cTn>
                  </p:par>
                  <p:par>
                    <p:cTn id="66" fill="hold">
                      <p:stCondLst>
                        <p:cond delay="indefinite"/>
                      </p:stCondLst>
                      <p:childTnLst>
                        <p:par>
                          <p:cTn id="67" fill="hold">
                            <p:stCondLst>
                              <p:cond delay="0"/>
                            </p:stCondLst>
                            <p:childTnLst>
                              <p:par>
                                <p:cTn id="68" presetID="38" presetClass="entr" presetSubtype="0" accel="50000" fill="hold" grpId="0" nodeType="clickEffect">
                                  <p:stCondLst>
                                    <p:cond delay="0"/>
                                  </p:stCondLst>
                                  <p:iterate type="lt">
                                    <p:tmPct val="50000"/>
                                  </p:iterate>
                                  <p:childTnLst>
                                    <p:set>
                                      <p:cBhvr>
                                        <p:cTn id="69" dur="1" fill="hold">
                                          <p:stCondLst>
                                            <p:cond delay="0"/>
                                          </p:stCondLst>
                                        </p:cTn>
                                        <p:tgtEl>
                                          <p:spTgt spid="11"/>
                                        </p:tgtEl>
                                        <p:attrNameLst>
                                          <p:attrName>style.visibility</p:attrName>
                                        </p:attrNameLst>
                                      </p:cBhvr>
                                      <p:to>
                                        <p:strVal val="visible"/>
                                      </p:to>
                                    </p:set>
                                    <p:set>
                                      <p:cBhvr>
                                        <p:cTn id="70" dur="455" fill="hold">
                                          <p:stCondLst>
                                            <p:cond delay="0"/>
                                          </p:stCondLst>
                                        </p:cTn>
                                        <p:tgtEl>
                                          <p:spTgt spid="11"/>
                                        </p:tgtEl>
                                        <p:attrNameLst>
                                          <p:attrName>style.rotation</p:attrName>
                                        </p:attrNameLst>
                                      </p:cBhvr>
                                      <p:to>
                                        <p:strVal val="-45.0"/>
                                      </p:to>
                                    </p:set>
                                    <p:anim calcmode="lin" valueType="num">
                                      <p:cBhvr>
                                        <p:cTn id="71"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72"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73"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74"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5" presetClass="entr" presetSubtype="0" fill="hold" grpId="0" nodeType="clickEffect">
                                  <p:stCondLst>
                                    <p:cond delay="0"/>
                                  </p:stCondLst>
                                  <p:iterate type="lt">
                                    <p:tmPct val="10000"/>
                                  </p:iterate>
                                  <p:childTnLst>
                                    <p:set>
                                      <p:cBhvr>
                                        <p:cTn id="78" dur="1" fill="hold">
                                          <p:stCondLst>
                                            <p:cond delay="0"/>
                                          </p:stCondLst>
                                        </p:cTn>
                                        <p:tgtEl>
                                          <p:spTgt spid="12"/>
                                        </p:tgtEl>
                                        <p:attrNameLst>
                                          <p:attrName>style.visibility</p:attrName>
                                        </p:attrNameLst>
                                      </p:cBhvr>
                                      <p:to>
                                        <p:strVal val="visible"/>
                                      </p:to>
                                    </p:set>
                                    <p:animEffect transition="in" filter="fade">
                                      <p:cBhvr>
                                        <p:cTn id="79" dur="2000"/>
                                        <p:tgtEl>
                                          <p:spTgt spid="12"/>
                                        </p:tgtEl>
                                      </p:cBhvr>
                                    </p:animEffect>
                                    <p:anim calcmode="lin" valueType="num">
                                      <p:cBhvr>
                                        <p:cTn id="80" dur="2000" fill="hold"/>
                                        <p:tgtEl>
                                          <p:spTgt spid="12"/>
                                        </p:tgtEl>
                                        <p:attrNameLst>
                                          <p:attrName>ppt_w</p:attrName>
                                        </p:attrNameLst>
                                      </p:cBhvr>
                                      <p:tavLst>
                                        <p:tav tm="0" fmla="#ppt_w*sin(2.5*pi*$)">
                                          <p:val>
                                            <p:fltVal val="0"/>
                                          </p:val>
                                        </p:tav>
                                        <p:tav tm="100000">
                                          <p:val>
                                            <p:fltVal val="1"/>
                                          </p:val>
                                        </p:tav>
                                      </p:tavLst>
                                    </p:anim>
                                    <p:anim calcmode="lin" valueType="num">
                                      <p:cBhvr>
                                        <p:cTn id="81" dur="2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499" y="2967335"/>
            <a:ext cx="7201010" cy="110799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pPr>
            <a:r>
              <a:rPr lang="en-US" sz="66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Shell" pitchFamily="34" charset="0"/>
              </a:rPr>
              <a:t>The Reforming Popes</a:t>
            </a:r>
            <a:endParaRPr lang="en-US" sz="6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Shell" pitchFamily="34" charset="0"/>
            </a:endParaRPr>
          </a:p>
        </p:txBody>
      </p:sp>
    </p:spTree>
    <p:extLst>
      <p:ext uri="{BB962C8B-B14F-4D97-AF65-F5344CB8AC3E}">
        <p14:creationId xmlns:p14="http://schemas.microsoft.com/office/powerpoint/2010/main" val="168219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rtraitPopePaulIII.jpg"/>
          <p:cNvPicPr>
            <a:picLocks noChangeAspect="1"/>
          </p:cNvPicPr>
          <p:nvPr/>
        </p:nvPicPr>
        <p:blipFill>
          <a:blip r:embed="rId3" cstate="print"/>
          <a:stretch>
            <a:fillRect/>
          </a:stretch>
        </p:blipFill>
        <p:spPr>
          <a:xfrm>
            <a:off x="-1" y="0"/>
            <a:ext cx="4495801" cy="6858000"/>
          </a:xfrm>
          <a:prstGeom prst="rect">
            <a:avLst/>
          </a:prstGeom>
        </p:spPr>
      </p:pic>
      <p:sp>
        <p:nvSpPr>
          <p:cNvPr id="5" name="Rectangle 4"/>
          <p:cNvSpPr/>
          <p:nvPr/>
        </p:nvSpPr>
        <p:spPr>
          <a:xfrm>
            <a:off x="228600" y="2286000"/>
            <a:ext cx="4403771"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fontAlgn="auto">
              <a:spcBef>
                <a:spcPts val="0"/>
              </a:spcBef>
              <a:spcAft>
                <a:spcPts val="0"/>
              </a:spcAft>
            </a:pPr>
            <a:r>
              <a:rPr lang="en-US" sz="5400" b="1" spc="150" dirty="0" smtClean="0">
                <a:ln w="11430"/>
                <a:solidFill>
                  <a:srgbClr val="F8F8F8"/>
                </a:solidFill>
                <a:effectLst>
                  <a:outerShdw blurRad="25400" algn="tl" rotWithShape="0">
                    <a:srgbClr val="000000">
                      <a:alpha val="43000"/>
                    </a:srgbClr>
                  </a:outerShdw>
                </a:effectLst>
                <a:latin typeface="Bauhaus 93" pitchFamily="82" charset="0"/>
                <a:ea typeface="Bilbao-Poster-Black" pitchFamily="2" charset="0"/>
              </a:rPr>
              <a:t>Pope Paul III</a:t>
            </a:r>
            <a:endParaRPr lang="en-US" sz="5400" b="1" spc="150" dirty="0">
              <a:ln w="11430"/>
              <a:solidFill>
                <a:srgbClr val="F8F8F8"/>
              </a:solidFill>
              <a:effectLst>
                <a:outerShdw blurRad="25400" algn="tl" rotWithShape="0">
                  <a:srgbClr val="000000">
                    <a:alpha val="43000"/>
                  </a:srgbClr>
                </a:outerShdw>
              </a:effectLst>
              <a:latin typeface="Bauhaus 93" pitchFamily="82" charset="0"/>
              <a:ea typeface="Bilbao-Poster-Black" pitchFamily="2" charset="0"/>
            </a:endParaRPr>
          </a:p>
        </p:txBody>
      </p:sp>
      <p:sp>
        <p:nvSpPr>
          <p:cNvPr id="6" name="Rectangle 5"/>
          <p:cNvSpPr/>
          <p:nvPr/>
        </p:nvSpPr>
        <p:spPr>
          <a:xfrm>
            <a:off x="1051733" y="3124200"/>
            <a:ext cx="2888932" cy="707886"/>
          </a:xfrm>
          <a:prstGeom prst="rect">
            <a:avLst/>
          </a:prstGeom>
          <a:noFill/>
        </p:spPr>
        <p:txBody>
          <a:bodyPr wrap="none" lIns="91440" tIns="45720" rIns="91440" bIns="45720">
            <a:spAutoFit/>
          </a:bodyPr>
          <a:lstStyle/>
          <a:p>
            <a:pPr algn="ctr" fontAlgn="auto">
              <a:spcBef>
                <a:spcPts val="0"/>
              </a:spcBef>
              <a:spcAft>
                <a:spcPts val="0"/>
              </a:spcAft>
            </a:pP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auhaus 93" pitchFamily="82" charset="0"/>
                <a:ea typeface="Bilbao-Poster-Black" pitchFamily="2" charset="0"/>
              </a:rPr>
              <a:t>1534 - 1549</a:t>
            </a:r>
            <a:endPar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auhaus 93" pitchFamily="82" charset="0"/>
              <a:ea typeface="Bilbao-Poster-Black" pitchFamily="2" charset="0"/>
            </a:endParaRPr>
          </a:p>
        </p:txBody>
      </p:sp>
      <p:sp>
        <p:nvSpPr>
          <p:cNvPr id="9" name="Content Placeholder 8"/>
          <p:cNvSpPr>
            <a:spLocks noGrp="1"/>
          </p:cNvSpPr>
          <p:nvPr>
            <p:ph sz="half" idx="2"/>
          </p:nvPr>
        </p:nvSpPr>
        <p:spPr>
          <a:xfrm>
            <a:off x="4648200" y="838200"/>
            <a:ext cx="4038600" cy="5287963"/>
          </a:xfrm>
        </p:spPr>
        <p:txBody>
          <a:bodyPr>
            <a:normAutofit/>
          </a:bodyPr>
          <a:lstStyle/>
          <a:p>
            <a:r>
              <a:rPr lang="en-US" dirty="0" smtClean="0">
                <a:solidFill>
                  <a:srgbClr val="008000"/>
                </a:solidFill>
                <a:latin typeface="Bilbao-Poster-Black" pitchFamily="2" charset="0"/>
                <a:ea typeface="Bilbao-Poster-Black" pitchFamily="2" charset="0"/>
              </a:rPr>
              <a:t>Directed the Council of Cardinals to investigate abuses within the Church</a:t>
            </a:r>
          </a:p>
          <a:p>
            <a:r>
              <a:rPr lang="en-US" dirty="0" smtClean="0">
                <a:solidFill>
                  <a:schemeClr val="accent2">
                    <a:lumMod val="75000"/>
                  </a:schemeClr>
                </a:solidFill>
                <a:latin typeface="Bilbao-Poster-Black" pitchFamily="2" charset="0"/>
                <a:ea typeface="Bilbao-Poster-Black" pitchFamily="2" charset="0"/>
              </a:rPr>
              <a:t>Approved the Jesuits</a:t>
            </a:r>
          </a:p>
          <a:p>
            <a:r>
              <a:rPr lang="en-US" dirty="0" smtClean="0">
                <a:solidFill>
                  <a:schemeClr val="tx2">
                    <a:lumMod val="60000"/>
                    <a:lumOff val="40000"/>
                  </a:schemeClr>
                </a:solidFill>
                <a:latin typeface="Bilbao-Poster-Black" pitchFamily="2" charset="0"/>
                <a:ea typeface="Bilbao-Poster-Black" pitchFamily="2" charset="0"/>
              </a:rPr>
              <a:t>Used the Inquisition to seek out and punish Heresy</a:t>
            </a:r>
          </a:p>
          <a:p>
            <a:r>
              <a:rPr lang="en-US" dirty="0" smtClean="0">
                <a:solidFill>
                  <a:schemeClr val="accent6">
                    <a:lumMod val="75000"/>
                  </a:schemeClr>
                </a:solidFill>
                <a:latin typeface="Bilbao-Poster-Black" pitchFamily="2" charset="0"/>
                <a:ea typeface="Bilbao-Poster-Black" pitchFamily="2" charset="0"/>
              </a:rPr>
              <a:t>Called the Council of Trent in 1545</a:t>
            </a:r>
            <a:endParaRPr lang="en-US" dirty="0">
              <a:solidFill>
                <a:schemeClr val="accent6">
                  <a:lumMod val="75000"/>
                </a:schemeClr>
              </a:solidFill>
              <a:latin typeface="Bilbao-Poster-Black" pitchFamily="2" charset="0"/>
              <a:ea typeface="Bilbao-Poster-Black" pitchFamily="2" charset="0"/>
            </a:endParaRPr>
          </a:p>
        </p:txBody>
      </p:sp>
    </p:spTree>
    <p:extLst>
      <p:ext uri="{BB962C8B-B14F-4D97-AF65-F5344CB8AC3E}">
        <p14:creationId xmlns:p14="http://schemas.microsoft.com/office/powerpoint/2010/main" val="119006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
                                        </p:tgtEl>
                                        <p:attrNameLst>
                                          <p:attrName>style.visibility</p:attrName>
                                        </p:attrNameLst>
                                      </p:cBhvr>
                                      <p:to>
                                        <p:strVal val="visible"/>
                                      </p:to>
                                    </p:set>
                                    <p:anim calcmode="discrete" valueType="clr">
                                      <p:cBhvr override="childStyle">
                                        <p:cTn id="14"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
                                        </p:tgtEl>
                                        <p:attrNameLst>
                                          <p:attrName>fillcolor</p:attrName>
                                        </p:attrNameLst>
                                      </p:cBhvr>
                                      <p:tavLst>
                                        <p:tav tm="0">
                                          <p:val>
                                            <p:clrVal>
                                              <a:schemeClr val="accent2"/>
                                            </p:clrVal>
                                          </p:val>
                                        </p:tav>
                                        <p:tav tm="50000">
                                          <p:val>
                                            <p:clrVal>
                                              <a:schemeClr val="hlink"/>
                                            </p:clrVal>
                                          </p:val>
                                        </p:tav>
                                      </p:tavLst>
                                    </p:anim>
                                    <p:set>
                                      <p:cBhvr>
                                        <p:cTn id="16" dur="80"/>
                                        <p:tgtEl>
                                          <p:spTgt spid="6"/>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grpId="0" nodeType="clickEffect">
                                  <p:stCondLst>
                                    <p:cond delay="0"/>
                                  </p:stCondLst>
                                  <p:iterate type="lt">
                                    <p:tmPct val="10000"/>
                                  </p:iterate>
                                  <p:childTnLst>
                                    <p:set>
                                      <p:cBhvr>
                                        <p:cTn id="20" dur="1" fill="hold">
                                          <p:stCondLst>
                                            <p:cond delay="0"/>
                                          </p:stCondLst>
                                        </p:cTn>
                                        <p:tgtEl>
                                          <p:spTgt spid="9">
                                            <p:txEl>
                                              <p:pRg st="0" end="0"/>
                                            </p:txEl>
                                          </p:spTgt>
                                        </p:tgtEl>
                                        <p:attrNameLst>
                                          <p:attrName>style.visibility</p:attrName>
                                        </p:attrNameLst>
                                      </p:cBhvr>
                                      <p:to>
                                        <p:strVal val="visible"/>
                                      </p:to>
                                    </p:set>
                                    <p:anim by="(-#ppt_w*2)" calcmode="lin" valueType="num">
                                      <p:cBhvr rctx="PPT">
                                        <p:cTn id="21" dur="500" autoRev="1" fill="hold">
                                          <p:stCondLst>
                                            <p:cond delay="0"/>
                                          </p:stCondLst>
                                        </p:cTn>
                                        <p:tgtEl>
                                          <p:spTgt spid="9">
                                            <p:txEl>
                                              <p:pRg st="0" end="0"/>
                                            </p:txEl>
                                          </p:spTgt>
                                        </p:tgtEl>
                                        <p:attrNameLst>
                                          <p:attrName>ppt_w</p:attrName>
                                        </p:attrNameLst>
                                      </p:cBhvr>
                                    </p:anim>
                                    <p:anim by="(#ppt_w*0.50)" calcmode="lin" valueType="num">
                                      <p:cBhvr>
                                        <p:cTn id="22" dur="500" decel="50000" autoRev="1" fill="hold">
                                          <p:stCondLst>
                                            <p:cond delay="0"/>
                                          </p:stCondLst>
                                        </p:cTn>
                                        <p:tgtEl>
                                          <p:spTgt spid="9">
                                            <p:txEl>
                                              <p:pRg st="0" end="0"/>
                                            </p:txEl>
                                          </p:spTgt>
                                        </p:tgtEl>
                                        <p:attrNameLst>
                                          <p:attrName>ppt_x</p:attrName>
                                        </p:attrNameLst>
                                      </p:cBhvr>
                                    </p:anim>
                                    <p:anim from="(-#ppt_h/2)" to="(#ppt_y)" calcmode="lin" valueType="num">
                                      <p:cBhvr>
                                        <p:cTn id="23" dur="1000" fill="hold">
                                          <p:stCondLst>
                                            <p:cond delay="0"/>
                                          </p:stCondLst>
                                        </p:cTn>
                                        <p:tgtEl>
                                          <p:spTgt spid="9">
                                            <p:txEl>
                                              <p:pRg st="0" end="0"/>
                                            </p:txEl>
                                          </p:spTgt>
                                        </p:tgtEl>
                                        <p:attrNameLst>
                                          <p:attrName>ppt_y</p:attrName>
                                        </p:attrNameLst>
                                      </p:cBhvr>
                                    </p:anim>
                                    <p:animRot by="21600000">
                                      <p:cBhvr>
                                        <p:cTn id="24" dur="1000" fill="hold">
                                          <p:stCondLst>
                                            <p:cond delay="0"/>
                                          </p:stCondLst>
                                        </p:cTn>
                                        <p:tgtEl>
                                          <p:spTgt spid="9">
                                            <p:txEl>
                                              <p:pRg st="0" end="0"/>
                                            </p:txEl>
                                          </p:spTgt>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56" presetClass="entr" presetSubtype="0" fill="hold" grpId="0" nodeType="clickEffect">
                                  <p:stCondLst>
                                    <p:cond delay="0"/>
                                  </p:stCondLst>
                                  <p:iterate type="lt">
                                    <p:tmPct val="10000"/>
                                  </p:iterate>
                                  <p:childTnLst>
                                    <p:set>
                                      <p:cBhvr>
                                        <p:cTn id="28" dur="1" fill="hold">
                                          <p:stCondLst>
                                            <p:cond delay="0"/>
                                          </p:stCondLst>
                                        </p:cTn>
                                        <p:tgtEl>
                                          <p:spTgt spid="9">
                                            <p:txEl>
                                              <p:pRg st="1" end="1"/>
                                            </p:txEl>
                                          </p:spTgt>
                                        </p:tgtEl>
                                        <p:attrNameLst>
                                          <p:attrName>style.visibility</p:attrName>
                                        </p:attrNameLst>
                                      </p:cBhvr>
                                      <p:to>
                                        <p:strVal val="visible"/>
                                      </p:to>
                                    </p:set>
                                    <p:anim by="(-#ppt_w*2)" calcmode="lin" valueType="num">
                                      <p:cBhvr rctx="PPT">
                                        <p:cTn id="29" dur="500" autoRev="1" fill="hold">
                                          <p:stCondLst>
                                            <p:cond delay="0"/>
                                          </p:stCondLst>
                                        </p:cTn>
                                        <p:tgtEl>
                                          <p:spTgt spid="9">
                                            <p:txEl>
                                              <p:pRg st="1" end="1"/>
                                            </p:txEl>
                                          </p:spTgt>
                                        </p:tgtEl>
                                        <p:attrNameLst>
                                          <p:attrName>ppt_w</p:attrName>
                                        </p:attrNameLst>
                                      </p:cBhvr>
                                    </p:anim>
                                    <p:anim by="(#ppt_w*0.50)" calcmode="lin" valueType="num">
                                      <p:cBhvr>
                                        <p:cTn id="30" dur="500" decel="50000" autoRev="1" fill="hold">
                                          <p:stCondLst>
                                            <p:cond delay="0"/>
                                          </p:stCondLst>
                                        </p:cTn>
                                        <p:tgtEl>
                                          <p:spTgt spid="9">
                                            <p:txEl>
                                              <p:pRg st="1" end="1"/>
                                            </p:txEl>
                                          </p:spTgt>
                                        </p:tgtEl>
                                        <p:attrNameLst>
                                          <p:attrName>ppt_x</p:attrName>
                                        </p:attrNameLst>
                                      </p:cBhvr>
                                    </p:anim>
                                    <p:anim from="(-#ppt_h/2)" to="(#ppt_y)" calcmode="lin" valueType="num">
                                      <p:cBhvr>
                                        <p:cTn id="31" dur="1000" fill="hold">
                                          <p:stCondLst>
                                            <p:cond delay="0"/>
                                          </p:stCondLst>
                                        </p:cTn>
                                        <p:tgtEl>
                                          <p:spTgt spid="9">
                                            <p:txEl>
                                              <p:pRg st="1" end="1"/>
                                            </p:txEl>
                                          </p:spTgt>
                                        </p:tgtEl>
                                        <p:attrNameLst>
                                          <p:attrName>ppt_y</p:attrName>
                                        </p:attrNameLst>
                                      </p:cBhvr>
                                    </p:anim>
                                    <p:animRot by="21600000">
                                      <p:cBhvr>
                                        <p:cTn id="32" dur="1000" fill="hold">
                                          <p:stCondLst>
                                            <p:cond delay="0"/>
                                          </p:stCondLst>
                                        </p:cTn>
                                        <p:tgtEl>
                                          <p:spTgt spid="9">
                                            <p:txEl>
                                              <p:pRg st="1" end="1"/>
                                            </p:txEl>
                                          </p:spTgt>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56" presetClass="entr" presetSubtype="0" fill="hold" grpId="0" nodeType="clickEffect">
                                  <p:stCondLst>
                                    <p:cond delay="0"/>
                                  </p:stCondLst>
                                  <p:iterate type="lt">
                                    <p:tmPct val="10000"/>
                                  </p:iterate>
                                  <p:childTnLst>
                                    <p:set>
                                      <p:cBhvr>
                                        <p:cTn id="36" dur="1" fill="hold">
                                          <p:stCondLst>
                                            <p:cond delay="0"/>
                                          </p:stCondLst>
                                        </p:cTn>
                                        <p:tgtEl>
                                          <p:spTgt spid="9">
                                            <p:txEl>
                                              <p:pRg st="2" end="2"/>
                                            </p:txEl>
                                          </p:spTgt>
                                        </p:tgtEl>
                                        <p:attrNameLst>
                                          <p:attrName>style.visibility</p:attrName>
                                        </p:attrNameLst>
                                      </p:cBhvr>
                                      <p:to>
                                        <p:strVal val="visible"/>
                                      </p:to>
                                    </p:set>
                                    <p:anim by="(-#ppt_w*2)" calcmode="lin" valueType="num">
                                      <p:cBhvr rctx="PPT">
                                        <p:cTn id="37" dur="500" autoRev="1" fill="hold">
                                          <p:stCondLst>
                                            <p:cond delay="0"/>
                                          </p:stCondLst>
                                        </p:cTn>
                                        <p:tgtEl>
                                          <p:spTgt spid="9">
                                            <p:txEl>
                                              <p:pRg st="2" end="2"/>
                                            </p:txEl>
                                          </p:spTgt>
                                        </p:tgtEl>
                                        <p:attrNameLst>
                                          <p:attrName>ppt_w</p:attrName>
                                        </p:attrNameLst>
                                      </p:cBhvr>
                                    </p:anim>
                                    <p:anim by="(#ppt_w*0.50)" calcmode="lin" valueType="num">
                                      <p:cBhvr>
                                        <p:cTn id="38" dur="500" decel="50000" autoRev="1" fill="hold">
                                          <p:stCondLst>
                                            <p:cond delay="0"/>
                                          </p:stCondLst>
                                        </p:cTn>
                                        <p:tgtEl>
                                          <p:spTgt spid="9">
                                            <p:txEl>
                                              <p:pRg st="2" end="2"/>
                                            </p:txEl>
                                          </p:spTgt>
                                        </p:tgtEl>
                                        <p:attrNameLst>
                                          <p:attrName>ppt_x</p:attrName>
                                        </p:attrNameLst>
                                      </p:cBhvr>
                                    </p:anim>
                                    <p:anim from="(-#ppt_h/2)" to="(#ppt_y)" calcmode="lin" valueType="num">
                                      <p:cBhvr>
                                        <p:cTn id="39" dur="1000" fill="hold">
                                          <p:stCondLst>
                                            <p:cond delay="0"/>
                                          </p:stCondLst>
                                        </p:cTn>
                                        <p:tgtEl>
                                          <p:spTgt spid="9">
                                            <p:txEl>
                                              <p:pRg st="2" end="2"/>
                                            </p:txEl>
                                          </p:spTgt>
                                        </p:tgtEl>
                                        <p:attrNameLst>
                                          <p:attrName>ppt_y</p:attrName>
                                        </p:attrNameLst>
                                      </p:cBhvr>
                                    </p:anim>
                                    <p:animRot by="21600000">
                                      <p:cBhvr>
                                        <p:cTn id="40" dur="1000" fill="hold">
                                          <p:stCondLst>
                                            <p:cond delay="0"/>
                                          </p:stCondLst>
                                        </p:cTn>
                                        <p:tgtEl>
                                          <p:spTgt spid="9">
                                            <p:txEl>
                                              <p:pRg st="2" end="2"/>
                                            </p:txEl>
                                          </p:spTgt>
                                        </p:tgtEl>
                                        <p:attrNameLst>
                                          <p:attrName>r</p:attrName>
                                        </p:attrNameLst>
                                      </p:cBhvr>
                                    </p:animRot>
                                  </p:childTnLst>
                                </p:cTn>
                              </p:par>
                            </p:childTnLst>
                          </p:cTn>
                        </p:par>
                      </p:childTnLst>
                    </p:cTn>
                  </p:par>
                  <p:par>
                    <p:cTn id="41" fill="hold">
                      <p:stCondLst>
                        <p:cond delay="indefinite"/>
                      </p:stCondLst>
                      <p:childTnLst>
                        <p:par>
                          <p:cTn id="42" fill="hold">
                            <p:stCondLst>
                              <p:cond delay="0"/>
                            </p:stCondLst>
                            <p:childTnLst>
                              <p:par>
                                <p:cTn id="43" presetID="56" presetClass="entr" presetSubtype="0" fill="hold" grpId="0" nodeType="clickEffect">
                                  <p:stCondLst>
                                    <p:cond delay="0"/>
                                  </p:stCondLst>
                                  <p:iterate type="lt">
                                    <p:tmPct val="10000"/>
                                  </p:iterate>
                                  <p:childTnLst>
                                    <p:set>
                                      <p:cBhvr>
                                        <p:cTn id="44" dur="1" fill="hold">
                                          <p:stCondLst>
                                            <p:cond delay="0"/>
                                          </p:stCondLst>
                                        </p:cTn>
                                        <p:tgtEl>
                                          <p:spTgt spid="9">
                                            <p:txEl>
                                              <p:pRg st="3" end="3"/>
                                            </p:txEl>
                                          </p:spTgt>
                                        </p:tgtEl>
                                        <p:attrNameLst>
                                          <p:attrName>style.visibility</p:attrName>
                                        </p:attrNameLst>
                                      </p:cBhvr>
                                      <p:to>
                                        <p:strVal val="visible"/>
                                      </p:to>
                                    </p:set>
                                    <p:anim by="(-#ppt_w*2)" calcmode="lin" valueType="num">
                                      <p:cBhvr rctx="PPT">
                                        <p:cTn id="45" dur="500" autoRev="1" fill="hold">
                                          <p:stCondLst>
                                            <p:cond delay="0"/>
                                          </p:stCondLst>
                                        </p:cTn>
                                        <p:tgtEl>
                                          <p:spTgt spid="9">
                                            <p:txEl>
                                              <p:pRg st="3" end="3"/>
                                            </p:txEl>
                                          </p:spTgt>
                                        </p:tgtEl>
                                        <p:attrNameLst>
                                          <p:attrName>ppt_w</p:attrName>
                                        </p:attrNameLst>
                                      </p:cBhvr>
                                    </p:anim>
                                    <p:anim by="(#ppt_w*0.50)" calcmode="lin" valueType="num">
                                      <p:cBhvr>
                                        <p:cTn id="46" dur="500" decel="50000" autoRev="1" fill="hold">
                                          <p:stCondLst>
                                            <p:cond delay="0"/>
                                          </p:stCondLst>
                                        </p:cTn>
                                        <p:tgtEl>
                                          <p:spTgt spid="9">
                                            <p:txEl>
                                              <p:pRg st="3" end="3"/>
                                            </p:txEl>
                                          </p:spTgt>
                                        </p:tgtEl>
                                        <p:attrNameLst>
                                          <p:attrName>ppt_x</p:attrName>
                                        </p:attrNameLst>
                                      </p:cBhvr>
                                    </p:anim>
                                    <p:anim from="(-#ppt_h/2)" to="(#ppt_y)" calcmode="lin" valueType="num">
                                      <p:cBhvr>
                                        <p:cTn id="47" dur="1000" fill="hold">
                                          <p:stCondLst>
                                            <p:cond delay="0"/>
                                          </p:stCondLst>
                                        </p:cTn>
                                        <p:tgtEl>
                                          <p:spTgt spid="9">
                                            <p:txEl>
                                              <p:pRg st="3" end="3"/>
                                            </p:txEl>
                                          </p:spTgt>
                                        </p:tgtEl>
                                        <p:attrNameLst>
                                          <p:attrName>ppt_y</p:attrName>
                                        </p:attrNameLst>
                                      </p:cBhvr>
                                    </p:anim>
                                    <p:animRot by="21600000">
                                      <p:cBhvr>
                                        <p:cTn id="48" dur="1000" fill="hold">
                                          <p:stCondLst>
                                            <p:cond delay="0"/>
                                          </p:stCondLst>
                                        </p:cTn>
                                        <p:tgtEl>
                                          <p:spTgt spid="9">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257800"/>
          </a:xfrm>
        </p:spPr>
        <p:txBody>
          <a:bodyPr>
            <a:normAutofit/>
          </a:bodyPr>
          <a:lstStyle/>
          <a:p>
            <a:r>
              <a:rPr lang="en-US" dirty="0" smtClean="0">
                <a:solidFill>
                  <a:schemeClr val="accent6">
                    <a:lumMod val="75000"/>
                  </a:schemeClr>
                </a:solidFill>
                <a:latin typeface="B821-Deco" pitchFamily="2" charset="0"/>
              </a:rPr>
              <a:t>Carried out the Council’s Decrees</a:t>
            </a:r>
          </a:p>
          <a:p>
            <a:pPr lvl="1"/>
            <a:r>
              <a:rPr lang="en-US" dirty="0" smtClean="0">
                <a:solidFill>
                  <a:srgbClr val="FF0000"/>
                </a:solidFill>
                <a:latin typeface="B821-Deco" pitchFamily="2" charset="0"/>
              </a:rPr>
              <a:t>1559 – books considered dangerous to Catholicism were listed on the Index of forbidden books</a:t>
            </a:r>
          </a:p>
          <a:p>
            <a:pPr lvl="1"/>
            <a:r>
              <a:rPr lang="en-US" dirty="0" smtClean="0">
                <a:solidFill>
                  <a:srgbClr val="00B050"/>
                </a:solidFill>
                <a:latin typeface="B821-Deco" pitchFamily="2" charset="0"/>
              </a:rPr>
              <a:t>Catholic Bishops were ordered to round up these books and burn them</a:t>
            </a:r>
          </a:p>
          <a:p>
            <a:pPr lvl="1"/>
            <a:r>
              <a:rPr lang="en-US" dirty="0" smtClean="0">
                <a:latin typeface="B821-Deco" pitchFamily="2" charset="0"/>
              </a:rPr>
              <a:t>In Venice 10,000 books were burned in one day</a:t>
            </a:r>
            <a:endParaRPr lang="en-US" dirty="0">
              <a:latin typeface="B821-Deco" pitchFamily="2" charset="0"/>
            </a:endParaRPr>
          </a:p>
        </p:txBody>
      </p:sp>
      <p:pic>
        <p:nvPicPr>
          <p:cNvPr id="5" name="Picture 4" descr="paul_iv.jpg"/>
          <p:cNvPicPr>
            <a:picLocks noChangeAspect="1"/>
          </p:cNvPicPr>
          <p:nvPr/>
        </p:nvPicPr>
        <p:blipFill>
          <a:blip r:embed="rId3" cstate="print"/>
          <a:stretch>
            <a:fillRect/>
          </a:stretch>
        </p:blipFill>
        <p:spPr>
          <a:xfrm>
            <a:off x="4724400" y="19983"/>
            <a:ext cx="4419600" cy="6838017"/>
          </a:xfrm>
          <a:prstGeom prst="rect">
            <a:avLst/>
          </a:prstGeom>
        </p:spPr>
      </p:pic>
      <p:sp>
        <p:nvSpPr>
          <p:cNvPr id="6" name="Rectangle 5"/>
          <p:cNvSpPr/>
          <p:nvPr/>
        </p:nvSpPr>
        <p:spPr>
          <a:xfrm>
            <a:off x="4696199" y="0"/>
            <a:ext cx="4523995"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fontAlgn="auto">
              <a:spcBef>
                <a:spcPts val="0"/>
              </a:spcBef>
              <a:spcAft>
                <a:spcPts val="0"/>
              </a:spcAft>
            </a:pPr>
            <a:r>
              <a:rPr lang="en-US" sz="5400" b="1" spc="150" dirty="0" smtClean="0">
                <a:ln w="11430"/>
                <a:solidFill>
                  <a:srgbClr val="F8F8F8"/>
                </a:solidFill>
                <a:effectLst>
                  <a:outerShdw blurRad="25400" algn="tl" rotWithShape="0">
                    <a:srgbClr val="000000">
                      <a:alpha val="43000"/>
                    </a:srgbClr>
                  </a:outerShdw>
                </a:effectLst>
                <a:latin typeface="Harrington" pitchFamily="82" charset="0"/>
              </a:rPr>
              <a:t>Pope Paul IV</a:t>
            </a:r>
            <a:endParaRPr lang="en-US" sz="5400" b="1" spc="150" dirty="0">
              <a:ln w="11430"/>
              <a:solidFill>
                <a:srgbClr val="F8F8F8"/>
              </a:solidFill>
              <a:effectLst>
                <a:outerShdw blurRad="25400" algn="tl" rotWithShape="0">
                  <a:srgbClr val="000000">
                    <a:alpha val="43000"/>
                  </a:srgbClr>
                </a:outerShdw>
              </a:effectLst>
              <a:latin typeface="Harrington" pitchFamily="82" charset="0"/>
            </a:endParaRPr>
          </a:p>
        </p:txBody>
      </p:sp>
    </p:spTree>
    <p:extLst>
      <p:ext uri="{BB962C8B-B14F-4D97-AF65-F5344CB8AC3E}">
        <p14:creationId xmlns:p14="http://schemas.microsoft.com/office/powerpoint/2010/main" val="408869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from="(-#ppt_w/2)" to="(#ppt_x)" calcmode="lin" valueType="num">
                                      <p:cBhvr>
                                        <p:cTn id="7" dur="600" fill="hold">
                                          <p:stCondLst>
                                            <p:cond delay="0"/>
                                          </p:stCondLst>
                                        </p:cTn>
                                        <p:tgtEl>
                                          <p:spTgt spid="6"/>
                                        </p:tgtEl>
                                        <p:attrNameLst>
                                          <p:attrName>ppt_x</p:attrName>
                                        </p:attrNameLst>
                                      </p:cBhvr>
                                    </p:anim>
                                    <p:anim from="0" to="-1.0" calcmode="lin" valueType="num">
                                      <p:cBhvr>
                                        <p:cTn id="8" dur="200" decel="50000" autoRev="1" fill="hold">
                                          <p:stCondLst>
                                            <p:cond delay="600"/>
                                          </p:stCondLst>
                                        </p:cTn>
                                        <p:tgtEl>
                                          <p:spTgt spid="6"/>
                                        </p:tgtEl>
                                        <p:attrNameLst>
                                          <p:attrName>xshear</p:attrName>
                                        </p:attrNameLst>
                                      </p:cBhvr>
                                    </p:anim>
                                    <p:animScale>
                                      <p:cBhvr>
                                        <p:cTn id="9" dur="200" decel="100000" autoRev="1" fill="hold">
                                          <p:stCondLst>
                                            <p:cond delay="600"/>
                                          </p:stCondLst>
                                        </p:cTn>
                                        <p:tgtEl>
                                          <p:spTgt spid="6"/>
                                        </p:tgtEl>
                                      </p:cBhvr>
                                      <p:from x="100000" y="100000"/>
                                      <p:to x="80000" y="100000"/>
                                    </p:animScale>
                                    <p:anim by="(#ppt_h/3+#ppt_w*0.1)" calcmode="lin" valueType="num">
                                      <p:cBhvr additive="sum">
                                        <p:cTn id="10" dur="200" decel="100000" autoRev="1" fill="hold">
                                          <p:stCondLst>
                                            <p:cond delay="600"/>
                                          </p:stCondLst>
                                        </p:cTn>
                                        <p:tgtEl>
                                          <p:spTgt spid="6"/>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8" presetClass="entr" presetSubtype="0" accel="50000" fill="hold" grpId="0" nodeType="clickEffect">
                                  <p:stCondLst>
                                    <p:cond delay="0"/>
                                  </p:stCondLst>
                                  <p:iterate type="lt">
                                    <p:tmPct val="50000"/>
                                  </p:iterate>
                                  <p:childTnLst>
                                    <p:set>
                                      <p:cBhvr>
                                        <p:cTn id="14" dur="1" fill="hold">
                                          <p:stCondLst>
                                            <p:cond delay="0"/>
                                          </p:stCondLst>
                                        </p:cTn>
                                        <p:tgtEl>
                                          <p:spTgt spid="3">
                                            <p:txEl>
                                              <p:pRg st="0" end="0"/>
                                            </p:txEl>
                                          </p:spTgt>
                                        </p:tgtEl>
                                        <p:attrNameLst>
                                          <p:attrName>style.visibility</p:attrName>
                                        </p:attrNameLst>
                                      </p:cBhvr>
                                      <p:to>
                                        <p:strVal val="visible"/>
                                      </p:to>
                                    </p:set>
                                    <p:set>
                                      <p:cBhvr>
                                        <p:cTn id="15" dur="455" fill="hold">
                                          <p:stCondLst>
                                            <p:cond delay="0"/>
                                          </p:stCondLst>
                                        </p:cTn>
                                        <p:tgtEl>
                                          <p:spTgt spid="3">
                                            <p:txEl>
                                              <p:pRg st="0" end="0"/>
                                            </p:txEl>
                                          </p:spTgt>
                                        </p:tgtEl>
                                        <p:attrNameLst>
                                          <p:attrName>style.rotation</p:attrName>
                                        </p:attrNameLst>
                                      </p:cBhvr>
                                      <p:to>
                                        <p:strVal val="-45.0"/>
                                      </p:to>
                                    </p:set>
                                    <p:anim calcmode="lin" valueType="num">
                                      <p:cBhvr>
                                        <p:cTn id="16" dur="455" fill="hold">
                                          <p:stCondLst>
                                            <p:cond delay="455"/>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8" presetClass="entr" presetSubtype="0" accel="50000" fill="hold" grpId="0" nodeType="clickEffect">
                                  <p:stCondLst>
                                    <p:cond delay="0"/>
                                  </p:stCondLst>
                                  <p:iterate type="lt">
                                    <p:tmPct val="50000"/>
                                  </p:iterate>
                                  <p:childTnLst>
                                    <p:set>
                                      <p:cBhvr>
                                        <p:cTn id="23" dur="1" fill="hold">
                                          <p:stCondLst>
                                            <p:cond delay="0"/>
                                          </p:stCondLst>
                                        </p:cTn>
                                        <p:tgtEl>
                                          <p:spTgt spid="3">
                                            <p:txEl>
                                              <p:pRg st="1" end="1"/>
                                            </p:txEl>
                                          </p:spTgt>
                                        </p:tgtEl>
                                        <p:attrNameLst>
                                          <p:attrName>style.visibility</p:attrName>
                                        </p:attrNameLst>
                                      </p:cBhvr>
                                      <p:to>
                                        <p:strVal val="visible"/>
                                      </p:to>
                                    </p:set>
                                    <p:set>
                                      <p:cBhvr>
                                        <p:cTn id="24" dur="455" fill="hold">
                                          <p:stCondLst>
                                            <p:cond delay="0"/>
                                          </p:stCondLst>
                                        </p:cTn>
                                        <p:tgtEl>
                                          <p:spTgt spid="3">
                                            <p:txEl>
                                              <p:pRg st="1" end="1"/>
                                            </p:txEl>
                                          </p:spTgt>
                                        </p:tgtEl>
                                        <p:attrNameLst>
                                          <p:attrName>style.rotation</p:attrName>
                                        </p:attrNameLst>
                                      </p:cBhvr>
                                      <p:to>
                                        <p:strVal val="-45.0"/>
                                      </p:to>
                                    </p:set>
                                    <p:anim calcmode="lin" valueType="num">
                                      <p:cBhvr>
                                        <p:cTn id="25" dur="455" fill="hold">
                                          <p:stCondLst>
                                            <p:cond delay="455"/>
                                          </p:stCondLst>
                                        </p:cTn>
                                        <p:tgtEl>
                                          <p:spTgt spid="3">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26" dur="455" fill="hold">
                                          <p:stCondLst>
                                            <p:cond delay="0"/>
                                          </p:stCondLst>
                                        </p:cTn>
                                        <p:tgtEl>
                                          <p:spTgt spid="3">
                                            <p:txEl>
                                              <p:pRg st="1" end="1"/>
                                            </p:txEl>
                                          </p:spTgt>
                                        </p:tgtEl>
                                        <p:attrNameLst>
                                          <p:attrName>ppt_y</p:attrName>
                                        </p:attrNameLst>
                                      </p:cBhvr>
                                      <p:tavLst>
                                        <p:tav tm="0">
                                          <p:val>
                                            <p:strVal val="#ppt_y-1"/>
                                          </p:val>
                                        </p:tav>
                                        <p:tav tm="100000">
                                          <p:val>
                                            <p:strVal val="#ppt_y-(0.354*#ppt_w-0.172*#ppt_h)"/>
                                          </p:val>
                                        </p:tav>
                                      </p:tavLst>
                                    </p:anim>
                                    <p:anim calcmode="lin" valueType="num">
                                      <p:cBhvr>
                                        <p:cTn id="27" dur="156" decel="50000" autoRev="1" fill="hold">
                                          <p:stCondLst>
                                            <p:cond delay="455"/>
                                          </p:stCondLst>
                                        </p:cTn>
                                        <p:tgtEl>
                                          <p:spTgt spid="3">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28" dur="136" fill="hold">
                                          <p:stCondLst>
                                            <p:cond delay="864"/>
                                          </p:stCondLst>
                                        </p:cTn>
                                        <p:tgtEl>
                                          <p:spTgt spid="3">
                                            <p:txEl>
                                              <p:pRg st="1" end="1"/>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8" presetClass="entr" presetSubtype="0" accel="50000" fill="hold" grpId="0" nodeType="clickEffect">
                                  <p:stCondLst>
                                    <p:cond delay="0"/>
                                  </p:stCondLst>
                                  <p:iterate type="lt">
                                    <p:tmPct val="50000"/>
                                  </p:iterate>
                                  <p:childTnLst>
                                    <p:set>
                                      <p:cBhvr>
                                        <p:cTn id="32" dur="1" fill="hold">
                                          <p:stCondLst>
                                            <p:cond delay="0"/>
                                          </p:stCondLst>
                                        </p:cTn>
                                        <p:tgtEl>
                                          <p:spTgt spid="3">
                                            <p:txEl>
                                              <p:pRg st="2" end="2"/>
                                            </p:txEl>
                                          </p:spTgt>
                                        </p:tgtEl>
                                        <p:attrNameLst>
                                          <p:attrName>style.visibility</p:attrName>
                                        </p:attrNameLst>
                                      </p:cBhvr>
                                      <p:to>
                                        <p:strVal val="visible"/>
                                      </p:to>
                                    </p:set>
                                    <p:set>
                                      <p:cBhvr>
                                        <p:cTn id="33" dur="455" fill="hold">
                                          <p:stCondLst>
                                            <p:cond delay="0"/>
                                          </p:stCondLst>
                                        </p:cTn>
                                        <p:tgtEl>
                                          <p:spTgt spid="3">
                                            <p:txEl>
                                              <p:pRg st="2" end="2"/>
                                            </p:txEl>
                                          </p:spTgt>
                                        </p:tgtEl>
                                        <p:attrNameLst>
                                          <p:attrName>style.rotation</p:attrName>
                                        </p:attrNameLst>
                                      </p:cBhvr>
                                      <p:to>
                                        <p:strVal val="-45.0"/>
                                      </p:to>
                                    </p:set>
                                    <p:anim calcmode="lin" valueType="num">
                                      <p:cBhvr>
                                        <p:cTn id="34" dur="455" fill="hold">
                                          <p:stCondLst>
                                            <p:cond delay="455"/>
                                          </p:stCondLst>
                                        </p:cTn>
                                        <p:tgtEl>
                                          <p:spTgt spid="3">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35" dur="455" fill="hold">
                                          <p:stCondLst>
                                            <p:cond delay="0"/>
                                          </p:stCondLst>
                                        </p:cTn>
                                        <p:tgtEl>
                                          <p:spTgt spid="3">
                                            <p:txEl>
                                              <p:pRg st="2" end="2"/>
                                            </p:txEl>
                                          </p:spTgt>
                                        </p:tgtEl>
                                        <p:attrNameLst>
                                          <p:attrName>ppt_y</p:attrName>
                                        </p:attrNameLst>
                                      </p:cBhvr>
                                      <p:tavLst>
                                        <p:tav tm="0">
                                          <p:val>
                                            <p:strVal val="#ppt_y-1"/>
                                          </p:val>
                                        </p:tav>
                                        <p:tav tm="100000">
                                          <p:val>
                                            <p:strVal val="#ppt_y-(0.354*#ppt_w-0.172*#ppt_h)"/>
                                          </p:val>
                                        </p:tav>
                                      </p:tavLst>
                                    </p:anim>
                                    <p:anim calcmode="lin" valueType="num">
                                      <p:cBhvr>
                                        <p:cTn id="36" dur="156" decel="50000" autoRev="1" fill="hold">
                                          <p:stCondLst>
                                            <p:cond delay="455"/>
                                          </p:stCondLst>
                                        </p:cTn>
                                        <p:tgtEl>
                                          <p:spTgt spid="3">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37" dur="136" fill="hold">
                                          <p:stCondLst>
                                            <p:cond delay="864"/>
                                          </p:stCondLst>
                                        </p:cTn>
                                        <p:tgtEl>
                                          <p:spTgt spid="3">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8" presetClass="entr" presetSubtype="0" accel="50000" fill="hold" grpId="0" nodeType="clickEffect">
                                  <p:stCondLst>
                                    <p:cond delay="0"/>
                                  </p:stCondLst>
                                  <p:iterate type="lt">
                                    <p:tmPct val="50000"/>
                                  </p:iterate>
                                  <p:childTnLst>
                                    <p:set>
                                      <p:cBhvr>
                                        <p:cTn id="41" dur="1" fill="hold">
                                          <p:stCondLst>
                                            <p:cond delay="0"/>
                                          </p:stCondLst>
                                        </p:cTn>
                                        <p:tgtEl>
                                          <p:spTgt spid="3">
                                            <p:txEl>
                                              <p:pRg st="3" end="3"/>
                                            </p:txEl>
                                          </p:spTgt>
                                        </p:tgtEl>
                                        <p:attrNameLst>
                                          <p:attrName>style.visibility</p:attrName>
                                        </p:attrNameLst>
                                      </p:cBhvr>
                                      <p:to>
                                        <p:strVal val="visible"/>
                                      </p:to>
                                    </p:set>
                                    <p:set>
                                      <p:cBhvr>
                                        <p:cTn id="42" dur="455" fill="hold">
                                          <p:stCondLst>
                                            <p:cond delay="0"/>
                                          </p:stCondLst>
                                        </p:cTn>
                                        <p:tgtEl>
                                          <p:spTgt spid="3">
                                            <p:txEl>
                                              <p:pRg st="3" end="3"/>
                                            </p:txEl>
                                          </p:spTgt>
                                        </p:tgtEl>
                                        <p:attrNameLst>
                                          <p:attrName>style.rotation</p:attrName>
                                        </p:attrNameLst>
                                      </p:cBhvr>
                                      <p:to>
                                        <p:strVal val="-45.0"/>
                                      </p:to>
                                    </p:set>
                                    <p:anim calcmode="lin" valueType="num">
                                      <p:cBhvr>
                                        <p:cTn id="43" dur="455" fill="hold">
                                          <p:stCondLst>
                                            <p:cond delay="455"/>
                                          </p:stCondLst>
                                        </p:cTn>
                                        <p:tgtEl>
                                          <p:spTgt spid="3">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44" dur="455" fill="hold">
                                          <p:stCondLst>
                                            <p:cond delay="0"/>
                                          </p:stCondLst>
                                        </p:cTn>
                                        <p:tgtEl>
                                          <p:spTgt spid="3">
                                            <p:txEl>
                                              <p:pRg st="3" end="3"/>
                                            </p:txEl>
                                          </p:spTgt>
                                        </p:tgtEl>
                                        <p:attrNameLst>
                                          <p:attrName>ppt_y</p:attrName>
                                        </p:attrNameLst>
                                      </p:cBhvr>
                                      <p:tavLst>
                                        <p:tav tm="0">
                                          <p:val>
                                            <p:strVal val="#ppt_y-1"/>
                                          </p:val>
                                        </p:tav>
                                        <p:tav tm="100000">
                                          <p:val>
                                            <p:strVal val="#ppt_y-(0.354*#ppt_w-0.172*#ppt_h)"/>
                                          </p:val>
                                        </p:tav>
                                      </p:tavLst>
                                    </p:anim>
                                    <p:anim calcmode="lin" valueType="num">
                                      <p:cBhvr>
                                        <p:cTn id="45" dur="156" decel="50000" autoRev="1" fill="hold">
                                          <p:stCondLst>
                                            <p:cond delay="455"/>
                                          </p:stCondLst>
                                        </p:cTn>
                                        <p:tgtEl>
                                          <p:spTgt spid="3">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46" dur="136" fill="hold">
                                          <p:stCondLst>
                                            <p:cond delay="864"/>
                                          </p:stCondLst>
                                        </p:cTn>
                                        <p:tgtEl>
                                          <p:spTgt spid="3">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2089</TotalTime>
  <Words>3076</Words>
  <Application>Microsoft Office PowerPoint</Application>
  <PresentationFormat>On-screen Show (4:3)</PresentationFormat>
  <Paragraphs>438</Paragraphs>
  <Slides>59</Slides>
  <Notes>55</Notes>
  <HiddenSlides>0</HiddenSlides>
  <MMClips>4</MMClips>
  <ScaleCrop>false</ScaleCrop>
  <HeadingPairs>
    <vt:vector size="6" baseType="variant">
      <vt:variant>
        <vt:lpstr>Fonts Used</vt:lpstr>
      </vt:variant>
      <vt:variant>
        <vt:i4>35</vt:i4>
      </vt:variant>
      <vt:variant>
        <vt:lpstr>Theme</vt:lpstr>
      </vt:variant>
      <vt:variant>
        <vt:i4>2</vt:i4>
      </vt:variant>
      <vt:variant>
        <vt:lpstr>Slide Titles</vt:lpstr>
      </vt:variant>
      <vt:variant>
        <vt:i4>59</vt:i4>
      </vt:variant>
    </vt:vector>
  </HeadingPairs>
  <TitlesOfParts>
    <vt:vector size="96" baseType="lpstr">
      <vt:lpstr>A770-Deco</vt:lpstr>
      <vt:lpstr>A780-Deco</vt:lpstr>
      <vt:lpstr>A850-Deco</vt:lpstr>
      <vt:lpstr>Aargau</vt:lpstr>
      <vt:lpstr>AbottOldStyle</vt:lpstr>
      <vt:lpstr>Accent</vt:lpstr>
      <vt:lpstr>Agency FB</vt:lpstr>
      <vt:lpstr>Alfredo</vt:lpstr>
      <vt:lpstr>Algerian</vt:lpstr>
      <vt:lpstr>Alibi</vt:lpstr>
      <vt:lpstr>Aloe</vt:lpstr>
      <vt:lpstr>Arial</vt:lpstr>
      <vt:lpstr>Arial Black</vt:lpstr>
      <vt:lpstr>B821-Deco</vt:lpstr>
      <vt:lpstr>Banner Lite</vt:lpstr>
      <vt:lpstr>Bart</vt:lpstr>
      <vt:lpstr>Bart Thin Heavy</vt:lpstr>
      <vt:lpstr>Bauhaus 93</vt:lpstr>
      <vt:lpstr>Beach Thin</vt:lpstr>
      <vt:lpstr>Bilbao-Poster-Black</vt:lpstr>
      <vt:lpstr>Blackadder ITC</vt:lpstr>
      <vt:lpstr>Bonita</vt:lpstr>
      <vt:lpstr>Calibri</vt:lpstr>
      <vt:lpstr>Chaucer</vt:lpstr>
      <vt:lpstr>Curlz MT</vt:lpstr>
      <vt:lpstr>Dragon</vt:lpstr>
      <vt:lpstr>Freestyle Script</vt:lpstr>
      <vt:lpstr>Harrington</vt:lpstr>
      <vt:lpstr>Impact</vt:lpstr>
      <vt:lpstr>Shell</vt:lpstr>
      <vt:lpstr>Stonehenge</vt:lpstr>
      <vt:lpstr>Storybook</vt:lpstr>
      <vt:lpstr>Tabitha</vt:lpstr>
      <vt:lpstr>Times New Roman</vt:lpstr>
      <vt:lpstr>Vizier Heavy</vt:lpstr>
      <vt:lpstr>Default Design</vt:lpstr>
      <vt:lpstr>Office Theme</vt:lpstr>
      <vt:lpstr>The Renaissance and Reformation</vt:lpstr>
      <vt:lpstr>The Italian Renaissance</vt:lpstr>
      <vt:lpstr>Florence and the de Medicis</vt:lpstr>
      <vt:lpstr>PowerPoint Presentation</vt:lpstr>
      <vt:lpstr>PowerPoint Presentation</vt:lpstr>
      <vt:lpstr>The Renaissance Man</vt:lpstr>
      <vt:lpstr>PowerPoint Presentation</vt:lpstr>
      <vt:lpstr>PowerPoint Presentation</vt:lpstr>
      <vt:lpstr>PowerPoint Presentation</vt:lpstr>
      <vt:lpstr>Michelangelo</vt:lpstr>
      <vt:lpstr>Leonardo da Vinci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Early calls for reform:</vt:lpstr>
      <vt:lpstr>Reforms: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Germany at war</vt:lpstr>
      <vt:lpstr>The Peace of Augsburg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Spanish Armada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Renaissance and Reformation</dc:title>
  <dc:creator>Rebecca Richardson</dc:creator>
  <cp:lastModifiedBy>Rebecca Richardson</cp:lastModifiedBy>
  <cp:revision>58</cp:revision>
  <dcterms:created xsi:type="dcterms:W3CDTF">2008-09-04T20:40:03Z</dcterms:created>
  <dcterms:modified xsi:type="dcterms:W3CDTF">2015-09-21T16:36:49Z</dcterms:modified>
</cp:coreProperties>
</file>