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0"/>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2E1641-101A-4BFF-A8DB-96FA0B124F8B}" type="datetimeFigureOut">
              <a:rPr lang="en-US" smtClean="0"/>
              <a:t>10/17/2016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55DCE4-1536-4D96-BA47-72A5D8C6453A}" type="slidenum">
              <a:rPr lang="en-US" smtClean="0"/>
              <a:t>‹#›</a:t>
            </a:fld>
            <a:endParaRPr lang="en-US"/>
          </a:p>
        </p:txBody>
      </p:sp>
    </p:spTree>
    <p:extLst>
      <p:ext uri="{BB962C8B-B14F-4D97-AF65-F5344CB8AC3E}">
        <p14:creationId xmlns:p14="http://schemas.microsoft.com/office/powerpoint/2010/main" val="165929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Shape 1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66" name="Shape 166"/>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167" name="Shape 167"/>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algn="r">
              <a:buSzPct val="25000"/>
            </a:pPr>
            <a:fld id="{00000000-1234-1234-1234-123412341234}" type="slidenum">
              <a:rPr lang="en-US" sz="1200">
                <a:latin typeface="Calibri"/>
                <a:ea typeface="Calibri"/>
                <a:cs typeface="Calibri"/>
                <a:sym typeface="Calibri"/>
              </a:rPr>
              <a:pPr algn="r">
                <a:buSzPct val="25000"/>
              </a:pPr>
              <a:t>1</a:t>
            </a:fld>
            <a:endParaRPr lang="en-US" sz="1200">
              <a:latin typeface="Calibri"/>
              <a:ea typeface="Calibri"/>
              <a:cs typeface="Calibri"/>
              <a:sym typeface="Calibri"/>
            </a:endParaRPr>
          </a:p>
        </p:txBody>
      </p:sp>
    </p:spTree>
    <p:extLst>
      <p:ext uri="{BB962C8B-B14F-4D97-AF65-F5344CB8AC3E}">
        <p14:creationId xmlns:p14="http://schemas.microsoft.com/office/powerpoint/2010/main" val="30006254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Shape 17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3" name="Shape 17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174" name="Shape 174"/>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a:buClr>
                <a:srgbClr val="000000"/>
              </a:buClr>
              <a:buSzPct val="25000"/>
              <a:buFont typeface="Arial"/>
              <a:buNone/>
            </a:pPr>
            <a:fld id="{00000000-1234-1234-1234-123412341234}" type="slidenum">
              <a:rPr lang="en-US"/>
              <a:pPr>
                <a:buClr>
                  <a:srgbClr val="000000"/>
                </a:buClr>
                <a:buSzPct val="25000"/>
                <a:buFont typeface="Arial"/>
                <a:buNone/>
              </a:pPr>
              <a:t>2</a:t>
            </a:fld>
            <a:endParaRPr lang="en-US"/>
          </a:p>
        </p:txBody>
      </p:sp>
    </p:spTree>
    <p:extLst>
      <p:ext uri="{BB962C8B-B14F-4D97-AF65-F5344CB8AC3E}">
        <p14:creationId xmlns:p14="http://schemas.microsoft.com/office/powerpoint/2010/main" val="21710077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Shape 17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80" name="Shape 180"/>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181" name="Shape 181"/>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algn="r">
              <a:buSzPct val="25000"/>
            </a:pPr>
            <a:fld id="{00000000-1234-1234-1234-123412341234}" type="slidenum">
              <a:rPr lang="en-US" sz="1200">
                <a:latin typeface="Calibri"/>
                <a:ea typeface="Calibri"/>
                <a:cs typeface="Calibri"/>
                <a:sym typeface="Calibri"/>
              </a:rPr>
              <a:pPr algn="r">
                <a:buSzPct val="25000"/>
              </a:pPr>
              <a:t>3</a:t>
            </a:fld>
            <a:endParaRPr lang="en-US" sz="1200">
              <a:latin typeface="Calibri"/>
              <a:ea typeface="Calibri"/>
              <a:cs typeface="Calibri"/>
              <a:sym typeface="Calibri"/>
            </a:endParaRPr>
          </a:p>
        </p:txBody>
      </p:sp>
    </p:spTree>
    <p:extLst>
      <p:ext uri="{BB962C8B-B14F-4D97-AF65-F5344CB8AC3E}">
        <p14:creationId xmlns:p14="http://schemas.microsoft.com/office/powerpoint/2010/main" val="12239524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Shape 18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7" name="Shape 18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188" name="Shape 188"/>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a:buClr>
                <a:srgbClr val="000000"/>
              </a:buClr>
              <a:buSzPct val="25000"/>
              <a:buFont typeface="Arial"/>
              <a:buNone/>
            </a:pPr>
            <a:fld id="{00000000-1234-1234-1234-123412341234}" type="slidenum">
              <a:rPr lang="en-US"/>
              <a:pPr>
                <a:buClr>
                  <a:srgbClr val="000000"/>
                </a:buClr>
                <a:buSzPct val="25000"/>
                <a:buFont typeface="Arial"/>
                <a:buNone/>
              </a:pPr>
              <a:t>4</a:t>
            </a:fld>
            <a:endParaRPr lang="en-US"/>
          </a:p>
        </p:txBody>
      </p:sp>
    </p:spTree>
    <p:extLst>
      <p:ext uri="{BB962C8B-B14F-4D97-AF65-F5344CB8AC3E}">
        <p14:creationId xmlns:p14="http://schemas.microsoft.com/office/powerpoint/2010/main" val="18289846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Shape 19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4" name="Shape 19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195" name="Shape 195"/>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a:buClr>
                <a:srgbClr val="000000"/>
              </a:buClr>
              <a:buSzPct val="25000"/>
              <a:buFont typeface="Arial"/>
              <a:buNone/>
            </a:pPr>
            <a:fld id="{00000000-1234-1234-1234-123412341234}" type="slidenum">
              <a:rPr lang="en-US"/>
              <a:pPr>
                <a:buClr>
                  <a:srgbClr val="000000"/>
                </a:buClr>
                <a:buSzPct val="25000"/>
                <a:buFont typeface="Arial"/>
                <a:buNone/>
              </a:pPr>
              <a:t>5</a:t>
            </a:fld>
            <a:endParaRPr lang="en-US"/>
          </a:p>
        </p:txBody>
      </p:sp>
    </p:spTree>
    <p:extLst>
      <p:ext uri="{BB962C8B-B14F-4D97-AF65-F5344CB8AC3E}">
        <p14:creationId xmlns:p14="http://schemas.microsoft.com/office/powerpoint/2010/main" val="22294755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Shape 20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1" name="Shape 20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202" name="Shape 202"/>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a:buClr>
                <a:srgbClr val="000000"/>
              </a:buClr>
              <a:buSzPct val="25000"/>
              <a:buFont typeface="Arial"/>
              <a:buNone/>
            </a:pPr>
            <a:fld id="{00000000-1234-1234-1234-123412341234}" type="slidenum">
              <a:rPr lang="en-US"/>
              <a:pPr>
                <a:buClr>
                  <a:srgbClr val="000000"/>
                </a:buClr>
                <a:buSzPct val="25000"/>
                <a:buFont typeface="Arial"/>
                <a:buNone/>
              </a:pPr>
              <a:t>6</a:t>
            </a:fld>
            <a:endParaRPr lang="en-US"/>
          </a:p>
        </p:txBody>
      </p:sp>
    </p:spTree>
    <p:extLst>
      <p:ext uri="{BB962C8B-B14F-4D97-AF65-F5344CB8AC3E}">
        <p14:creationId xmlns:p14="http://schemas.microsoft.com/office/powerpoint/2010/main" val="25991944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Shape 21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4" name="Shape 21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215" name="Shape 215"/>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a:buClr>
                <a:srgbClr val="000000"/>
              </a:buClr>
              <a:buSzPct val="25000"/>
              <a:buFont typeface="Arial"/>
              <a:buNone/>
            </a:pPr>
            <a:fld id="{00000000-1234-1234-1234-123412341234}" type="slidenum">
              <a:rPr lang="en-US"/>
              <a:pPr>
                <a:buClr>
                  <a:srgbClr val="000000"/>
                </a:buClr>
                <a:buSzPct val="25000"/>
                <a:buFont typeface="Arial"/>
                <a:buNone/>
              </a:pPr>
              <a:t>7</a:t>
            </a:fld>
            <a:endParaRPr lang="en-US"/>
          </a:p>
        </p:txBody>
      </p:sp>
    </p:spTree>
    <p:extLst>
      <p:ext uri="{BB962C8B-B14F-4D97-AF65-F5344CB8AC3E}">
        <p14:creationId xmlns:p14="http://schemas.microsoft.com/office/powerpoint/2010/main" val="26326384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Shape 22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1" name="Shape 22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222" name="Shape 222"/>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a:buClr>
                <a:srgbClr val="000000"/>
              </a:buClr>
              <a:buSzPct val="25000"/>
              <a:buFont typeface="Arial"/>
              <a:buNone/>
            </a:pPr>
            <a:fld id="{00000000-1234-1234-1234-123412341234}" type="slidenum">
              <a:rPr lang="en-US"/>
              <a:pPr>
                <a:buClr>
                  <a:srgbClr val="000000"/>
                </a:buClr>
                <a:buSzPct val="25000"/>
                <a:buFont typeface="Arial"/>
                <a:buNone/>
              </a:pPr>
              <a:t>8</a:t>
            </a:fld>
            <a:endParaRPr lang="en-US"/>
          </a:p>
        </p:txBody>
      </p:sp>
    </p:spTree>
    <p:extLst>
      <p:ext uri="{BB962C8B-B14F-4D97-AF65-F5344CB8AC3E}">
        <p14:creationId xmlns:p14="http://schemas.microsoft.com/office/powerpoint/2010/main" val="27876369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Shape 22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28" name="Shape 228"/>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229" name="Shape 229"/>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algn="r">
              <a:buSzPct val="25000"/>
            </a:pPr>
            <a:fld id="{00000000-1234-1234-1234-123412341234}" type="slidenum">
              <a:rPr lang="en-US" sz="1200">
                <a:latin typeface="Calibri"/>
                <a:ea typeface="Calibri"/>
                <a:cs typeface="Calibri"/>
                <a:sym typeface="Calibri"/>
              </a:rPr>
              <a:pPr algn="r">
                <a:buSzPct val="25000"/>
              </a:pPr>
              <a:t>9</a:t>
            </a:fld>
            <a:endParaRPr lang="en-US" sz="1200">
              <a:latin typeface="Calibri"/>
              <a:ea typeface="Calibri"/>
              <a:cs typeface="Calibri"/>
              <a:sym typeface="Calibri"/>
            </a:endParaRPr>
          </a:p>
        </p:txBody>
      </p:sp>
    </p:spTree>
    <p:extLst>
      <p:ext uri="{BB962C8B-B14F-4D97-AF65-F5344CB8AC3E}">
        <p14:creationId xmlns:p14="http://schemas.microsoft.com/office/powerpoint/2010/main" val="23161645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Shape 23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35" name="Shape 235"/>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236" name="Shape 236"/>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algn="r">
              <a:buSzPct val="25000"/>
            </a:pPr>
            <a:fld id="{00000000-1234-1234-1234-123412341234}" type="slidenum">
              <a:rPr lang="en-US" sz="1200">
                <a:latin typeface="Calibri"/>
                <a:ea typeface="Calibri"/>
                <a:cs typeface="Calibri"/>
                <a:sym typeface="Calibri"/>
              </a:rPr>
              <a:pPr algn="r">
                <a:buSzPct val="25000"/>
              </a:pPr>
              <a:t>10</a:t>
            </a:fld>
            <a:endParaRPr lang="en-US" sz="1200">
              <a:latin typeface="Calibri"/>
              <a:ea typeface="Calibri"/>
              <a:cs typeface="Calibri"/>
              <a:sym typeface="Calibri"/>
            </a:endParaRPr>
          </a:p>
        </p:txBody>
      </p:sp>
    </p:spTree>
    <p:extLst>
      <p:ext uri="{BB962C8B-B14F-4D97-AF65-F5344CB8AC3E}">
        <p14:creationId xmlns:p14="http://schemas.microsoft.com/office/powerpoint/2010/main" val="42205552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Shape 26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70" name="Shape 270"/>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271" name="Shape 271"/>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algn="r">
              <a:buSzPct val="25000"/>
            </a:pPr>
            <a:fld id="{00000000-1234-1234-1234-123412341234}" type="slidenum">
              <a:rPr lang="en-US" sz="1200">
                <a:latin typeface="Calibri"/>
                <a:ea typeface="Calibri"/>
                <a:cs typeface="Calibri"/>
                <a:sym typeface="Calibri"/>
              </a:rPr>
              <a:pPr algn="r">
                <a:buSzPct val="25000"/>
              </a:pPr>
              <a:t>11</a:t>
            </a:fld>
            <a:endParaRPr lang="en-US" sz="1200">
              <a:latin typeface="Calibri"/>
              <a:ea typeface="Calibri"/>
              <a:cs typeface="Calibri"/>
              <a:sym typeface="Calibri"/>
            </a:endParaRPr>
          </a:p>
        </p:txBody>
      </p:sp>
    </p:spTree>
    <p:extLst>
      <p:ext uri="{BB962C8B-B14F-4D97-AF65-F5344CB8AC3E}">
        <p14:creationId xmlns:p14="http://schemas.microsoft.com/office/powerpoint/2010/main" val="1172536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Shape 24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42" name="Shape 242"/>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243" name="Shape 243"/>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algn="r">
              <a:buSzPct val="25000"/>
            </a:pPr>
            <a:fld id="{00000000-1234-1234-1234-123412341234}" type="slidenum">
              <a:rPr lang="en-US" sz="1200">
                <a:latin typeface="Calibri"/>
                <a:ea typeface="Calibri"/>
                <a:cs typeface="Calibri"/>
                <a:sym typeface="Calibri"/>
              </a:rPr>
              <a:pPr algn="r">
                <a:buSzPct val="25000"/>
              </a:pPr>
              <a:t>12</a:t>
            </a:fld>
            <a:endParaRPr lang="en-US" sz="1200">
              <a:latin typeface="Calibri"/>
              <a:ea typeface="Calibri"/>
              <a:cs typeface="Calibri"/>
              <a:sym typeface="Calibri"/>
            </a:endParaRPr>
          </a:p>
        </p:txBody>
      </p:sp>
    </p:spTree>
    <p:extLst>
      <p:ext uri="{BB962C8B-B14F-4D97-AF65-F5344CB8AC3E}">
        <p14:creationId xmlns:p14="http://schemas.microsoft.com/office/powerpoint/2010/main" val="23754170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Shape 26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63" name="Shape 263"/>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264" name="Shape 264"/>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algn="r">
              <a:buSzPct val="25000"/>
            </a:pPr>
            <a:fld id="{00000000-1234-1234-1234-123412341234}" type="slidenum">
              <a:rPr lang="en-US" sz="1200">
                <a:latin typeface="Calibri"/>
                <a:ea typeface="Calibri"/>
                <a:cs typeface="Calibri"/>
                <a:sym typeface="Calibri"/>
              </a:rPr>
              <a:pPr algn="r">
                <a:buSzPct val="25000"/>
              </a:pPr>
              <a:t>13</a:t>
            </a:fld>
            <a:endParaRPr lang="en-US" sz="1200">
              <a:latin typeface="Calibri"/>
              <a:ea typeface="Calibri"/>
              <a:cs typeface="Calibri"/>
              <a:sym typeface="Calibri"/>
            </a:endParaRPr>
          </a:p>
        </p:txBody>
      </p:sp>
    </p:spTree>
    <p:extLst>
      <p:ext uri="{BB962C8B-B14F-4D97-AF65-F5344CB8AC3E}">
        <p14:creationId xmlns:p14="http://schemas.microsoft.com/office/powerpoint/2010/main" val="26271968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Shape 27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77" name="Shape 277"/>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278" name="Shape 27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algn="r">
              <a:buSzPct val="25000"/>
            </a:pPr>
            <a:fld id="{00000000-1234-1234-1234-123412341234}" type="slidenum">
              <a:rPr lang="en-US" sz="1200">
                <a:latin typeface="Calibri"/>
                <a:ea typeface="Calibri"/>
                <a:cs typeface="Calibri"/>
                <a:sym typeface="Calibri"/>
              </a:rPr>
              <a:pPr algn="r">
                <a:buSzPct val="25000"/>
              </a:pPr>
              <a:t>14</a:t>
            </a:fld>
            <a:endParaRPr lang="en-US" sz="1200">
              <a:latin typeface="Calibri"/>
              <a:ea typeface="Calibri"/>
              <a:cs typeface="Calibri"/>
              <a:sym typeface="Calibri"/>
            </a:endParaRPr>
          </a:p>
        </p:txBody>
      </p:sp>
    </p:spTree>
    <p:extLst>
      <p:ext uri="{BB962C8B-B14F-4D97-AF65-F5344CB8AC3E}">
        <p14:creationId xmlns:p14="http://schemas.microsoft.com/office/powerpoint/2010/main" val="32655675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Shape 28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87" name="Shape 28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288" name="Shape 288"/>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a:buClr>
                <a:srgbClr val="000000"/>
              </a:buClr>
              <a:buSzPct val="25000"/>
              <a:buFont typeface="Arial"/>
              <a:buNone/>
            </a:pPr>
            <a:fld id="{00000000-1234-1234-1234-123412341234}" type="slidenum">
              <a:rPr lang="en-US"/>
              <a:pPr>
                <a:buClr>
                  <a:srgbClr val="000000"/>
                </a:buClr>
                <a:buSzPct val="25000"/>
                <a:buFont typeface="Arial"/>
                <a:buNone/>
              </a:pPr>
              <a:t>15</a:t>
            </a:fld>
            <a:endParaRPr lang="en-US"/>
          </a:p>
        </p:txBody>
      </p:sp>
    </p:spTree>
    <p:extLst>
      <p:ext uri="{BB962C8B-B14F-4D97-AF65-F5344CB8AC3E}">
        <p14:creationId xmlns:p14="http://schemas.microsoft.com/office/powerpoint/2010/main" val="29682908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Shape 29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94" name="Shape 294"/>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295" name="Shape 295"/>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algn="r">
              <a:buSzPct val="25000"/>
            </a:pPr>
            <a:fld id="{00000000-1234-1234-1234-123412341234}" type="slidenum">
              <a:rPr lang="en-US" sz="1200">
                <a:latin typeface="Calibri"/>
                <a:ea typeface="Calibri"/>
                <a:cs typeface="Calibri"/>
                <a:sym typeface="Calibri"/>
              </a:rPr>
              <a:pPr algn="r">
                <a:buSzPct val="25000"/>
              </a:pPr>
              <a:t>16</a:t>
            </a:fld>
            <a:endParaRPr lang="en-US" sz="1200">
              <a:latin typeface="Calibri"/>
              <a:ea typeface="Calibri"/>
              <a:cs typeface="Calibri"/>
              <a:sym typeface="Calibri"/>
            </a:endParaRPr>
          </a:p>
        </p:txBody>
      </p:sp>
    </p:spTree>
    <p:extLst>
      <p:ext uri="{BB962C8B-B14F-4D97-AF65-F5344CB8AC3E}">
        <p14:creationId xmlns:p14="http://schemas.microsoft.com/office/powerpoint/2010/main" val="9553107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Shape 30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02" name="Shape 302"/>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303" name="Shape 303"/>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algn="r">
              <a:buSzPct val="25000"/>
            </a:pPr>
            <a:fld id="{00000000-1234-1234-1234-123412341234}" type="slidenum">
              <a:rPr lang="en-US" sz="1200">
                <a:latin typeface="Calibri"/>
                <a:ea typeface="Calibri"/>
                <a:cs typeface="Calibri"/>
                <a:sym typeface="Calibri"/>
              </a:rPr>
              <a:pPr algn="r">
                <a:buSzPct val="25000"/>
              </a:pPr>
              <a:t>17</a:t>
            </a:fld>
            <a:endParaRPr lang="en-US" sz="1200">
              <a:latin typeface="Calibri"/>
              <a:ea typeface="Calibri"/>
              <a:cs typeface="Calibri"/>
              <a:sym typeface="Calibri"/>
            </a:endParaRPr>
          </a:p>
        </p:txBody>
      </p:sp>
    </p:spTree>
    <p:extLst>
      <p:ext uri="{BB962C8B-B14F-4D97-AF65-F5344CB8AC3E}">
        <p14:creationId xmlns:p14="http://schemas.microsoft.com/office/powerpoint/2010/main" val="40905707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Shape 31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11" name="Shape 311"/>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312" name="Shape 312"/>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algn="r">
              <a:buSzPct val="25000"/>
            </a:pPr>
            <a:fld id="{00000000-1234-1234-1234-123412341234}" type="slidenum">
              <a:rPr lang="en-US" sz="1200">
                <a:latin typeface="Calibri"/>
                <a:ea typeface="Calibri"/>
                <a:cs typeface="Calibri"/>
                <a:sym typeface="Calibri"/>
              </a:rPr>
              <a:pPr algn="r">
                <a:buSzPct val="25000"/>
              </a:pPr>
              <a:t>18</a:t>
            </a:fld>
            <a:endParaRPr lang="en-US" sz="1200">
              <a:latin typeface="Calibri"/>
              <a:ea typeface="Calibri"/>
              <a:cs typeface="Calibri"/>
              <a:sym typeface="Calibri"/>
            </a:endParaRPr>
          </a:p>
        </p:txBody>
      </p:sp>
    </p:spTree>
    <p:extLst>
      <p:ext uri="{BB962C8B-B14F-4D97-AF65-F5344CB8AC3E}">
        <p14:creationId xmlns:p14="http://schemas.microsoft.com/office/powerpoint/2010/main" val="8192427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Shape 31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20" name="Shape 32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321" name="Shape 321"/>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a:buClr>
                <a:srgbClr val="000000"/>
              </a:buClr>
              <a:buSzPct val="25000"/>
              <a:buFont typeface="Arial"/>
              <a:buNone/>
            </a:pPr>
            <a:fld id="{00000000-1234-1234-1234-123412341234}" type="slidenum">
              <a:rPr lang="en-US"/>
              <a:pPr>
                <a:buClr>
                  <a:srgbClr val="000000"/>
                </a:buClr>
                <a:buSzPct val="25000"/>
                <a:buFont typeface="Arial"/>
                <a:buNone/>
              </a:pPr>
              <a:t>19</a:t>
            </a:fld>
            <a:endParaRPr lang="en-US"/>
          </a:p>
        </p:txBody>
      </p:sp>
    </p:spTree>
    <p:extLst>
      <p:ext uri="{BB962C8B-B14F-4D97-AF65-F5344CB8AC3E}">
        <p14:creationId xmlns:p14="http://schemas.microsoft.com/office/powerpoint/2010/main" val="17871321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Shape 32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27" name="Shape 327"/>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328" name="Shape 32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algn="r">
              <a:buSzPct val="25000"/>
            </a:pPr>
            <a:fld id="{00000000-1234-1234-1234-123412341234}" type="slidenum">
              <a:rPr lang="en-US" sz="1200">
                <a:latin typeface="Calibri"/>
                <a:ea typeface="Calibri"/>
                <a:cs typeface="Calibri"/>
                <a:sym typeface="Calibri"/>
              </a:rPr>
              <a:pPr algn="r">
                <a:buSzPct val="25000"/>
              </a:pPr>
              <a:t>20</a:t>
            </a:fld>
            <a:endParaRPr lang="en-US" sz="1200">
              <a:latin typeface="Calibri"/>
              <a:ea typeface="Calibri"/>
              <a:cs typeface="Calibri"/>
              <a:sym typeface="Calibri"/>
            </a:endParaRPr>
          </a:p>
        </p:txBody>
      </p:sp>
    </p:spTree>
    <p:extLst>
      <p:ext uri="{BB962C8B-B14F-4D97-AF65-F5344CB8AC3E}">
        <p14:creationId xmlns:p14="http://schemas.microsoft.com/office/powerpoint/2010/main" val="10251820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Shape 33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36" name="Shape 33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337" name="Shape 337"/>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a:buClr>
                <a:srgbClr val="000000"/>
              </a:buClr>
              <a:buSzPct val="25000"/>
              <a:buFont typeface="Arial"/>
              <a:buNone/>
            </a:pPr>
            <a:fld id="{00000000-1234-1234-1234-123412341234}" type="slidenum">
              <a:rPr lang="en-US"/>
              <a:pPr>
                <a:buClr>
                  <a:srgbClr val="000000"/>
                </a:buClr>
                <a:buSzPct val="25000"/>
                <a:buFont typeface="Arial"/>
                <a:buNone/>
              </a:pPr>
              <a:t>21</a:t>
            </a:fld>
            <a:endParaRPr lang="en-US"/>
          </a:p>
        </p:txBody>
      </p:sp>
    </p:spTree>
    <p:extLst>
      <p:ext uri="{BB962C8B-B14F-4D97-AF65-F5344CB8AC3E}">
        <p14:creationId xmlns:p14="http://schemas.microsoft.com/office/powerpoint/2010/main" val="28283518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Shape 34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43" name="Shape 343"/>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344" name="Shape 344"/>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algn="r">
              <a:buSzPct val="25000"/>
            </a:pPr>
            <a:fld id="{00000000-1234-1234-1234-123412341234}" type="slidenum">
              <a:rPr lang="en-US" sz="1200">
                <a:latin typeface="Calibri"/>
                <a:ea typeface="Calibri"/>
                <a:cs typeface="Calibri"/>
                <a:sym typeface="Calibri"/>
              </a:rPr>
              <a:pPr algn="r">
                <a:buSzPct val="25000"/>
              </a:pPr>
              <a:t>22</a:t>
            </a:fld>
            <a:endParaRPr lang="en-US" sz="1200">
              <a:latin typeface="Calibri"/>
              <a:ea typeface="Calibri"/>
              <a:cs typeface="Calibri"/>
              <a:sym typeface="Calibri"/>
            </a:endParaRPr>
          </a:p>
        </p:txBody>
      </p:sp>
    </p:spTree>
    <p:extLst>
      <p:ext uri="{BB962C8B-B14F-4D97-AF65-F5344CB8AC3E}">
        <p14:creationId xmlns:p14="http://schemas.microsoft.com/office/powerpoint/2010/main" val="4530091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Shape 35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57" name="Shape 35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358" name="Shape 358"/>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a:buClr>
                <a:srgbClr val="000000"/>
              </a:buClr>
              <a:buSzPct val="25000"/>
              <a:buFont typeface="Arial"/>
              <a:buNone/>
            </a:pPr>
            <a:fld id="{00000000-1234-1234-1234-123412341234}" type="slidenum">
              <a:rPr lang="en-US"/>
              <a:pPr>
                <a:buClr>
                  <a:srgbClr val="000000"/>
                </a:buClr>
                <a:buSzPct val="25000"/>
                <a:buFont typeface="Arial"/>
                <a:buNone/>
              </a:pPr>
              <a:t>23</a:t>
            </a:fld>
            <a:endParaRPr lang="en-US"/>
          </a:p>
        </p:txBody>
      </p:sp>
    </p:spTree>
    <p:extLst>
      <p:ext uri="{BB962C8B-B14F-4D97-AF65-F5344CB8AC3E}">
        <p14:creationId xmlns:p14="http://schemas.microsoft.com/office/powerpoint/2010/main" val="10307885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Shape 34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50" name="Shape 35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351" name="Shape 351"/>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a:buClr>
                <a:srgbClr val="000000"/>
              </a:buClr>
              <a:buSzPct val="25000"/>
              <a:buFont typeface="Arial"/>
              <a:buNone/>
            </a:pPr>
            <a:fld id="{00000000-1234-1234-1234-123412341234}" type="slidenum">
              <a:rPr lang="en-US"/>
              <a:pPr>
                <a:buClr>
                  <a:srgbClr val="000000"/>
                </a:buClr>
                <a:buSzPct val="25000"/>
                <a:buFont typeface="Arial"/>
                <a:buNone/>
              </a:pPr>
              <a:t>24</a:t>
            </a:fld>
            <a:endParaRPr lang="en-US"/>
          </a:p>
        </p:txBody>
      </p:sp>
    </p:spTree>
    <p:extLst>
      <p:ext uri="{BB962C8B-B14F-4D97-AF65-F5344CB8AC3E}">
        <p14:creationId xmlns:p14="http://schemas.microsoft.com/office/powerpoint/2010/main" val="25749343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Shape 36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64" name="Shape 364"/>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365" name="Shape 365"/>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algn="r">
              <a:buSzPct val="25000"/>
            </a:pPr>
            <a:fld id="{00000000-1234-1234-1234-123412341234}" type="slidenum">
              <a:rPr lang="en-US" sz="1200">
                <a:latin typeface="Calibri"/>
                <a:ea typeface="Calibri"/>
                <a:cs typeface="Calibri"/>
                <a:sym typeface="Calibri"/>
              </a:rPr>
              <a:pPr algn="r">
                <a:buSzPct val="25000"/>
              </a:pPr>
              <a:t>25</a:t>
            </a:fld>
            <a:endParaRPr lang="en-US" sz="1200">
              <a:latin typeface="Calibri"/>
              <a:ea typeface="Calibri"/>
              <a:cs typeface="Calibri"/>
              <a:sym typeface="Calibri"/>
            </a:endParaRPr>
          </a:p>
        </p:txBody>
      </p:sp>
    </p:spTree>
    <p:extLst>
      <p:ext uri="{BB962C8B-B14F-4D97-AF65-F5344CB8AC3E}">
        <p14:creationId xmlns:p14="http://schemas.microsoft.com/office/powerpoint/2010/main" val="22142518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Shape 37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73" name="Shape 37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374" name="Shape 374"/>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a:buClr>
                <a:srgbClr val="000000"/>
              </a:buClr>
              <a:buSzPct val="25000"/>
              <a:buFont typeface="Arial"/>
              <a:buNone/>
            </a:pPr>
            <a:fld id="{00000000-1234-1234-1234-123412341234}" type="slidenum">
              <a:rPr lang="en-US"/>
              <a:pPr>
                <a:buClr>
                  <a:srgbClr val="000000"/>
                </a:buClr>
                <a:buSzPct val="25000"/>
                <a:buFont typeface="Arial"/>
                <a:buNone/>
              </a:pPr>
              <a:t>26</a:t>
            </a:fld>
            <a:endParaRPr lang="en-US"/>
          </a:p>
        </p:txBody>
      </p:sp>
    </p:spTree>
    <p:extLst>
      <p:ext uri="{BB962C8B-B14F-4D97-AF65-F5344CB8AC3E}">
        <p14:creationId xmlns:p14="http://schemas.microsoft.com/office/powerpoint/2010/main" val="30291691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Shape 37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80" name="Shape 380"/>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dirty="0">
              <a:solidFill>
                <a:schemeClr val="dk1"/>
              </a:solidFill>
              <a:latin typeface="Calibri"/>
              <a:ea typeface="Calibri"/>
              <a:cs typeface="Calibri"/>
              <a:sym typeface="Calibri"/>
            </a:endParaRPr>
          </a:p>
        </p:txBody>
      </p:sp>
      <p:sp>
        <p:nvSpPr>
          <p:cNvPr id="381" name="Shape 381"/>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algn="r">
              <a:buSzPct val="25000"/>
            </a:pPr>
            <a:fld id="{00000000-1234-1234-1234-123412341234}" type="slidenum">
              <a:rPr lang="en-US" sz="1200">
                <a:latin typeface="Calibri"/>
                <a:ea typeface="Calibri"/>
                <a:cs typeface="Calibri"/>
                <a:sym typeface="Calibri"/>
              </a:rPr>
              <a:pPr algn="r">
                <a:buSzPct val="25000"/>
              </a:pPr>
              <a:t>27</a:t>
            </a:fld>
            <a:endParaRPr lang="en-US" sz="1200">
              <a:latin typeface="Calibri"/>
              <a:ea typeface="Calibri"/>
              <a:cs typeface="Calibri"/>
              <a:sym typeface="Calibri"/>
            </a:endParaRPr>
          </a:p>
        </p:txBody>
      </p:sp>
    </p:spTree>
    <p:extLst>
      <p:ext uri="{BB962C8B-B14F-4D97-AF65-F5344CB8AC3E}">
        <p14:creationId xmlns:p14="http://schemas.microsoft.com/office/powerpoint/2010/main" val="32558830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Shape 39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93" name="Shape 393"/>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394" name="Shape 394"/>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algn="r">
              <a:buSzPct val="25000"/>
            </a:pPr>
            <a:fld id="{00000000-1234-1234-1234-123412341234}" type="slidenum">
              <a:rPr lang="en-US" sz="1200">
                <a:latin typeface="Calibri"/>
                <a:ea typeface="Calibri"/>
                <a:cs typeface="Calibri"/>
                <a:sym typeface="Calibri"/>
              </a:rPr>
              <a:pPr algn="r">
                <a:buSzPct val="25000"/>
              </a:pPr>
              <a:t>28</a:t>
            </a:fld>
            <a:endParaRPr lang="en-US" sz="1200">
              <a:latin typeface="Calibri"/>
              <a:ea typeface="Calibri"/>
              <a:cs typeface="Calibri"/>
              <a:sym typeface="Calibri"/>
            </a:endParaRPr>
          </a:p>
        </p:txBody>
      </p:sp>
    </p:spTree>
    <p:extLst>
      <p:ext uri="{BB962C8B-B14F-4D97-AF65-F5344CB8AC3E}">
        <p14:creationId xmlns:p14="http://schemas.microsoft.com/office/powerpoint/2010/main" val="29382129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Shape 40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04" name="Shape 40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405" name="Shape 405"/>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a:buClr>
                <a:srgbClr val="000000"/>
              </a:buClr>
              <a:buSzPct val="25000"/>
              <a:buFont typeface="Arial"/>
              <a:buNone/>
            </a:pPr>
            <a:fld id="{00000000-1234-1234-1234-123412341234}" type="slidenum">
              <a:rPr lang="en-US"/>
              <a:pPr>
                <a:buClr>
                  <a:srgbClr val="000000"/>
                </a:buClr>
                <a:buSzPct val="25000"/>
                <a:buFont typeface="Arial"/>
                <a:buNone/>
              </a:pPr>
              <a:t>29</a:t>
            </a:fld>
            <a:endParaRPr lang="en-US"/>
          </a:p>
        </p:txBody>
      </p:sp>
    </p:spTree>
    <p:extLst>
      <p:ext uri="{BB962C8B-B14F-4D97-AF65-F5344CB8AC3E}">
        <p14:creationId xmlns:p14="http://schemas.microsoft.com/office/powerpoint/2010/main" val="23241198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Shape 41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14" name="Shape 414"/>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415" name="Shape 415"/>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algn="r">
              <a:buSzPct val="25000"/>
            </a:pPr>
            <a:fld id="{00000000-1234-1234-1234-123412341234}" type="slidenum">
              <a:rPr lang="en-US" sz="1200">
                <a:latin typeface="Calibri"/>
                <a:ea typeface="Calibri"/>
                <a:cs typeface="Calibri"/>
                <a:sym typeface="Calibri"/>
              </a:rPr>
              <a:pPr algn="r">
                <a:buSzPct val="25000"/>
              </a:pPr>
              <a:t>30</a:t>
            </a:fld>
            <a:endParaRPr lang="en-US" sz="1200">
              <a:latin typeface="Calibri"/>
              <a:ea typeface="Calibri"/>
              <a:cs typeface="Calibri"/>
              <a:sym typeface="Calibri"/>
            </a:endParaRPr>
          </a:p>
        </p:txBody>
      </p:sp>
    </p:spTree>
    <p:extLst>
      <p:ext uri="{BB962C8B-B14F-4D97-AF65-F5344CB8AC3E}">
        <p14:creationId xmlns:p14="http://schemas.microsoft.com/office/powerpoint/2010/main" val="5918559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Shape 42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23" name="Shape 42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424" name="Shape 424"/>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a:buClr>
                <a:srgbClr val="000000"/>
              </a:buClr>
              <a:buSzPct val="25000"/>
              <a:buFont typeface="Arial"/>
              <a:buNone/>
            </a:pPr>
            <a:fld id="{00000000-1234-1234-1234-123412341234}" type="slidenum">
              <a:rPr lang="en-US"/>
              <a:pPr>
                <a:buClr>
                  <a:srgbClr val="000000"/>
                </a:buClr>
                <a:buSzPct val="25000"/>
                <a:buFont typeface="Arial"/>
                <a:buNone/>
              </a:pPr>
              <a:t>31</a:t>
            </a:fld>
            <a:endParaRPr lang="en-US"/>
          </a:p>
        </p:txBody>
      </p:sp>
    </p:spTree>
    <p:extLst>
      <p:ext uri="{BB962C8B-B14F-4D97-AF65-F5344CB8AC3E}">
        <p14:creationId xmlns:p14="http://schemas.microsoft.com/office/powerpoint/2010/main" val="16825413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Shape 43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33" name="Shape 433"/>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434" name="Shape 434"/>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algn="r">
              <a:buSzPct val="25000"/>
            </a:pPr>
            <a:fld id="{00000000-1234-1234-1234-123412341234}" type="slidenum">
              <a:rPr lang="en-US" sz="1200">
                <a:latin typeface="Calibri"/>
                <a:ea typeface="Calibri"/>
                <a:cs typeface="Calibri"/>
                <a:sym typeface="Calibri"/>
              </a:rPr>
              <a:pPr algn="r">
                <a:buSzPct val="25000"/>
              </a:pPr>
              <a:t>32</a:t>
            </a:fld>
            <a:endParaRPr lang="en-US" sz="1200">
              <a:latin typeface="Calibri"/>
              <a:ea typeface="Calibri"/>
              <a:cs typeface="Calibri"/>
              <a:sym typeface="Calibri"/>
            </a:endParaRPr>
          </a:p>
        </p:txBody>
      </p:sp>
    </p:spTree>
    <p:extLst>
      <p:ext uri="{BB962C8B-B14F-4D97-AF65-F5344CB8AC3E}">
        <p14:creationId xmlns:p14="http://schemas.microsoft.com/office/powerpoint/2010/main" val="11247013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Shape 43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40" name="Shape 44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441" name="Shape 441"/>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a:buClr>
                <a:srgbClr val="000000"/>
              </a:buClr>
              <a:buSzPct val="25000"/>
              <a:buFont typeface="Arial"/>
              <a:buNone/>
            </a:pPr>
            <a:fld id="{00000000-1234-1234-1234-123412341234}" type="slidenum">
              <a:rPr lang="en-US"/>
              <a:pPr>
                <a:buClr>
                  <a:srgbClr val="000000"/>
                </a:buClr>
                <a:buSzPct val="25000"/>
                <a:buFont typeface="Arial"/>
                <a:buNone/>
              </a:pPr>
              <a:t>33</a:t>
            </a:fld>
            <a:endParaRPr lang="en-US"/>
          </a:p>
        </p:txBody>
      </p:sp>
    </p:spTree>
    <p:extLst>
      <p:ext uri="{BB962C8B-B14F-4D97-AF65-F5344CB8AC3E}">
        <p14:creationId xmlns:p14="http://schemas.microsoft.com/office/powerpoint/2010/main" val="266765661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Shape 44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46" name="Shape 446"/>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447" name="Shape 447"/>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algn="r">
              <a:buSzPct val="25000"/>
            </a:pPr>
            <a:fld id="{00000000-1234-1234-1234-123412341234}" type="slidenum">
              <a:rPr lang="en-US" sz="1200">
                <a:latin typeface="Calibri"/>
                <a:ea typeface="Calibri"/>
                <a:cs typeface="Calibri"/>
                <a:sym typeface="Calibri"/>
              </a:rPr>
              <a:pPr algn="r">
                <a:buSzPct val="25000"/>
              </a:pPr>
              <a:t>34</a:t>
            </a:fld>
            <a:endParaRPr lang="en-US" sz="1200">
              <a:latin typeface="Calibri"/>
              <a:ea typeface="Calibri"/>
              <a:cs typeface="Calibri"/>
              <a:sym typeface="Calibri"/>
            </a:endParaRPr>
          </a:p>
        </p:txBody>
      </p:sp>
    </p:spTree>
    <p:extLst>
      <p:ext uri="{BB962C8B-B14F-4D97-AF65-F5344CB8AC3E}">
        <p14:creationId xmlns:p14="http://schemas.microsoft.com/office/powerpoint/2010/main" val="196555636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Shape 45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57" name="Shape 457"/>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458" name="Shape 45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algn="r">
              <a:buSzPct val="25000"/>
            </a:pPr>
            <a:fld id="{00000000-1234-1234-1234-123412341234}" type="slidenum">
              <a:rPr lang="en-US" sz="1200">
                <a:latin typeface="Calibri"/>
                <a:ea typeface="Calibri"/>
                <a:cs typeface="Calibri"/>
                <a:sym typeface="Calibri"/>
              </a:rPr>
              <a:pPr algn="r">
                <a:buSzPct val="25000"/>
              </a:pPr>
              <a:t>35</a:t>
            </a:fld>
            <a:endParaRPr lang="en-US" sz="1200">
              <a:latin typeface="Calibri"/>
              <a:ea typeface="Calibri"/>
              <a:cs typeface="Calibri"/>
              <a:sym typeface="Calibri"/>
            </a:endParaRPr>
          </a:p>
        </p:txBody>
      </p:sp>
    </p:spTree>
    <p:extLst>
      <p:ext uri="{BB962C8B-B14F-4D97-AF65-F5344CB8AC3E}">
        <p14:creationId xmlns:p14="http://schemas.microsoft.com/office/powerpoint/2010/main" val="344134359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Shape 46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65" name="Shape 46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466" name="Shape 466"/>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a:buClr>
                <a:srgbClr val="000000"/>
              </a:buClr>
              <a:buSzPct val="25000"/>
              <a:buFont typeface="Arial"/>
              <a:buNone/>
            </a:pPr>
            <a:fld id="{00000000-1234-1234-1234-123412341234}" type="slidenum">
              <a:rPr lang="en-US"/>
              <a:pPr>
                <a:buClr>
                  <a:srgbClr val="000000"/>
                </a:buClr>
                <a:buSzPct val="25000"/>
                <a:buFont typeface="Arial"/>
                <a:buNone/>
              </a:pPr>
              <a:t>36</a:t>
            </a:fld>
            <a:endParaRPr lang="en-US"/>
          </a:p>
        </p:txBody>
      </p:sp>
    </p:spTree>
    <p:extLst>
      <p:ext uri="{BB962C8B-B14F-4D97-AF65-F5344CB8AC3E}">
        <p14:creationId xmlns:p14="http://schemas.microsoft.com/office/powerpoint/2010/main" val="45158736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Shape 47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72" name="Shape 47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473" name="Shape 473"/>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a:buClr>
                <a:srgbClr val="000000"/>
              </a:buClr>
              <a:buSzPct val="25000"/>
              <a:buFont typeface="Arial"/>
              <a:buNone/>
            </a:pPr>
            <a:fld id="{00000000-1234-1234-1234-123412341234}" type="slidenum">
              <a:rPr lang="en-US"/>
              <a:pPr>
                <a:buClr>
                  <a:srgbClr val="000000"/>
                </a:buClr>
                <a:buSzPct val="25000"/>
                <a:buFont typeface="Arial"/>
                <a:buNone/>
              </a:pPr>
              <a:t>37</a:t>
            </a:fld>
            <a:endParaRPr lang="en-US"/>
          </a:p>
        </p:txBody>
      </p:sp>
    </p:spTree>
    <p:extLst>
      <p:ext uri="{BB962C8B-B14F-4D97-AF65-F5344CB8AC3E}">
        <p14:creationId xmlns:p14="http://schemas.microsoft.com/office/powerpoint/2010/main" val="160674371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Shape 47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78" name="Shape 478"/>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479" name="Shape 479"/>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algn="r">
              <a:buSzPct val="25000"/>
            </a:pPr>
            <a:fld id="{00000000-1234-1234-1234-123412341234}" type="slidenum">
              <a:rPr lang="en-US" sz="1200">
                <a:latin typeface="Calibri"/>
                <a:ea typeface="Calibri"/>
                <a:cs typeface="Calibri"/>
                <a:sym typeface="Calibri"/>
              </a:rPr>
              <a:pPr algn="r">
                <a:buSzPct val="25000"/>
              </a:pPr>
              <a:t>44</a:t>
            </a:fld>
            <a:endParaRPr lang="en-US" sz="1200">
              <a:latin typeface="Calibri"/>
              <a:ea typeface="Calibri"/>
              <a:cs typeface="Calibri"/>
              <a:sym typeface="Calibri"/>
            </a:endParaRPr>
          </a:p>
        </p:txBody>
      </p:sp>
    </p:spTree>
    <p:extLst>
      <p:ext uri="{BB962C8B-B14F-4D97-AF65-F5344CB8AC3E}">
        <p14:creationId xmlns:p14="http://schemas.microsoft.com/office/powerpoint/2010/main" val="345474394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Shape 48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85" name="Shape 48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486" name="Shape 486"/>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a:buClr>
                <a:srgbClr val="000000"/>
              </a:buClr>
              <a:buSzPct val="25000"/>
              <a:buFont typeface="Arial"/>
              <a:buNone/>
            </a:pPr>
            <a:fld id="{00000000-1234-1234-1234-123412341234}" type="slidenum">
              <a:rPr lang="en-US"/>
              <a:pPr>
                <a:buClr>
                  <a:srgbClr val="000000"/>
                </a:buClr>
                <a:buSzPct val="25000"/>
                <a:buFont typeface="Arial"/>
                <a:buNone/>
              </a:pPr>
              <a:t>45</a:t>
            </a:fld>
            <a:endParaRPr lang="en-US"/>
          </a:p>
        </p:txBody>
      </p:sp>
    </p:spTree>
    <p:extLst>
      <p:ext uri="{BB962C8B-B14F-4D97-AF65-F5344CB8AC3E}">
        <p14:creationId xmlns:p14="http://schemas.microsoft.com/office/powerpoint/2010/main" val="209169784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Shape 49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92" name="Shape 49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493" name="Shape 493"/>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a:buClr>
                <a:srgbClr val="000000"/>
              </a:buClr>
              <a:buSzPct val="25000"/>
              <a:buFont typeface="Arial"/>
              <a:buNone/>
            </a:pPr>
            <a:fld id="{00000000-1234-1234-1234-123412341234}" type="slidenum">
              <a:rPr lang="en-US"/>
              <a:pPr>
                <a:buClr>
                  <a:srgbClr val="000000"/>
                </a:buClr>
                <a:buSzPct val="25000"/>
                <a:buFont typeface="Arial"/>
                <a:buNone/>
              </a:pPr>
              <a:t>46</a:t>
            </a:fld>
            <a:endParaRPr lang="en-US"/>
          </a:p>
        </p:txBody>
      </p:sp>
    </p:spTree>
    <p:extLst>
      <p:ext uri="{BB962C8B-B14F-4D97-AF65-F5344CB8AC3E}">
        <p14:creationId xmlns:p14="http://schemas.microsoft.com/office/powerpoint/2010/main" val="353881714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7"/>
        <p:cNvGrpSpPr/>
        <p:nvPr/>
      </p:nvGrpSpPr>
      <p:grpSpPr>
        <a:xfrm>
          <a:off x="0" y="0"/>
          <a:ext cx="0" cy="0"/>
          <a:chOff x="0" y="0"/>
          <a:chExt cx="0" cy="0"/>
        </a:xfrm>
      </p:grpSpPr>
      <p:sp>
        <p:nvSpPr>
          <p:cNvPr id="498" name="Shape 4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99" name="Shape 49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500" name="Shape 500"/>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a:buClr>
                <a:srgbClr val="000000"/>
              </a:buClr>
              <a:buSzPct val="25000"/>
              <a:buFont typeface="Arial"/>
              <a:buNone/>
            </a:pPr>
            <a:fld id="{00000000-1234-1234-1234-123412341234}" type="slidenum">
              <a:rPr lang="en-US"/>
              <a:pPr>
                <a:buClr>
                  <a:srgbClr val="000000"/>
                </a:buClr>
                <a:buSzPct val="25000"/>
                <a:buFont typeface="Arial"/>
                <a:buNone/>
              </a:pPr>
              <a:t>47</a:t>
            </a:fld>
            <a:endParaRPr lang="en-US"/>
          </a:p>
        </p:txBody>
      </p:sp>
    </p:spTree>
    <p:extLst>
      <p:ext uri="{BB962C8B-B14F-4D97-AF65-F5344CB8AC3E}">
        <p14:creationId xmlns:p14="http://schemas.microsoft.com/office/powerpoint/2010/main" val="81573013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
        <p:cNvGrpSpPr/>
        <p:nvPr/>
      </p:nvGrpSpPr>
      <p:grpSpPr>
        <a:xfrm>
          <a:off x="0" y="0"/>
          <a:ext cx="0" cy="0"/>
          <a:chOff x="0" y="0"/>
          <a:chExt cx="0" cy="0"/>
        </a:xfrm>
      </p:grpSpPr>
      <p:sp>
        <p:nvSpPr>
          <p:cNvPr id="505" name="Shape 50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06" name="Shape 50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507" name="Shape 507"/>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a:buClr>
                <a:srgbClr val="000000"/>
              </a:buClr>
              <a:buSzPct val="25000"/>
              <a:buFont typeface="Arial"/>
              <a:buNone/>
            </a:pPr>
            <a:fld id="{00000000-1234-1234-1234-123412341234}" type="slidenum">
              <a:rPr lang="en-US"/>
              <a:pPr>
                <a:buClr>
                  <a:srgbClr val="000000"/>
                </a:buClr>
                <a:buSzPct val="25000"/>
                <a:buFont typeface="Arial"/>
                <a:buNone/>
              </a:pPr>
              <a:t>48</a:t>
            </a:fld>
            <a:endParaRPr lang="en-US"/>
          </a:p>
        </p:txBody>
      </p:sp>
    </p:spTree>
    <p:extLst>
      <p:ext uri="{BB962C8B-B14F-4D97-AF65-F5344CB8AC3E}">
        <p14:creationId xmlns:p14="http://schemas.microsoft.com/office/powerpoint/2010/main" val="424158231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Shape 52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26" name="Shape 52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527" name="Shape 527"/>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a:buClr>
                <a:srgbClr val="000000"/>
              </a:buClr>
              <a:buSzPct val="25000"/>
              <a:buFont typeface="Arial"/>
              <a:buNone/>
            </a:pPr>
            <a:fld id="{00000000-1234-1234-1234-123412341234}" type="slidenum">
              <a:rPr lang="en-US"/>
              <a:pPr>
                <a:buClr>
                  <a:srgbClr val="000000"/>
                </a:buClr>
                <a:buSzPct val="25000"/>
                <a:buFont typeface="Arial"/>
                <a:buNone/>
              </a:pPr>
              <a:t>57</a:t>
            </a:fld>
            <a:endParaRPr lang="en-US"/>
          </a:p>
        </p:txBody>
      </p:sp>
    </p:spTree>
    <p:extLst>
      <p:ext uri="{BB962C8B-B14F-4D97-AF65-F5344CB8AC3E}">
        <p14:creationId xmlns:p14="http://schemas.microsoft.com/office/powerpoint/2010/main" val="233727165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
        <p:cNvGrpSpPr/>
        <p:nvPr/>
      </p:nvGrpSpPr>
      <p:grpSpPr>
        <a:xfrm>
          <a:off x="0" y="0"/>
          <a:ext cx="0" cy="0"/>
          <a:chOff x="0" y="0"/>
          <a:chExt cx="0" cy="0"/>
        </a:xfrm>
      </p:grpSpPr>
      <p:sp>
        <p:nvSpPr>
          <p:cNvPr id="518" name="Shape 51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19" name="Shape 51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520" name="Shape 520"/>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a:buClr>
                <a:srgbClr val="000000"/>
              </a:buClr>
              <a:buSzPct val="25000"/>
              <a:buFont typeface="Arial"/>
              <a:buNone/>
            </a:pPr>
            <a:fld id="{00000000-1234-1234-1234-123412341234}" type="slidenum">
              <a:rPr lang="en-US"/>
              <a:pPr>
                <a:buClr>
                  <a:srgbClr val="000000"/>
                </a:buClr>
                <a:buSzPct val="25000"/>
                <a:buFont typeface="Arial"/>
                <a:buNone/>
              </a:pPr>
              <a:t>58</a:t>
            </a:fld>
            <a:endParaRPr lang="en-US"/>
          </a:p>
        </p:txBody>
      </p:sp>
    </p:spTree>
    <p:extLst>
      <p:ext uri="{BB962C8B-B14F-4D97-AF65-F5344CB8AC3E}">
        <p14:creationId xmlns:p14="http://schemas.microsoft.com/office/powerpoint/2010/main" val="401214746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1"/>
        <p:cNvGrpSpPr/>
        <p:nvPr/>
      </p:nvGrpSpPr>
      <p:grpSpPr>
        <a:xfrm>
          <a:off x="0" y="0"/>
          <a:ext cx="0" cy="0"/>
          <a:chOff x="0" y="0"/>
          <a:chExt cx="0" cy="0"/>
        </a:xfrm>
      </p:grpSpPr>
      <p:sp>
        <p:nvSpPr>
          <p:cNvPr id="532" name="Shape 53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33" name="Shape 53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534" name="Shape 534"/>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a:buClr>
                <a:srgbClr val="000000"/>
              </a:buClr>
              <a:buSzPct val="25000"/>
              <a:buFont typeface="Arial"/>
              <a:buNone/>
            </a:pPr>
            <a:fld id="{00000000-1234-1234-1234-123412341234}" type="slidenum">
              <a:rPr lang="en-US"/>
              <a:pPr>
                <a:buClr>
                  <a:srgbClr val="000000"/>
                </a:buClr>
                <a:buSzPct val="25000"/>
                <a:buFont typeface="Arial"/>
                <a:buNone/>
              </a:pPr>
              <a:t>59</a:t>
            </a:fld>
            <a:endParaRPr lang="en-US"/>
          </a:p>
        </p:txBody>
      </p:sp>
    </p:spTree>
    <p:extLst>
      <p:ext uri="{BB962C8B-B14F-4D97-AF65-F5344CB8AC3E}">
        <p14:creationId xmlns:p14="http://schemas.microsoft.com/office/powerpoint/2010/main" val="258595756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8"/>
        <p:cNvGrpSpPr/>
        <p:nvPr/>
      </p:nvGrpSpPr>
      <p:grpSpPr>
        <a:xfrm>
          <a:off x="0" y="0"/>
          <a:ext cx="0" cy="0"/>
          <a:chOff x="0" y="0"/>
          <a:chExt cx="0" cy="0"/>
        </a:xfrm>
      </p:grpSpPr>
      <p:sp>
        <p:nvSpPr>
          <p:cNvPr id="539" name="Shape 53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40" name="Shape 54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541" name="Shape 541"/>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a:buClr>
                <a:srgbClr val="000000"/>
              </a:buClr>
              <a:buSzPct val="25000"/>
              <a:buFont typeface="Arial"/>
              <a:buNone/>
            </a:pPr>
            <a:fld id="{00000000-1234-1234-1234-123412341234}" type="slidenum">
              <a:rPr lang="en-US"/>
              <a:pPr>
                <a:buClr>
                  <a:srgbClr val="000000"/>
                </a:buClr>
                <a:buSzPct val="25000"/>
                <a:buFont typeface="Arial"/>
                <a:buNone/>
              </a:pPr>
              <a:t>63</a:t>
            </a:fld>
            <a:endParaRPr lang="en-US"/>
          </a:p>
        </p:txBody>
      </p:sp>
    </p:spTree>
    <p:extLst>
      <p:ext uri="{BB962C8B-B14F-4D97-AF65-F5344CB8AC3E}">
        <p14:creationId xmlns:p14="http://schemas.microsoft.com/office/powerpoint/2010/main" val="361057406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5"/>
        <p:cNvGrpSpPr/>
        <p:nvPr/>
      </p:nvGrpSpPr>
      <p:grpSpPr>
        <a:xfrm>
          <a:off x="0" y="0"/>
          <a:ext cx="0" cy="0"/>
          <a:chOff x="0" y="0"/>
          <a:chExt cx="0" cy="0"/>
        </a:xfrm>
      </p:grpSpPr>
      <p:sp>
        <p:nvSpPr>
          <p:cNvPr id="546" name="Shape 54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47" name="Shape 54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548" name="Shape 548"/>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a:buClr>
                <a:srgbClr val="000000"/>
              </a:buClr>
              <a:buSzPct val="25000"/>
              <a:buFont typeface="Arial"/>
              <a:buNone/>
            </a:pPr>
            <a:fld id="{00000000-1234-1234-1234-123412341234}" type="slidenum">
              <a:rPr lang="en-US"/>
              <a:pPr>
                <a:buClr>
                  <a:srgbClr val="000000"/>
                </a:buClr>
                <a:buSzPct val="25000"/>
                <a:buFont typeface="Arial"/>
                <a:buNone/>
              </a:pPr>
              <a:t>64</a:t>
            </a:fld>
            <a:endParaRPr lang="en-US"/>
          </a:p>
        </p:txBody>
      </p:sp>
    </p:spTree>
    <p:extLst>
      <p:ext uri="{BB962C8B-B14F-4D97-AF65-F5344CB8AC3E}">
        <p14:creationId xmlns:p14="http://schemas.microsoft.com/office/powerpoint/2010/main" val="148687588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2"/>
        <p:cNvGrpSpPr/>
        <p:nvPr/>
      </p:nvGrpSpPr>
      <p:grpSpPr>
        <a:xfrm>
          <a:off x="0" y="0"/>
          <a:ext cx="0" cy="0"/>
          <a:chOff x="0" y="0"/>
          <a:chExt cx="0" cy="0"/>
        </a:xfrm>
      </p:grpSpPr>
      <p:sp>
        <p:nvSpPr>
          <p:cNvPr id="553" name="Shape 55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54" name="Shape 55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555" name="Shape 555"/>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fld id="{00000000-1234-1234-1234-123412341234}" type="slidenum">
              <a:rPr lang="en-US"/>
              <a:pPr/>
              <a:t>65</a:t>
            </a:fld>
            <a:endParaRPr lang="en-US"/>
          </a:p>
        </p:txBody>
      </p:sp>
    </p:spTree>
    <p:extLst>
      <p:ext uri="{BB962C8B-B14F-4D97-AF65-F5344CB8AC3E}">
        <p14:creationId xmlns:p14="http://schemas.microsoft.com/office/powerpoint/2010/main" val="46776569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9"/>
        <p:cNvGrpSpPr/>
        <p:nvPr/>
      </p:nvGrpSpPr>
      <p:grpSpPr>
        <a:xfrm>
          <a:off x="0" y="0"/>
          <a:ext cx="0" cy="0"/>
          <a:chOff x="0" y="0"/>
          <a:chExt cx="0" cy="0"/>
        </a:xfrm>
      </p:grpSpPr>
      <p:sp>
        <p:nvSpPr>
          <p:cNvPr id="560" name="Shape 56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61" name="Shape 56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562" name="Shape 562"/>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fld id="{00000000-1234-1234-1234-123412341234}" type="slidenum">
              <a:rPr lang="en-US"/>
              <a:pPr/>
              <a:t>66</a:t>
            </a:fld>
            <a:endParaRPr lang="en-US"/>
          </a:p>
        </p:txBody>
      </p:sp>
    </p:spTree>
    <p:extLst>
      <p:ext uri="{BB962C8B-B14F-4D97-AF65-F5344CB8AC3E}">
        <p14:creationId xmlns:p14="http://schemas.microsoft.com/office/powerpoint/2010/main" val="253158635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6"/>
        <p:cNvGrpSpPr/>
        <p:nvPr/>
      </p:nvGrpSpPr>
      <p:grpSpPr>
        <a:xfrm>
          <a:off x="0" y="0"/>
          <a:ext cx="0" cy="0"/>
          <a:chOff x="0" y="0"/>
          <a:chExt cx="0" cy="0"/>
        </a:xfrm>
      </p:grpSpPr>
      <p:sp>
        <p:nvSpPr>
          <p:cNvPr id="567" name="Shape 56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68" name="Shape 56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569" name="Shape 569"/>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a:buClr>
                <a:srgbClr val="000000"/>
              </a:buClr>
              <a:buSzPct val="25000"/>
              <a:buFont typeface="Arial"/>
              <a:buNone/>
            </a:pPr>
            <a:fld id="{00000000-1234-1234-1234-123412341234}" type="slidenum">
              <a:rPr lang="en-US"/>
              <a:pPr>
                <a:buClr>
                  <a:srgbClr val="000000"/>
                </a:buClr>
                <a:buSzPct val="25000"/>
                <a:buFont typeface="Arial"/>
                <a:buNone/>
              </a:pPr>
              <a:t>67</a:t>
            </a:fld>
            <a:endParaRPr lang="en-US"/>
          </a:p>
        </p:txBody>
      </p:sp>
    </p:spTree>
    <p:extLst>
      <p:ext uri="{BB962C8B-B14F-4D97-AF65-F5344CB8AC3E}">
        <p14:creationId xmlns:p14="http://schemas.microsoft.com/office/powerpoint/2010/main" val="24969224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3"/>
        <p:cNvGrpSpPr/>
        <p:nvPr/>
      </p:nvGrpSpPr>
      <p:grpSpPr>
        <a:xfrm>
          <a:off x="0" y="0"/>
          <a:ext cx="0" cy="0"/>
          <a:chOff x="0" y="0"/>
          <a:chExt cx="0" cy="0"/>
        </a:xfrm>
      </p:grpSpPr>
      <p:sp>
        <p:nvSpPr>
          <p:cNvPr id="574" name="Shape 57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75" name="Shape 57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576" name="Shape 576"/>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fld id="{00000000-1234-1234-1234-123412341234}" type="slidenum">
              <a:rPr lang="en-US"/>
              <a:pPr/>
              <a:t>68</a:t>
            </a:fld>
            <a:endParaRPr lang="en-US"/>
          </a:p>
        </p:txBody>
      </p:sp>
    </p:spTree>
    <p:extLst>
      <p:ext uri="{BB962C8B-B14F-4D97-AF65-F5344CB8AC3E}">
        <p14:creationId xmlns:p14="http://schemas.microsoft.com/office/powerpoint/2010/main" val="40575163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bg>
      <p:bgPr>
        <a:solidFill>
          <a:srgbClr val="9CCADC">
            <a:alpha val="40000"/>
          </a:srgbClr>
        </a:solidFill>
        <a:effectLst/>
      </p:bgPr>
    </p:bg>
    <p:spTree>
      <p:nvGrpSpPr>
        <p:cNvPr id="1" name="Shape 19"/>
        <p:cNvGrpSpPr/>
        <p:nvPr/>
      </p:nvGrpSpPr>
      <p:grpSpPr>
        <a:xfrm>
          <a:off x="0" y="0"/>
          <a:ext cx="0" cy="0"/>
          <a:chOff x="0" y="0"/>
          <a:chExt cx="0" cy="0"/>
        </a:xfrm>
      </p:grpSpPr>
      <p:sp>
        <p:nvSpPr>
          <p:cNvPr id="20" name="Shape 20"/>
          <p:cNvSpPr/>
          <p:nvPr/>
        </p:nvSpPr>
        <p:spPr>
          <a:xfrm>
            <a:off x="-1" y="4664146"/>
            <a:ext cx="12201452" cy="0"/>
          </a:xfrm>
          <a:prstGeom prst="rtTriangle">
            <a:avLst/>
          </a:prstGeom>
          <a:gradFill>
            <a:gsLst>
              <a:gs pos="0">
                <a:srgbClr val="007795"/>
              </a:gs>
              <a:gs pos="55000">
                <a:srgbClr val="47BBE0"/>
              </a:gs>
              <a:gs pos="100000">
                <a:srgbClr val="007795"/>
              </a:gs>
            </a:gsLst>
            <a:lin ang="3000000" scaled="0"/>
          </a:gradFill>
          <a:ln>
            <a:noFill/>
          </a:ln>
        </p:spPr>
        <p:txBody>
          <a:bodyPr lIns="91425" tIns="45700" rIns="91425" bIns="45700" anchor="ctr" anchorCtr="0">
            <a:noAutofit/>
          </a:bodyPr>
          <a:lstStyle/>
          <a:p>
            <a:pPr algn="ctr"/>
            <a:endParaRPr sz="1800" kern="0">
              <a:solidFill>
                <a:srgbClr val="FFFFFF"/>
              </a:solidFill>
              <a:latin typeface="Rambla"/>
              <a:ea typeface="Rambla"/>
              <a:cs typeface="Rambla"/>
              <a:sym typeface="Rambla"/>
            </a:endParaRPr>
          </a:p>
        </p:txBody>
      </p:sp>
      <p:sp>
        <p:nvSpPr>
          <p:cNvPr id="21" name="Shape 21"/>
          <p:cNvSpPr txBox="1">
            <a:spLocks noGrp="1"/>
          </p:cNvSpPr>
          <p:nvPr>
            <p:ph type="ctrTitle"/>
          </p:nvPr>
        </p:nvSpPr>
        <p:spPr>
          <a:xfrm>
            <a:off x="914400" y="1752600"/>
            <a:ext cx="10363200" cy="1829760"/>
          </a:xfrm>
          <a:prstGeom prst="rect">
            <a:avLst/>
          </a:prstGeom>
          <a:noFill/>
          <a:ln>
            <a:noFill/>
          </a:ln>
        </p:spPr>
        <p:txBody>
          <a:bodyPr lIns="91425" tIns="91425" rIns="91425" bIns="91425" anchor="b" anchorCtr="0"/>
          <a:lstStyle>
            <a:lvl1pPr marL="0" marR="0" lvl="0" indent="0" algn="r" rtl="0">
              <a:spcBef>
                <a:spcPts val="0"/>
              </a:spcBef>
              <a:buClr>
                <a:schemeClr val="dk2"/>
              </a:buClr>
              <a:buFont typeface="Rambla"/>
              <a:buNone/>
              <a:defRPr sz="4800" b="1" i="0" u="none" strike="noStrike" cap="none">
                <a:solidFill>
                  <a:schemeClr val="dk2"/>
                </a:solidFill>
                <a:latin typeface="Rambla"/>
                <a:ea typeface="Rambla"/>
                <a:cs typeface="Rambla"/>
                <a:sym typeface="Rambla"/>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2" name="Shape 22"/>
          <p:cNvSpPr txBox="1">
            <a:spLocks noGrp="1"/>
          </p:cNvSpPr>
          <p:nvPr>
            <p:ph type="subTitle" idx="1"/>
          </p:nvPr>
        </p:nvSpPr>
        <p:spPr>
          <a:xfrm>
            <a:off x="914400" y="3611608"/>
            <a:ext cx="10363200" cy="1199703"/>
          </a:xfrm>
          <a:prstGeom prst="rect">
            <a:avLst/>
          </a:prstGeom>
          <a:noFill/>
          <a:ln>
            <a:noFill/>
          </a:ln>
        </p:spPr>
        <p:txBody>
          <a:bodyPr lIns="91425" tIns="91425" rIns="91425" bIns="91425" anchor="t" anchorCtr="0"/>
          <a:lstStyle>
            <a:lvl1pPr marL="0" marR="64008" lvl="0" indent="0" algn="r" rtl="0">
              <a:spcBef>
                <a:spcPts val="400"/>
              </a:spcBef>
              <a:spcAft>
                <a:spcPts val="0"/>
              </a:spcAft>
              <a:buClr>
                <a:schemeClr val="accent1"/>
              </a:buClr>
              <a:buFont typeface="Noto Sans Symbols"/>
              <a:buNone/>
              <a:defRPr sz="2700" b="0" i="0" u="none" strike="noStrike" cap="none">
                <a:solidFill>
                  <a:schemeClr val="dk2"/>
                </a:solidFill>
                <a:latin typeface="Rambla"/>
                <a:ea typeface="Rambla"/>
                <a:cs typeface="Rambla"/>
                <a:sym typeface="Rambla"/>
              </a:defRPr>
            </a:lvl1pPr>
            <a:lvl2pPr marL="457200" marR="0" lvl="1" indent="0" algn="ctr" rtl="0">
              <a:spcBef>
                <a:spcPts val="324"/>
              </a:spcBef>
              <a:buClr>
                <a:schemeClr val="accent1"/>
              </a:buClr>
              <a:buFont typeface="Verdana"/>
              <a:buNone/>
              <a:defRPr sz="2300" b="0" i="0" u="none" strike="noStrike" cap="none">
                <a:solidFill>
                  <a:schemeClr val="dk1"/>
                </a:solidFill>
                <a:latin typeface="Rambla"/>
                <a:ea typeface="Rambla"/>
                <a:cs typeface="Rambla"/>
                <a:sym typeface="Rambla"/>
              </a:defRPr>
            </a:lvl2pPr>
            <a:lvl3pPr marL="914400" marR="0" lvl="2" indent="0" algn="ctr" rtl="0">
              <a:spcBef>
                <a:spcPts val="350"/>
              </a:spcBef>
              <a:buClr>
                <a:schemeClr val="accent2"/>
              </a:buClr>
              <a:buFont typeface="Noto Sans Symbols"/>
              <a:buNone/>
              <a:defRPr sz="2100" b="0" i="0" u="none" strike="noStrike" cap="none">
                <a:solidFill>
                  <a:schemeClr val="dk1"/>
                </a:solidFill>
                <a:latin typeface="Rambla"/>
                <a:ea typeface="Rambla"/>
                <a:cs typeface="Rambla"/>
                <a:sym typeface="Rambla"/>
              </a:defRPr>
            </a:lvl3pPr>
            <a:lvl4pPr marL="1371600" marR="0" lvl="3" indent="0" algn="ctr" rtl="0">
              <a:spcBef>
                <a:spcPts val="350"/>
              </a:spcBef>
              <a:buClr>
                <a:schemeClr val="accent2"/>
              </a:buClr>
              <a:buFont typeface="Noto Sans Symbols"/>
              <a:buNone/>
              <a:defRPr sz="1900" b="0" i="0" u="none" strike="noStrike" cap="none">
                <a:solidFill>
                  <a:schemeClr val="dk1"/>
                </a:solidFill>
                <a:latin typeface="Rambla"/>
                <a:ea typeface="Rambla"/>
                <a:cs typeface="Rambla"/>
                <a:sym typeface="Rambla"/>
              </a:defRPr>
            </a:lvl4pPr>
            <a:lvl5pPr marL="1828800" marR="0" lvl="4" indent="0" algn="ctr" rtl="0">
              <a:spcBef>
                <a:spcPts val="350"/>
              </a:spcBef>
              <a:buClr>
                <a:schemeClr val="accent2"/>
              </a:buClr>
              <a:buFont typeface="Noto Sans Symbols"/>
              <a:buNone/>
              <a:defRPr sz="1800" b="0" i="0" u="none" strike="noStrike" cap="none">
                <a:solidFill>
                  <a:schemeClr val="dk1"/>
                </a:solidFill>
                <a:latin typeface="Rambla"/>
                <a:ea typeface="Rambla"/>
                <a:cs typeface="Rambla"/>
                <a:sym typeface="Rambla"/>
              </a:defRPr>
            </a:lvl5pPr>
            <a:lvl6pPr marL="2286000" marR="0" lvl="5" indent="0" algn="ctr" rtl="0">
              <a:spcBef>
                <a:spcPts val="350"/>
              </a:spcBef>
              <a:buClr>
                <a:schemeClr val="accent3"/>
              </a:buClr>
              <a:buFont typeface="Noto Sans Symbols"/>
              <a:buNone/>
              <a:defRPr sz="1800" b="0" i="0" u="none" strike="noStrike" cap="none">
                <a:solidFill>
                  <a:schemeClr val="dk1"/>
                </a:solidFill>
                <a:latin typeface="Rambla"/>
                <a:ea typeface="Rambla"/>
                <a:cs typeface="Rambla"/>
                <a:sym typeface="Rambla"/>
              </a:defRPr>
            </a:lvl6pPr>
            <a:lvl7pPr marL="2743200" marR="0" lvl="6" indent="0" algn="ctr" rtl="0">
              <a:spcBef>
                <a:spcPts val="350"/>
              </a:spcBef>
              <a:buClr>
                <a:schemeClr val="accent3"/>
              </a:buClr>
              <a:buFont typeface="Noto Sans Symbols"/>
              <a:buNone/>
              <a:defRPr sz="1600" b="0" i="0" u="none" strike="noStrike" cap="none">
                <a:solidFill>
                  <a:schemeClr val="dk1"/>
                </a:solidFill>
                <a:latin typeface="Rambla"/>
                <a:ea typeface="Rambla"/>
                <a:cs typeface="Rambla"/>
                <a:sym typeface="Rambla"/>
              </a:defRPr>
            </a:lvl7pPr>
            <a:lvl8pPr marL="3200400" marR="0" lvl="7" indent="0" algn="ctr" rtl="0">
              <a:spcBef>
                <a:spcPts val="350"/>
              </a:spcBef>
              <a:buClr>
                <a:schemeClr val="accent3"/>
              </a:buClr>
              <a:buFont typeface="Noto Sans Symbols"/>
              <a:buNone/>
              <a:defRPr sz="1600" b="0" i="0" u="none" strike="noStrike" cap="none">
                <a:solidFill>
                  <a:schemeClr val="dk1"/>
                </a:solidFill>
                <a:latin typeface="Rambla"/>
                <a:ea typeface="Rambla"/>
                <a:cs typeface="Rambla"/>
                <a:sym typeface="Rambla"/>
              </a:defRPr>
            </a:lvl8pPr>
            <a:lvl9pPr marL="3657600" marR="0" lvl="8" indent="0" algn="ctr" rtl="0">
              <a:spcBef>
                <a:spcPts val="350"/>
              </a:spcBef>
              <a:buClr>
                <a:schemeClr val="accent3"/>
              </a:buClr>
              <a:buFont typeface="Noto Sans Symbols"/>
              <a:buNone/>
              <a:defRPr sz="1600" b="0" i="0" u="none" strike="noStrike" cap="none">
                <a:solidFill>
                  <a:schemeClr val="dk1"/>
                </a:solidFill>
                <a:latin typeface="Rambla"/>
                <a:ea typeface="Rambla"/>
                <a:cs typeface="Rambla"/>
                <a:sym typeface="Rambla"/>
              </a:defRPr>
            </a:lvl9pPr>
          </a:lstStyle>
          <a:p>
            <a:endParaRPr/>
          </a:p>
        </p:txBody>
      </p:sp>
      <p:grpSp>
        <p:nvGrpSpPr>
          <p:cNvPr id="23" name="Shape 23"/>
          <p:cNvGrpSpPr/>
          <p:nvPr/>
        </p:nvGrpSpPr>
        <p:grpSpPr>
          <a:xfrm>
            <a:off x="-5019" y="4953001"/>
            <a:ext cx="12197020" cy="1912087"/>
            <a:chOff x="-3765" y="4832896"/>
            <a:chExt cx="9147765" cy="2032191"/>
          </a:xfrm>
        </p:grpSpPr>
        <p:sp>
          <p:nvSpPr>
            <p:cNvPr id="24" name="Shape 24"/>
            <p:cNvSpPr/>
            <p:nvPr/>
          </p:nvSpPr>
          <p:spPr>
            <a:xfrm>
              <a:off x="1687513" y="4832896"/>
              <a:ext cx="7456486" cy="518815"/>
            </a:xfrm>
            <a:custGeom>
              <a:avLst/>
              <a:gdLst/>
              <a:ahLst/>
              <a:cxnLst/>
              <a:rect l="0" t="0" r="0" b="0"/>
              <a:pathLst>
                <a:path w="120000" h="120000" extrusionOk="0">
                  <a:moveTo>
                    <a:pt x="120000" y="0"/>
                  </a:moveTo>
                  <a:lnTo>
                    <a:pt x="120000" y="120000"/>
                  </a:lnTo>
                  <a:lnTo>
                    <a:pt x="0" y="71280"/>
                  </a:lnTo>
                  <a:lnTo>
                    <a:pt x="120000" y="0"/>
                  </a:lnTo>
                  <a:close/>
                </a:path>
              </a:pathLst>
            </a:custGeom>
            <a:solidFill>
              <a:srgbClr val="9CCADC">
                <a:alpha val="40000"/>
              </a:srgbClr>
            </a:solidFill>
            <a:ln>
              <a:noFill/>
            </a:ln>
          </p:spPr>
          <p:txBody>
            <a:bodyPr lIns="91425" tIns="45700" rIns="91425" bIns="45700" anchor="t" anchorCtr="0">
              <a:noAutofit/>
            </a:bodyPr>
            <a:lstStyle/>
            <a:p>
              <a:endParaRPr sz="1800" kern="0">
                <a:solidFill>
                  <a:srgbClr val="000000"/>
                </a:solidFill>
                <a:latin typeface="Rambla"/>
                <a:ea typeface="Rambla"/>
                <a:cs typeface="Rambla"/>
                <a:sym typeface="Rambla"/>
              </a:endParaRPr>
            </a:p>
          </p:txBody>
        </p:sp>
        <p:sp>
          <p:nvSpPr>
            <p:cNvPr id="25" name="Shape 25"/>
            <p:cNvSpPr/>
            <p:nvPr/>
          </p:nvSpPr>
          <p:spPr>
            <a:xfrm>
              <a:off x="35442" y="5135526"/>
              <a:ext cx="9108557" cy="838199"/>
            </a:xfrm>
            <a:custGeom>
              <a:avLst/>
              <a:gdLst/>
              <a:ahLst/>
              <a:cxnLst/>
              <a:rect l="0" t="0" r="0" b="0"/>
              <a:pathLst>
                <a:path w="120000" h="120000" extrusionOk="0">
                  <a:moveTo>
                    <a:pt x="0" y="0"/>
                  </a:moveTo>
                  <a:lnTo>
                    <a:pt x="120000" y="0"/>
                  </a:lnTo>
                  <a:lnTo>
                    <a:pt x="120000" y="120000"/>
                  </a:lnTo>
                  <a:lnTo>
                    <a:pt x="1000" y="0"/>
                  </a:lnTo>
                </a:path>
              </a:pathLst>
            </a:custGeom>
            <a:solidFill>
              <a:srgbClr val="000000"/>
            </a:solidFill>
            <a:ln>
              <a:noFill/>
            </a:ln>
          </p:spPr>
          <p:txBody>
            <a:bodyPr lIns="91425" tIns="45700" rIns="91425" bIns="45700" anchor="t" anchorCtr="0">
              <a:noAutofit/>
            </a:bodyPr>
            <a:lstStyle/>
            <a:p>
              <a:endParaRPr sz="1800" kern="0">
                <a:solidFill>
                  <a:srgbClr val="000000"/>
                </a:solidFill>
                <a:latin typeface="Rambla"/>
                <a:ea typeface="Rambla"/>
                <a:cs typeface="Rambla"/>
                <a:sym typeface="Rambla"/>
              </a:endParaRPr>
            </a:p>
          </p:txBody>
        </p:sp>
        <p:sp>
          <p:nvSpPr>
            <p:cNvPr id="26" name="Shape 26"/>
            <p:cNvSpPr/>
            <p:nvPr/>
          </p:nvSpPr>
          <p:spPr>
            <a:xfrm>
              <a:off x="0" y="4883887"/>
              <a:ext cx="9144000" cy="1981199"/>
            </a:xfrm>
            <a:custGeom>
              <a:avLst/>
              <a:gdLst/>
              <a:ahLst/>
              <a:cxnLst/>
              <a:rect l="0" t="0" r="0" b="0"/>
              <a:pathLst>
                <a:path w="120000" h="120000" extrusionOk="0">
                  <a:moveTo>
                    <a:pt x="0" y="0"/>
                  </a:moveTo>
                  <a:lnTo>
                    <a:pt x="0" y="120000"/>
                  </a:lnTo>
                  <a:lnTo>
                    <a:pt x="120000" y="120000"/>
                  </a:lnTo>
                  <a:lnTo>
                    <a:pt x="120000" y="50769"/>
                  </a:lnTo>
                  <a:lnTo>
                    <a:pt x="0" y="0"/>
                  </a:lnTo>
                  <a:close/>
                </a:path>
              </a:pathLst>
            </a:custGeom>
            <a:blipFill rotWithShape="1">
              <a:blip r:embed="rId2">
                <a:alphaModFix amt="50000"/>
              </a:blip>
              <a:tile tx="0" ty="0" sx="50000" sy="50000" flip="none" algn="t"/>
            </a:blipFill>
            <a:ln>
              <a:noFill/>
            </a:ln>
          </p:spPr>
          <p:txBody>
            <a:bodyPr lIns="91425" tIns="45700" rIns="91425" bIns="45700" anchor="ctr" anchorCtr="0">
              <a:noAutofit/>
            </a:bodyPr>
            <a:lstStyle/>
            <a:p>
              <a:pPr algn="ctr"/>
              <a:endParaRPr sz="1800" kern="0">
                <a:solidFill>
                  <a:srgbClr val="FFFFFF"/>
                </a:solidFill>
                <a:latin typeface="Rambla"/>
                <a:ea typeface="Rambla"/>
                <a:cs typeface="Rambla"/>
                <a:sym typeface="Rambla"/>
              </a:endParaRPr>
            </a:p>
          </p:txBody>
        </p:sp>
        <p:cxnSp>
          <p:nvCxnSpPr>
            <p:cNvPr id="27" name="Shape 27"/>
            <p:cNvCxnSpPr/>
            <p:nvPr/>
          </p:nvCxnSpPr>
          <p:spPr>
            <a:xfrm>
              <a:off x="-3765" y="4880373"/>
              <a:ext cx="9147764" cy="839942"/>
            </a:xfrm>
            <a:prstGeom prst="straightConnector1">
              <a:avLst/>
            </a:prstGeom>
            <a:noFill/>
            <a:ln w="12050" cap="flat" cmpd="sng">
              <a:solidFill>
                <a:srgbClr val="93C5D8"/>
              </a:solidFill>
              <a:prstDash val="solid"/>
              <a:miter/>
              <a:headEnd type="none" w="med" len="med"/>
              <a:tailEnd type="none" w="med" len="med"/>
            </a:ln>
          </p:spPr>
        </p:cxnSp>
      </p:grpSp>
      <p:sp>
        <p:nvSpPr>
          <p:cNvPr id="28" name="Shape 28"/>
          <p:cNvSpPr txBox="1">
            <a:spLocks noGrp="1"/>
          </p:cNvSpPr>
          <p:nvPr>
            <p:ph type="dt" idx="10"/>
          </p:nvPr>
        </p:nvSpPr>
        <p:spPr>
          <a:xfrm>
            <a:off x="8969377" y="6407945"/>
            <a:ext cx="2560319" cy="365759"/>
          </a:xfrm>
          <a:prstGeom prst="rect">
            <a:avLst/>
          </a:prstGeom>
          <a:noFill/>
          <a:ln>
            <a:noFill/>
          </a:ln>
        </p:spPr>
        <p:txBody>
          <a:bodyPr lIns="91425" tIns="91425" rIns="91425" bIns="91425" anchor="b" anchorCtr="0"/>
          <a:lstStyle>
            <a:lvl1pPr marL="0" marR="0" lvl="0" indent="0" algn="l" rtl="0">
              <a:spcBef>
                <a:spcPts val="0"/>
              </a:spcBef>
              <a:buNone/>
              <a:defRPr sz="1000">
                <a:solidFill>
                  <a:srgbClr val="FFFFFF"/>
                </a:solidFill>
                <a:latin typeface="Rambla"/>
                <a:ea typeface="Rambla"/>
                <a:cs typeface="Rambla"/>
                <a:sym typeface="Rambla"/>
              </a:defRPr>
            </a:lvl1pPr>
            <a:lvl2pPr marL="457200" marR="0" lvl="1" indent="0" algn="l" rtl="0">
              <a:spcBef>
                <a:spcPts val="0"/>
              </a:spcBef>
              <a:buNone/>
              <a:defRPr sz="1800" b="0" i="0" u="none" strike="noStrike" cap="none">
                <a:solidFill>
                  <a:schemeClr val="dk1"/>
                </a:solidFill>
                <a:latin typeface="Rambla"/>
                <a:ea typeface="Rambla"/>
                <a:cs typeface="Rambla"/>
                <a:sym typeface="Rambla"/>
              </a:defRPr>
            </a:lvl2pPr>
            <a:lvl3pPr marL="914400" marR="0" lvl="2" indent="0" algn="l" rtl="0">
              <a:spcBef>
                <a:spcPts val="0"/>
              </a:spcBef>
              <a:buNone/>
              <a:defRPr sz="1800" b="0" i="0" u="none" strike="noStrike" cap="none">
                <a:solidFill>
                  <a:schemeClr val="dk1"/>
                </a:solidFill>
                <a:latin typeface="Rambla"/>
                <a:ea typeface="Rambla"/>
                <a:cs typeface="Rambla"/>
                <a:sym typeface="Rambla"/>
              </a:defRPr>
            </a:lvl3pPr>
            <a:lvl4pPr marL="1371600" marR="0" lvl="3" indent="0" algn="l" rtl="0">
              <a:spcBef>
                <a:spcPts val="0"/>
              </a:spcBef>
              <a:buNone/>
              <a:defRPr sz="1800" b="0" i="0" u="none" strike="noStrike" cap="none">
                <a:solidFill>
                  <a:schemeClr val="dk1"/>
                </a:solidFill>
                <a:latin typeface="Rambla"/>
                <a:ea typeface="Rambla"/>
                <a:cs typeface="Rambla"/>
                <a:sym typeface="Rambla"/>
              </a:defRPr>
            </a:lvl4pPr>
            <a:lvl5pPr marL="1828800" marR="0" lvl="4" indent="0" algn="l" rtl="0">
              <a:spcBef>
                <a:spcPts val="0"/>
              </a:spcBef>
              <a:buNone/>
              <a:defRPr sz="1800" b="0" i="0" u="none" strike="noStrike" cap="none">
                <a:solidFill>
                  <a:schemeClr val="dk1"/>
                </a:solidFill>
                <a:latin typeface="Rambla"/>
                <a:ea typeface="Rambla"/>
                <a:cs typeface="Rambla"/>
                <a:sym typeface="Rambla"/>
              </a:defRPr>
            </a:lvl5pPr>
            <a:lvl6pPr marL="2286000" marR="0" lvl="5" indent="0" algn="l" rtl="0">
              <a:spcBef>
                <a:spcPts val="0"/>
              </a:spcBef>
              <a:buNone/>
              <a:defRPr sz="1800" b="0" i="0" u="none" strike="noStrike" cap="none">
                <a:solidFill>
                  <a:schemeClr val="dk1"/>
                </a:solidFill>
                <a:latin typeface="Rambla"/>
                <a:ea typeface="Rambla"/>
                <a:cs typeface="Rambla"/>
                <a:sym typeface="Rambla"/>
              </a:defRPr>
            </a:lvl6pPr>
            <a:lvl7pPr marL="2743200" marR="0" lvl="6" indent="0" algn="l" rtl="0">
              <a:spcBef>
                <a:spcPts val="0"/>
              </a:spcBef>
              <a:buNone/>
              <a:defRPr sz="1800" b="0" i="0" u="none" strike="noStrike" cap="none">
                <a:solidFill>
                  <a:schemeClr val="dk1"/>
                </a:solidFill>
                <a:latin typeface="Rambla"/>
                <a:ea typeface="Rambla"/>
                <a:cs typeface="Rambla"/>
                <a:sym typeface="Rambla"/>
              </a:defRPr>
            </a:lvl7pPr>
            <a:lvl8pPr marL="3200400" marR="0" lvl="7" indent="0" algn="l" rtl="0">
              <a:spcBef>
                <a:spcPts val="0"/>
              </a:spcBef>
              <a:buNone/>
              <a:defRPr sz="1800" b="0" i="0" u="none" strike="noStrike" cap="none">
                <a:solidFill>
                  <a:schemeClr val="dk1"/>
                </a:solidFill>
                <a:latin typeface="Rambla"/>
                <a:ea typeface="Rambla"/>
                <a:cs typeface="Rambla"/>
                <a:sym typeface="Rambla"/>
              </a:defRPr>
            </a:lvl8pPr>
            <a:lvl9pPr marL="3657600" marR="0" lvl="8" indent="0" algn="l" rtl="0">
              <a:spcBef>
                <a:spcPts val="0"/>
              </a:spcBef>
              <a:buNone/>
              <a:defRPr sz="1800" b="0" i="0" u="none" strike="noStrike" cap="none">
                <a:solidFill>
                  <a:schemeClr val="dk1"/>
                </a:solidFill>
                <a:latin typeface="Rambla"/>
                <a:ea typeface="Rambla"/>
                <a:cs typeface="Rambla"/>
                <a:sym typeface="Rambla"/>
              </a:defRPr>
            </a:lvl9pPr>
          </a:lstStyle>
          <a:p>
            <a:endParaRPr/>
          </a:p>
        </p:txBody>
      </p:sp>
      <p:sp>
        <p:nvSpPr>
          <p:cNvPr id="29" name="Shape 29"/>
          <p:cNvSpPr txBox="1">
            <a:spLocks noGrp="1"/>
          </p:cNvSpPr>
          <p:nvPr>
            <p:ph type="ftr" idx="11"/>
          </p:nvPr>
        </p:nvSpPr>
        <p:spPr>
          <a:xfrm>
            <a:off x="5840096" y="6407945"/>
            <a:ext cx="3134241" cy="365125"/>
          </a:xfrm>
          <a:prstGeom prst="rect">
            <a:avLst/>
          </a:prstGeom>
          <a:noFill/>
          <a:ln>
            <a:noFill/>
          </a:ln>
        </p:spPr>
        <p:txBody>
          <a:bodyPr lIns="91425" tIns="91425" rIns="91425" bIns="91425" anchor="b" anchorCtr="0"/>
          <a:lstStyle>
            <a:lvl1pPr marL="0" marR="0" lvl="0" indent="0" algn="r" rtl="0">
              <a:spcBef>
                <a:spcPts val="0"/>
              </a:spcBef>
              <a:buNone/>
              <a:defRPr sz="1000">
                <a:solidFill>
                  <a:srgbClr val="E7F0F4"/>
                </a:solidFill>
                <a:latin typeface="Rambla"/>
                <a:ea typeface="Rambla"/>
                <a:cs typeface="Rambla"/>
                <a:sym typeface="Rambla"/>
              </a:defRPr>
            </a:lvl1pPr>
            <a:lvl2pPr marL="457200" marR="0" lvl="1" indent="0" algn="l" rtl="0">
              <a:spcBef>
                <a:spcPts val="0"/>
              </a:spcBef>
              <a:buNone/>
              <a:defRPr sz="1800" b="0" i="0" u="none" strike="noStrike" cap="none">
                <a:solidFill>
                  <a:schemeClr val="dk1"/>
                </a:solidFill>
                <a:latin typeface="Rambla"/>
                <a:ea typeface="Rambla"/>
                <a:cs typeface="Rambla"/>
                <a:sym typeface="Rambla"/>
              </a:defRPr>
            </a:lvl2pPr>
            <a:lvl3pPr marL="914400" marR="0" lvl="2" indent="0" algn="l" rtl="0">
              <a:spcBef>
                <a:spcPts val="0"/>
              </a:spcBef>
              <a:buNone/>
              <a:defRPr sz="1800" b="0" i="0" u="none" strike="noStrike" cap="none">
                <a:solidFill>
                  <a:schemeClr val="dk1"/>
                </a:solidFill>
                <a:latin typeface="Rambla"/>
                <a:ea typeface="Rambla"/>
                <a:cs typeface="Rambla"/>
                <a:sym typeface="Rambla"/>
              </a:defRPr>
            </a:lvl3pPr>
            <a:lvl4pPr marL="1371600" marR="0" lvl="3" indent="0" algn="l" rtl="0">
              <a:spcBef>
                <a:spcPts val="0"/>
              </a:spcBef>
              <a:buNone/>
              <a:defRPr sz="1800" b="0" i="0" u="none" strike="noStrike" cap="none">
                <a:solidFill>
                  <a:schemeClr val="dk1"/>
                </a:solidFill>
                <a:latin typeface="Rambla"/>
                <a:ea typeface="Rambla"/>
                <a:cs typeface="Rambla"/>
                <a:sym typeface="Rambla"/>
              </a:defRPr>
            </a:lvl4pPr>
            <a:lvl5pPr marL="1828800" marR="0" lvl="4" indent="0" algn="l" rtl="0">
              <a:spcBef>
                <a:spcPts val="0"/>
              </a:spcBef>
              <a:buNone/>
              <a:defRPr sz="1800" b="0" i="0" u="none" strike="noStrike" cap="none">
                <a:solidFill>
                  <a:schemeClr val="dk1"/>
                </a:solidFill>
                <a:latin typeface="Rambla"/>
                <a:ea typeface="Rambla"/>
                <a:cs typeface="Rambla"/>
                <a:sym typeface="Rambla"/>
              </a:defRPr>
            </a:lvl5pPr>
            <a:lvl6pPr marL="2286000" marR="0" lvl="5" indent="0" algn="l" rtl="0">
              <a:spcBef>
                <a:spcPts val="0"/>
              </a:spcBef>
              <a:buNone/>
              <a:defRPr sz="1800" b="0" i="0" u="none" strike="noStrike" cap="none">
                <a:solidFill>
                  <a:schemeClr val="dk1"/>
                </a:solidFill>
                <a:latin typeface="Rambla"/>
                <a:ea typeface="Rambla"/>
                <a:cs typeface="Rambla"/>
                <a:sym typeface="Rambla"/>
              </a:defRPr>
            </a:lvl6pPr>
            <a:lvl7pPr marL="2743200" marR="0" lvl="6" indent="0" algn="l" rtl="0">
              <a:spcBef>
                <a:spcPts val="0"/>
              </a:spcBef>
              <a:buNone/>
              <a:defRPr sz="1800" b="0" i="0" u="none" strike="noStrike" cap="none">
                <a:solidFill>
                  <a:schemeClr val="dk1"/>
                </a:solidFill>
                <a:latin typeface="Rambla"/>
                <a:ea typeface="Rambla"/>
                <a:cs typeface="Rambla"/>
                <a:sym typeface="Rambla"/>
              </a:defRPr>
            </a:lvl7pPr>
            <a:lvl8pPr marL="3200400" marR="0" lvl="7" indent="0" algn="l" rtl="0">
              <a:spcBef>
                <a:spcPts val="0"/>
              </a:spcBef>
              <a:buNone/>
              <a:defRPr sz="1800" b="0" i="0" u="none" strike="noStrike" cap="none">
                <a:solidFill>
                  <a:schemeClr val="dk1"/>
                </a:solidFill>
                <a:latin typeface="Rambla"/>
                <a:ea typeface="Rambla"/>
                <a:cs typeface="Rambla"/>
                <a:sym typeface="Rambla"/>
              </a:defRPr>
            </a:lvl8pPr>
            <a:lvl9pPr marL="3657600" marR="0" lvl="8" indent="0" algn="l" rtl="0">
              <a:spcBef>
                <a:spcPts val="0"/>
              </a:spcBef>
              <a:buNone/>
              <a:defRPr sz="1800" b="0" i="0" u="none" strike="noStrike" cap="none">
                <a:solidFill>
                  <a:schemeClr val="dk1"/>
                </a:solidFill>
                <a:latin typeface="Rambla"/>
                <a:ea typeface="Rambla"/>
                <a:cs typeface="Rambla"/>
                <a:sym typeface="Rambla"/>
              </a:defRPr>
            </a:lvl9pPr>
          </a:lstStyle>
          <a:p>
            <a:endParaRPr/>
          </a:p>
        </p:txBody>
      </p:sp>
      <p:sp>
        <p:nvSpPr>
          <p:cNvPr id="30" name="Shape 30"/>
          <p:cNvSpPr txBox="1">
            <a:spLocks noGrp="1"/>
          </p:cNvSpPr>
          <p:nvPr>
            <p:ph type="sldNum" idx="12"/>
          </p:nvPr>
        </p:nvSpPr>
        <p:spPr>
          <a:xfrm>
            <a:off x="11529695" y="6407945"/>
            <a:ext cx="487679" cy="365125"/>
          </a:xfrm>
          <a:prstGeom prst="rect">
            <a:avLst/>
          </a:prstGeom>
          <a:noFill/>
          <a:ln>
            <a:noFill/>
          </a:ln>
        </p:spPr>
        <p:txBody>
          <a:bodyPr lIns="91425" tIns="45700" rIns="91425" bIns="45700" anchor="b" anchorCtr="0">
            <a:noAutofit/>
          </a:bodyPr>
          <a:lstStyle/>
          <a:p>
            <a:pPr algn="r">
              <a:buSzPct val="25000"/>
            </a:pPr>
            <a:fld id="{00000000-1234-1234-1234-123412341234}" type="slidenum">
              <a:rPr lang="en-US" sz="1000">
                <a:solidFill>
                  <a:srgbClr val="FFFFFF"/>
                </a:solidFill>
                <a:latin typeface="Rambla"/>
                <a:ea typeface="Rambla"/>
                <a:cs typeface="Rambla"/>
                <a:sym typeface="Rambla"/>
              </a:rPr>
              <a:pPr algn="r">
                <a:buSzPct val="25000"/>
              </a:pPr>
              <a:t>‹#›</a:t>
            </a:fld>
            <a:endParaRPr lang="en-US" sz="1000">
              <a:solidFill>
                <a:srgbClr val="FFFFFF"/>
              </a:solidFill>
              <a:latin typeface="Rambla"/>
              <a:ea typeface="Rambla"/>
              <a:cs typeface="Rambla"/>
              <a:sym typeface="Rambla"/>
            </a:endParaRPr>
          </a:p>
        </p:txBody>
      </p:sp>
    </p:spTree>
    <p:extLst>
      <p:ext uri="{BB962C8B-B14F-4D97-AF65-F5344CB8AC3E}">
        <p14:creationId xmlns:p14="http://schemas.microsoft.com/office/powerpoint/2010/main" val="2507357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31"/>
        <p:cNvGrpSpPr/>
        <p:nvPr/>
      </p:nvGrpSpPr>
      <p:grpSpPr>
        <a:xfrm>
          <a:off x="0" y="0"/>
          <a:ext cx="0" cy="0"/>
          <a:chOff x="0" y="0"/>
          <a:chExt cx="0" cy="0"/>
        </a:xfrm>
      </p:grpSpPr>
      <p:sp>
        <p:nvSpPr>
          <p:cNvPr id="32" name="Shape 32"/>
          <p:cNvSpPr txBox="1">
            <a:spLocks noGrp="1"/>
          </p:cNvSpPr>
          <p:nvPr>
            <p:ph type="body" idx="1"/>
          </p:nvPr>
        </p:nvSpPr>
        <p:spPr>
          <a:xfrm>
            <a:off x="548200" y="1234500"/>
            <a:ext cx="11095600" cy="5376600"/>
          </a:xfrm>
          <a:prstGeom prst="rect">
            <a:avLst/>
          </a:prstGeom>
          <a:noFill/>
          <a:ln>
            <a:noFill/>
          </a:ln>
        </p:spPr>
        <p:txBody>
          <a:bodyPr lIns="91425" tIns="91425" rIns="91425" bIns="91425" anchor="t" anchorCtr="0"/>
          <a:lstStyle>
            <a:lvl1pPr marL="365760" marR="0" lvl="0" indent="-147573" algn="l" rtl="0">
              <a:spcBef>
                <a:spcPts val="400"/>
              </a:spcBef>
              <a:spcAft>
                <a:spcPts val="0"/>
              </a:spcAft>
              <a:buClr>
                <a:schemeClr val="accent1"/>
              </a:buClr>
              <a:buSzPct val="61200"/>
              <a:buFont typeface="Noto Sans Symbols"/>
              <a:buChar char="●"/>
              <a:defRPr sz="3000" b="0" i="0" u="none" strike="noStrike" cap="none">
                <a:solidFill>
                  <a:schemeClr val="dk1"/>
                </a:solidFill>
                <a:latin typeface="Rambla"/>
                <a:ea typeface="Rambla"/>
                <a:cs typeface="Rambla"/>
                <a:sym typeface="Rambla"/>
              </a:defRPr>
            </a:lvl1pPr>
            <a:lvl2pPr marL="621792" marR="0" lvl="1" indent="-94741" algn="l" rtl="0">
              <a:spcBef>
                <a:spcPts val="324"/>
              </a:spcBef>
              <a:buClr>
                <a:schemeClr val="accent1"/>
              </a:buClr>
              <a:buSzPct val="100000"/>
              <a:buFont typeface="Verdana"/>
              <a:buChar char="◦"/>
              <a:defRPr sz="2300" b="0" i="0" u="none" strike="noStrike" cap="none">
                <a:solidFill>
                  <a:schemeClr val="dk1"/>
                </a:solidFill>
                <a:latin typeface="Rambla"/>
                <a:ea typeface="Rambla"/>
                <a:cs typeface="Rambla"/>
                <a:sym typeface="Rambla"/>
              </a:defRPr>
            </a:lvl2pPr>
            <a:lvl3pPr marL="859536" marR="0" lvl="2" indent="-103886" algn="l" rtl="0">
              <a:spcBef>
                <a:spcPts val="350"/>
              </a:spcBef>
              <a:buClr>
                <a:schemeClr val="accent2"/>
              </a:buClr>
              <a:buSzPct val="100000"/>
              <a:buFont typeface="Noto Sans Symbols"/>
              <a:buChar char="⚫"/>
              <a:defRPr sz="2100" b="0" i="0" u="none" strike="noStrike" cap="none">
                <a:solidFill>
                  <a:schemeClr val="dk1"/>
                </a:solidFill>
                <a:latin typeface="Rambla"/>
                <a:ea typeface="Rambla"/>
                <a:cs typeface="Rambla"/>
                <a:sym typeface="Rambla"/>
              </a:defRPr>
            </a:lvl3pPr>
            <a:lvl4pPr marL="1143000" marR="0" lvl="3" indent="-107950" algn="l" rtl="0">
              <a:spcBef>
                <a:spcPts val="350"/>
              </a:spcBef>
              <a:buClr>
                <a:schemeClr val="accent2"/>
              </a:buClr>
              <a:buSzPct val="100000"/>
              <a:buFont typeface="Noto Sans Symbols"/>
              <a:buChar char="⚫"/>
              <a:defRPr sz="1900" b="0" i="0" u="none" strike="noStrike" cap="none">
                <a:solidFill>
                  <a:schemeClr val="dk1"/>
                </a:solidFill>
                <a:latin typeface="Rambla"/>
                <a:ea typeface="Rambla"/>
                <a:cs typeface="Rambla"/>
                <a:sym typeface="Rambla"/>
              </a:defRPr>
            </a:lvl4pPr>
            <a:lvl5pPr marL="1371600" marR="0" lvl="4" indent="-114300" algn="l" rtl="0">
              <a:spcBef>
                <a:spcPts val="350"/>
              </a:spcBef>
              <a:buClr>
                <a:schemeClr val="accent2"/>
              </a:buClr>
              <a:buSzPct val="100000"/>
              <a:buFont typeface="Noto Sans Symbols"/>
              <a:buChar char="⚫"/>
              <a:defRPr sz="1800" b="0" i="0" u="none" strike="noStrike" cap="none">
                <a:solidFill>
                  <a:schemeClr val="dk1"/>
                </a:solidFill>
                <a:latin typeface="Rambla"/>
                <a:ea typeface="Rambla"/>
                <a:cs typeface="Rambla"/>
                <a:sym typeface="Rambla"/>
              </a:defRPr>
            </a:lvl5pPr>
            <a:lvl6pPr marL="1600200" marR="0" lvl="5" indent="-114300" algn="l" rtl="0">
              <a:spcBef>
                <a:spcPts val="350"/>
              </a:spcBef>
              <a:buClr>
                <a:schemeClr val="accent3"/>
              </a:buClr>
              <a:buSzPct val="100000"/>
              <a:buFont typeface="Noto Sans Symbols"/>
              <a:buChar char="◾"/>
              <a:defRPr sz="1800" b="0" i="0" u="none" strike="noStrike" cap="none">
                <a:solidFill>
                  <a:schemeClr val="dk1"/>
                </a:solidFill>
                <a:latin typeface="Rambla"/>
                <a:ea typeface="Rambla"/>
                <a:cs typeface="Rambla"/>
                <a:sym typeface="Rambla"/>
              </a:defRPr>
            </a:lvl6pPr>
            <a:lvl7pPr marL="1828800" marR="0" lvl="6" indent="-127000" algn="l" rtl="0">
              <a:spcBef>
                <a:spcPts val="350"/>
              </a:spcBef>
              <a:buClr>
                <a:schemeClr val="accent3"/>
              </a:buClr>
              <a:buSzPct val="100000"/>
              <a:buFont typeface="Noto Sans Symbols"/>
              <a:buChar char="◾"/>
              <a:defRPr sz="1600" b="0" i="0" u="none" strike="noStrike" cap="none">
                <a:solidFill>
                  <a:schemeClr val="dk1"/>
                </a:solidFill>
                <a:latin typeface="Rambla"/>
                <a:ea typeface="Rambla"/>
                <a:cs typeface="Rambla"/>
                <a:sym typeface="Rambla"/>
              </a:defRPr>
            </a:lvl7pPr>
            <a:lvl8pPr marL="2057400" marR="0" lvl="7" indent="-127000" algn="l" rtl="0">
              <a:spcBef>
                <a:spcPts val="350"/>
              </a:spcBef>
              <a:buClr>
                <a:schemeClr val="accent3"/>
              </a:buClr>
              <a:buSzPct val="100000"/>
              <a:buFont typeface="Noto Sans Symbols"/>
              <a:buChar char="◾"/>
              <a:defRPr sz="1600" b="0" i="0" u="none" strike="noStrike" cap="none">
                <a:solidFill>
                  <a:schemeClr val="dk1"/>
                </a:solidFill>
                <a:latin typeface="Rambla"/>
                <a:ea typeface="Rambla"/>
                <a:cs typeface="Rambla"/>
                <a:sym typeface="Rambla"/>
              </a:defRPr>
            </a:lvl8pPr>
            <a:lvl9pPr marL="2286000" marR="0" lvl="8" indent="-127000" algn="l" rtl="0">
              <a:spcBef>
                <a:spcPts val="350"/>
              </a:spcBef>
              <a:buClr>
                <a:schemeClr val="accent3"/>
              </a:buClr>
              <a:buSzPct val="100000"/>
              <a:buFont typeface="Noto Sans Symbols"/>
              <a:buChar char="◾"/>
              <a:defRPr sz="1600" b="0" i="0" u="none" strike="noStrike" cap="none">
                <a:solidFill>
                  <a:schemeClr val="dk1"/>
                </a:solidFill>
                <a:latin typeface="Rambla"/>
                <a:ea typeface="Rambla"/>
                <a:cs typeface="Rambla"/>
                <a:sym typeface="Rambla"/>
              </a:defRPr>
            </a:lvl9pPr>
          </a:lstStyle>
          <a:p>
            <a:endParaRPr/>
          </a:p>
        </p:txBody>
      </p:sp>
      <p:sp>
        <p:nvSpPr>
          <p:cNvPr id="33" name="Shape 33"/>
          <p:cNvSpPr txBox="1">
            <a:spLocks noGrp="1"/>
          </p:cNvSpPr>
          <p:nvPr>
            <p:ph type="dt" idx="10"/>
          </p:nvPr>
        </p:nvSpPr>
        <p:spPr>
          <a:xfrm>
            <a:off x="8969377" y="6407945"/>
            <a:ext cx="2560319" cy="365759"/>
          </a:xfrm>
          <a:prstGeom prst="rect">
            <a:avLst/>
          </a:prstGeom>
          <a:noFill/>
          <a:ln>
            <a:noFill/>
          </a:ln>
        </p:spPr>
        <p:txBody>
          <a:bodyPr lIns="91425" tIns="91425" rIns="91425" bIns="91425" anchor="b" anchorCtr="0"/>
          <a:lstStyle>
            <a:lvl1pPr marL="0" marR="0" lvl="0" indent="0" algn="l" rtl="0">
              <a:spcBef>
                <a:spcPts val="0"/>
              </a:spcBef>
              <a:buNone/>
              <a:defRPr sz="1000">
                <a:solidFill>
                  <a:schemeClr val="dk1"/>
                </a:solidFill>
                <a:latin typeface="Rambla"/>
                <a:ea typeface="Rambla"/>
                <a:cs typeface="Rambla"/>
                <a:sym typeface="Rambla"/>
              </a:defRPr>
            </a:lvl1pPr>
            <a:lvl2pPr marL="457200" marR="0" lvl="1" indent="0" algn="l" rtl="0">
              <a:spcBef>
                <a:spcPts val="0"/>
              </a:spcBef>
              <a:buNone/>
              <a:defRPr sz="1800" b="0" i="0" u="none" strike="noStrike" cap="none">
                <a:solidFill>
                  <a:schemeClr val="dk1"/>
                </a:solidFill>
                <a:latin typeface="Rambla"/>
                <a:ea typeface="Rambla"/>
                <a:cs typeface="Rambla"/>
                <a:sym typeface="Rambla"/>
              </a:defRPr>
            </a:lvl2pPr>
            <a:lvl3pPr marL="914400" marR="0" lvl="2" indent="0" algn="l" rtl="0">
              <a:spcBef>
                <a:spcPts val="0"/>
              </a:spcBef>
              <a:buNone/>
              <a:defRPr sz="1800" b="0" i="0" u="none" strike="noStrike" cap="none">
                <a:solidFill>
                  <a:schemeClr val="dk1"/>
                </a:solidFill>
                <a:latin typeface="Rambla"/>
                <a:ea typeface="Rambla"/>
                <a:cs typeface="Rambla"/>
                <a:sym typeface="Rambla"/>
              </a:defRPr>
            </a:lvl3pPr>
            <a:lvl4pPr marL="1371600" marR="0" lvl="3" indent="0" algn="l" rtl="0">
              <a:spcBef>
                <a:spcPts val="0"/>
              </a:spcBef>
              <a:buNone/>
              <a:defRPr sz="1800" b="0" i="0" u="none" strike="noStrike" cap="none">
                <a:solidFill>
                  <a:schemeClr val="dk1"/>
                </a:solidFill>
                <a:latin typeface="Rambla"/>
                <a:ea typeface="Rambla"/>
                <a:cs typeface="Rambla"/>
                <a:sym typeface="Rambla"/>
              </a:defRPr>
            </a:lvl4pPr>
            <a:lvl5pPr marL="1828800" marR="0" lvl="4" indent="0" algn="l" rtl="0">
              <a:spcBef>
                <a:spcPts val="0"/>
              </a:spcBef>
              <a:buNone/>
              <a:defRPr sz="1800" b="0" i="0" u="none" strike="noStrike" cap="none">
                <a:solidFill>
                  <a:schemeClr val="dk1"/>
                </a:solidFill>
                <a:latin typeface="Rambla"/>
                <a:ea typeface="Rambla"/>
                <a:cs typeface="Rambla"/>
                <a:sym typeface="Rambla"/>
              </a:defRPr>
            </a:lvl5pPr>
            <a:lvl6pPr marL="2286000" marR="0" lvl="5" indent="0" algn="l" rtl="0">
              <a:spcBef>
                <a:spcPts val="0"/>
              </a:spcBef>
              <a:buNone/>
              <a:defRPr sz="1800" b="0" i="0" u="none" strike="noStrike" cap="none">
                <a:solidFill>
                  <a:schemeClr val="dk1"/>
                </a:solidFill>
                <a:latin typeface="Rambla"/>
                <a:ea typeface="Rambla"/>
                <a:cs typeface="Rambla"/>
                <a:sym typeface="Rambla"/>
              </a:defRPr>
            </a:lvl6pPr>
            <a:lvl7pPr marL="2743200" marR="0" lvl="6" indent="0" algn="l" rtl="0">
              <a:spcBef>
                <a:spcPts val="0"/>
              </a:spcBef>
              <a:buNone/>
              <a:defRPr sz="1800" b="0" i="0" u="none" strike="noStrike" cap="none">
                <a:solidFill>
                  <a:schemeClr val="dk1"/>
                </a:solidFill>
                <a:latin typeface="Rambla"/>
                <a:ea typeface="Rambla"/>
                <a:cs typeface="Rambla"/>
                <a:sym typeface="Rambla"/>
              </a:defRPr>
            </a:lvl7pPr>
            <a:lvl8pPr marL="3200400" marR="0" lvl="7" indent="0" algn="l" rtl="0">
              <a:spcBef>
                <a:spcPts val="0"/>
              </a:spcBef>
              <a:buNone/>
              <a:defRPr sz="1800" b="0" i="0" u="none" strike="noStrike" cap="none">
                <a:solidFill>
                  <a:schemeClr val="dk1"/>
                </a:solidFill>
                <a:latin typeface="Rambla"/>
                <a:ea typeface="Rambla"/>
                <a:cs typeface="Rambla"/>
                <a:sym typeface="Rambla"/>
              </a:defRPr>
            </a:lvl8pPr>
            <a:lvl9pPr marL="3657600" marR="0" lvl="8" indent="0" algn="l" rtl="0">
              <a:spcBef>
                <a:spcPts val="0"/>
              </a:spcBef>
              <a:buNone/>
              <a:defRPr sz="1800" b="0" i="0" u="none" strike="noStrike" cap="none">
                <a:solidFill>
                  <a:schemeClr val="dk1"/>
                </a:solidFill>
                <a:latin typeface="Rambla"/>
                <a:ea typeface="Rambla"/>
                <a:cs typeface="Rambla"/>
                <a:sym typeface="Rambla"/>
              </a:defRPr>
            </a:lvl9pPr>
          </a:lstStyle>
          <a:p>
            <a:endParaRPr>
              <a:solidFill>
                <a:srgbClr val="000000"/>
              </a:solidFill>
            </a:endParaRPr>
          </a:p>
        </p:txBody>
      </p:sp>
      <p:sp>
        <p:nvSpPr>
          <p:cNvPr id="34" name="Shape 34"/>
          <p:cNvSpPr txBox="1">
            <a:spLocks noGrp="1"/>
          </p:cNvSpPr>
          <p:nvPr>
            <p:ph type="ftr" idx="11"/>
          </p:nvPr>
        </p:nvSpPr>
        <p:spPr>
          <a:xfrm>
            <a:off x="5840096" y="6407945"/>
            <a:ext cx="3134241" cy="365125"/>
          </a:xfrm>
          <a:prstGeom prst="rect">
            <a:avLst/>
          </a:prstGeom>
          <a:noFill/>
          <a:ln>
            <a:noFill/>
          </a:ln>
        </p:spPr>
        <p:txBody>
          <a:bodyPr lIns="91425" tIns="91425" rIns="91425" bIns="91425" anchor="b" anchorCtr="0"/>
          <a:lstStyle>
            <a:lvl1pPr marL="0" marR="0" lvl="0" indent="0" algn="r" rtl="0">
              <a:spcBef>
                <a:spcPts val="0"/>
              </a:spcBef>
              <a:buNone/>
              <a:defRPr sz="1000">
                <a:solidFill>
                  <a:schemeClr val="dk1"/>
                </a:solidFill>
                <a:latin typeface="Rambla"/>
                <a:ea typeface="Rambla"/>
                <a:cs typeface="Rambla"/>
                <a:sym typeface="Rambla"/>
              </a:defRPr>
            </a:lvl1pPr>
            <a:lvl2pPr marL="457200" marR="0" lvl="1" indent="0" algn="l" rtl="0">
              <a:spcBef>
                <a:spcPts val="0"/>
              </a:spcBef>
              <a:buNone/>
              <a:defRPr sz="1800" b="0" i="0" u="none" strike="noStrike" cap="none">
                <a:solidFill>
                  <a:schemeClr val="dk1"/>
                </a:solidFill>
                <a:latin typeface="Rambla"/>
                <a:ea typeface="Rambla"/>
                <a:cs typeface="Rambla"/>
                <a:sym typeface="Rambla"/>
              </a:defRPr>
            </a:lvl2pPr>
            <a:lvl3pPr marL="914400" marR="0" lvl="2" indent="0" algn="l" rtl="0">
              <a:spcBef>
                <a:spcPts val="0"/>
              </a:spcBef>
              <a:buNone/>
              <a:defRPr sz="1800" b="0" i="0" u="none" strike="noStrike" cap="none">
                <a:solidFill>
                  <a:schemeClr val="dk1"/>
                </a:solidFill>
                <a:latin typeface="Rambla"/>
                <a:ea typeface="Rambla"/>
                <a:cs typeface="Rambla"/>
                <a:sym typeface="Rambla"/>
              </a:defRPr>
            </a:lvl3pPr>
            <a:lvl4pPr marL="1371600" marR="0" lvl="3" indent="0" algn="l" rtl="0">
              <a:spcBef>
                <a:spcPts val="0"/>
              </a:spcBef>
              <a:buNone/>
              <a:defRPr sz="1800" b="0" i="0" u="none" strike="noStrike" cap="none">
                <a:solidFill>
                  <a:schemeClr val="dk1"/>
                </a:solidFill>
                <a:latin typeface="Rambla"/>
                <a:ea typeface="Rambla"/>
                <a:cs typeface="Rambla"/>
                <a:sym typeface="Rambla"/>
              </a:defRPr>
            </a:lvl4pPr>
            <a:lvl5pPr marL="1828800" marR="0" lvl="4" indent="0" algn="l" rtl="0">
              <a:spcBef>
                <a:spcPts val="0"/>
              </a:spcBef>
              <a:buNone/>
              <a:defRPr sz="1800" b="0" i="0" u="none" strike="noStrike" cap="none">
                <a:solidFill>
                  <a:schemeClr val="dk1"/>
                </a:solidFill>
                <a:latin typeface="Rambla"/>
                <a:ea typeface="Rambla"/>
                <a:cs typeface="Rambla"/>
                <a:sym typeface="Rambla"/>
              </a:defRPr>
            </a:lvl5pPr>
            <a:lvl6pPr marL="2286000" marR="0" lvl="5" indent="0" algn="l" rtl="0">
              <a:spcBef>
                <a:spcPts val="0"/>
              </a:spcBef>
              <a:buNone/>
              <a:defRPr sz="1800" b="0" i="0" u="none" strike="noStrike" cap="none">
                <a:solidFill>
                  <a:schemeClr val="dk1"/>
                </a:solidFill>
                <a:latin typeface="Rambla"/>
                <a:ea typeface="Rambla"/>
                <a:cs typeface="Rambla"/>
                <a:sym typeface="Rambla"/>
              </a:defRPr>
            </a:lvl6pPr>
            <a:lvl7pPr marL="2743200" marR="0" lvl="6" indent="0" algn="l" rtl="0">
              <a:spcBef>
                <a:spcPts val="0"/>
              </a:spcBef>
              <a:buNone/>
              <a:defRPr sz="1800" b="0" i="0" u="none" strike="noStrike" cap="none">
                <a:solidFill>
                  <a:schemeClr val="dk1"/>
                </a:solidFill>
                <a:latin typeface="Rambla"/>
                <a:ea typeface="Rambla"/>
                <a:cs typeface="Rambla"/>
                <a:sym typeface="Rambla"/>
              </a:defRPr>
            </a:lvl7pPr>
            <a:lvl8pPr marL="3200400" marR="0" lvl="7" indent="0" algn="l" rtl="0">
              <a:spcBef>
                <a:spcPts val="0"/>
              </a:spcBef>
              <a:buNone/>
              <a:defRPr sz="1800" b="0" i="0" u="none" strike="noStrike" cap="none">
                <a:solidFill>
                  <a:schemeClr val="dk1"/>
                </a:solidFill>
                <a:latin typeface="Rambla"/>
                <a:ea typeface="Rambla"/>
                <a:cs typeface="Rambla"/>
                <a:sym typeface="Rambla"/>
              </a:defRPr>
            </a:lvl8pPr>
            <a:lvl9pPr marL="3657600" marR="0" lvl="8" indent="0" algn="l" rtl="0">
              <a:spcBef>
                <a:spcPts val="0"/>
              </a:spcBef>
              <a:buNone/>
              <a:defRPr sz="1800" b="0" i="0" u="none" strike="noStrike" cap="none">
                <a:solidFill>
                  <a:schemeClr val="dk1"/>
                </a:solidFill>
                <a:latin typeface="Rambla"/>
                <a:ea typeface="Rambla"/>
                <a:cs typeface="Rambla"/>
                <a:sym typeface="Rambla"/>
              </a:defRPr>
            </a:lvl9pPr>
          </a:lstStyle>
          <a:p>
            <a:endParaRPr>
              <a:solidFill>
                <a:srgbClr val="000000"/>
              </a:solidFill>
            </a:endParaRPr>
          </a:p>
        </p:txBody>
      </p:sp>
      <p:sp>
        <p:nvSpPr>
          <p:cNvPr id="35" name="Shape 35"/>
          <p:cNvSpPr txBox="1">
            <a:spLocks noGrp="1"/>
          </p:cNvSpPr>
          <p:nvPr>
            <p:ph type="sldNum" idx="12"/>
          </p:nvPr>
        </p:nvSpPr>
        <p:spPr>
          <a:xfrm>
            <a:off x="11529695" y="6407945"/>
            <a:ext cx="487679" cy="365125"/>
          </a:xfrm>
          <a:prstGeom prst="rect">
            <a:avLst/>
          </a:prstGeom>
          <a:noFill/>
          <a:ln>
            <a:noFill/>
          </a:ln>
        </p:spPr>
        <p:txBody>
          <a:bodyPr lIns="91425" tIns="45700" rIns="91425" bIns="45700" anchor="b" anchorCtr="0">
            <a:noAutofit/>
          </a:bodyPr>
          <a:lstStyle/>
          <a:p>
            <a:pPr algn="r">
              <a:buSzPct val="25000"/>
            </a:pPr>
            <a:fld id="{00000000-1234-1234-1234-123412341234}" type="slidenum">
              <a:rPr lang="en-US" sz="1000">
                <a:latin typeface="Rambla"/>
                <a:ea typeface="Rambla"/>
                <a:cs typeface="Rambla"/>
                <a:sym typeface="Rambla"/>
              </a:rPr>
              <a:pPr algn="r">
                <a:buSzPct val="25000"/>
              </a:pPr>
              <a:t>‹#›</a:t>
            </a:fld>
            <a:endParaRPr lang="en-US" sz="1000">
              <a:latin typeface="Rambla"/>
              <a:ea typeface="Rambla"/>
              <a:cs typeface="Rambla"/>
              <a:sym typeface="Rambla"/>
            </a:endParaRPr>
          </a:p>
        </p:txBody>
      </p:sp>
      <p:sp>
        <p:nvSpPr>
          <p:cNvPr id="36" name="Shape 36"/>
          <p:cNvSpPr txBox="1">
            <a:spLocks noGrp="1"/>
          </p:cNvSpPr>
          <p:nvPr>
            <p:ph type="title"/>
          </p:nvPr>
        </p:nvSpPr>
        <p:spPr>
          <a:xfrm>
            <a:off x="609600" y="274637"/>
            <a:ext cx="10972800" cy="1143000"/>
          </a:xfrm>
          <a:prstGeom prst="rect">
            <a:avLst/>
          </a:prstGeom>
          <a:noFill/>
          <a:ln>
            <a:noFill/>
          </a:ln>
        </p:spPr>
        <p:txBody>
          <a:bodyPr lIns="91425" tIns="91425" rIns="91425" bIns="91425" anchor="ctr" anchorCtr="0"/>
          <a:lstStyle>
            <a:lvl1pPr marL="0" marR="0" lvl="0" indent="0" algn="l" rtl="0">
              <a:spcBef>
                <a:spcPts val="0"/>
              </a:spcBef>
              <a:buClr>
                <a:schemeClr val="dk2"/>
              </a:buClr>
              <a:buFont typeface="Rambla"/>
              <a:buNone/>
              <a:defRPr sz="4100" b="1" i="0" u="none" strike="noStrike" cap="none">
                <a:solidFill>
                  <a:schemeClr val="dk2"/>
                </a:solidFill>
                <a:latin typeface="Rambla"/>
                <a:ea typeface="Rambla"/>
                <a:cs typeface="Rambla"/>
                <a:sym typeface="Rambla"/>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Tree>
    <p:extLst>
      <p:ext uri="{BB962C8B-B14F-4D97-AF65-F5344CB8AC3E}">
        <p14:creationId xmlns:p14="http://schemas.microsoft.com/office/powerpoint/2010/main" val="1040425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37"/>
        <p:cNvGrpSpPr/>
        <p:nvPr/>
      </p:nvGrpSpPr>
      <p:grpSpPr>
        <a:xfrm>
          <a:off x="0" y="0"/>
          <a:ext cx="0" cy="0"/>
          <a:chOff x="0" y="0"/>
          <a:chExt cx="0" cy="0"/>
        </a:xfrm>
      </p:grpSpPr>
      <p:sp>
        <p:nvSpPr>
          <p:cNvPr id="38" name="Shape 38"/>
          <p:cNvSpPr txBox="1">
            <a:spLocks noGrp="1"/>
          </p:cNvSpPr>
          <p:nvPr>
            <p:ph type="dt" idx="10"/>
          </p:nvPr>
        </p:nvSpPr>
        <p:spPr>
          <a:xfrm>
            <a:off x="8969377" y="6407945"/>
            <a:ext cx="2560319" cy="365759"/>
          </a:xfrm>
          <a:prstGeom prst="rect">
            <a:avLst/>
          </a:prstGeom>
          <a:noFill/>
          <a:ln>
            <a:noFill/>
          </a:ln>
        </p:spPr>
        <p:txBody>
          <a:bodyPr lIns="91425" tIns="91425" rIns="91425" bIns="91425" anchor="b" anchorCtr="0"/>
          <a:lstStyle>
            <a:lvl1pPr marL="0" marR="0" lvl="0" indent="0" algn="l" rtl="0">
              <a:spcBef>
                <a:spcPts val="0"/>
              </a:spcBef>
              <a:buNone/>
              <a:defRPr sz="1000">
                <a:solidFill>
                  <a:schemeClr val="dk1"/>
                </a:solidFill>
                <a:latin typeface="Rambla"/>
                <a:ea typeface="Rambla"/>
                <a:cs typeface="Rambla"/>
                <a:sym typeface="Rambla"/>
              </a:defRPr>
            </a:lvl1pPr>
            <a:lvl2pPr marL="457200" marR="0" lvl="1" indent="0" algn="l" rtl="0">
              <a:spcBef>
                <a:spcPts val="0"/>
              </a:spcBef>
              <a:buNone/>
              <a:defRPr sz="1800" b="0" i="0" u="none" strike="noStrike" cap="none">
                <a:solidFill>
                  <a:schemeClr val="dk1"/>
                </a:solidFill>
                <a:latin typeface="Rambla"/>
                <a:ea typeface="Rambla"/>
                <a:cs typeface="Rambla"/>
                <a:sym typeface="Rambla"/>
              </a:defRPr>
            </a:lvl2pPr>
            <a:lvl3pPr marL="914400" marR="0" lvl="2" indent="0" algn="l" rtl="0">
              <a:spcBef>
                <a:spcPts val="0"/>
              </a:spcBef>
              <a:buNone/>
              <a:defRPr sz="1800" b="0" i="0" u="none" strike="noStrike" cap="none">
                <a:solidFill>
                  <a:schemeClr val="dk1"/>
                </a:solidFill>
                <a:latin typeface="Rambla"/>
                <a:ea typeface="Rambla"/>
                <a:cs typeface="Rambla"/>
                <a:sym typeface="Rambla"/>
              </a:defRPr>
            </a:lvl3pPr>
            <a:lvl4pPr marL="1371600" marR="0" lvl="3" indent="0" algn="l" rtl="0">
              <a:spcBef>
                <a:spcPts val="0"/>
              </a:spcBef>
              <a:buNone/>
              <a:defRPr sz="1800" b="0" i="0" u="none" strike="noStrike" cap="none">
                <a:solidFill>
                  <a:schemeClr val="dk1"/>
                </a:solidFill>
                <a:latin typeface="Rambla"/>
                <a:ea typeface="Rambla"/>
                <a:cs typeface="Rambla"/>
                <a:sym typeface="Rambla"/>
              </a:defRPr>
            </a:lvl4pPr>
            <a:lvl5pPr marL="1828800" marR="0" lvl="4" indent="0" algn="l" rtl="0">
              <a:spcBef>
                <a:spcPts val="0"/>
              </a:spcBef>
              <a:buNone/>
              <a:defRPr sz="1800" b="0" i="0" u="none" strike="noStrike" cap="none">
                <a:solidFill>
                  <a:schemeClr val="dk1"/>
                </a:solidFill>
                <a:latin typeface="Rambla"/>
                <a:ea typeface="Rambla"/>
                <a:cs typeface="Rambla"/>
                <a:sym typeface="Rambla"/>
              </a:defRPr>
            </a:lvl5pPr>
            <a:lvl6pPr marL="2286000" marR="0" lvl="5" indent="0" algn="l" rtl="0">
              <a:spcBef>
                <a:spcPts val="0"/>
              </a:spcBef>
              <a:buNone/>
              <a:defRPr sz="1800" b="0" i="0" u="none" strike="noStrike" cap="none">
                <a:solidFill>
                  <a:schemeClr val="dk1"/>
                </a:solidFill>
                <a:latin typeface="Rambla"/>
                <a:ea typeface="Rambla"/>
                <a:cs typeface="Rambla"/>
                <a:sym typeface="Rambla"/>
              </a:defRPr>
            </a:lvl6pPr>
            <a:lvl7pPr marL="2743200" marR="0" lvl="6" indent="0" algn="l" rtl="0">
              <a:spcBef>
                <a:spcPts val="0"/>
              </a:spcBef>
              <a:buNone/>
              <a:defRPr sz="1800" b="0" i="0" u="none" strike="noStrike" cap="none">
                <a:solidFill>
                  <a:schemeClr val="dk1"/>
                </a:solidFill>
                <a:latin typeface="Rambla"/>
                <a:ea typeface="Rambla"/>
                <a:cs typeface="Rambla"/>
                <a:sym typeface="Rambla"/>
              </a:defRPr>
            </a:lvl7pPr>
            <a:lvl8pPr marL="3200400" marR="0" lvl="7" indent="0" algn="l" rtl="0">
              <a:spcBef>
                <a:spcPts val="0"/>
              </a:spcBef>
              <a:buNone/>
              <a:defRPr sz="1800" b="0" i="0" u="none" strike="noStrike" cap="none">
                <a:solidFill>
                  <a:schemeClr val="dk1"/>
                </a:solidFill>
                <a:latin typeface="Rambla"/>
                <a:ea typeface="Rambla"/>
                <a:cs typeface="Rambla"/>
                <a:sym typeface="Rambla"/>
              </a:defRPr>
            </a:lvl8pPr>
            <a:lvl9pPr marL="3657600" marR="0" lvl="8" indent="0" algn="l" rtl="0">
              <a:spcBef>
                <a:spcPts val="0"/>
              </a:spcBef>
              <a:buNone/>
              <a:defRPr sz="1800" b="0" i="0" u="none" strike="noStrike" cap="none">
                <a:solidFill>
                  <a:schemeClr val="dk1"/>
                </a:solidFill>
                <a:latin typeface="Rambla"/>
                <a:ea typeface="Rambla"/>
                <a:cs typeface="Rambla"/>
                <a:sym typeface="Rambla"/>
              </a:defRPr>
            </a:lvl9pPr>
          </a:lstStyle>
          <a:p>
            <a:endParaRPr>
              <a:solidFill>
                <a:srgbClr val="000000"/>
              </a:solidFill>
            </a:endParaRPr>
          </a:p>
        </p:txBody>
      </p:sp>
      <p:sp>
        <p:nvSpPr>
          <p:cNvPr id="39" name="Shape 39"/>
          <p:cNvSpPr txBox="1">
            <a:spLocks noGrp="1"/>
          </p:cNvSpPr>
          <p:nvPr>
            <p:ph type="ftr" idx="11"/>
          </p:nvPr>
        </p:nvSpPr>
        <p:spPr>
          <a:xfrm>
            <a:off x="5840096" y="6407945"/>
            <a:ext cx="3134241" cy="365125"/>
          </a:xfrm>
          <a:prstGeom prst="rect">
            <a:avLst/>
          </a:prstGeom>
          <a:noFill/>
          <a:ln>
            <a:noFill/>
          </a:ln>
        </p:spPr>
        <p:txBody>
          <a:bodyPr lIns="91425" tIns="91425" rIns="91425" bIns="91425" anchor="b" anchorCtr="0"/>
          <a:lstStyle>
            <a:lvl1pPr marL="0" marR="0" lvl="0" indent="0" algn="r" rtl="0">
              <a:spcBef>
                <a:spcPts val="0"/>
              </a:spcBef>
              <a:buNone/>
              <a:defRPr sz="1000">
                <a:solidFill>
                  <a:schemeClr val="dk1"/>
                </a:solidFill>
                <a:latin typeface="Rambla"/>
                <a:ea typeface="Rambla"/>
                <a:cs typeface="Rambla"/>
                <a:sym typeface="Rambla"/>
              </a:defRPr>
            </a:lvl1pPr>
            <a:lvl2pPr marL="457200" marR="0" lvl="1" indent="0" algn="l" rtl="0">
              <a:spcBef>
                <a:spcPts val="0"/>
              </a:spcBef>
              <a:buNone/>
              <a:defRPr sz="1800" b="0" i="0" u="none" strike="noStrike" cap="none">
                <a:solidFill>
                  <a:schemeClr val="dk1"/>
                </a:solidFill>
                <a:latin typeface="Rambla"/>
                <a:ea typeface="Rambla"/>
                <a:cs typeface="Rambla"/>
                <a:sym typeface="Rambla"/>
              </a:defRPr>
            </a:lvl2pPr>
            <a:lvl3pPr marL="914400" marR="0" lvl="2" indent="0" algn="l" rtl="0">
              <a:spcBef>
                <a:spcPts val="0"/>
              </a:spcBef>
              <a:buNone/>
              <a:defRPr sz="1800" b="0" i="0" u="none" strike="noStrike" cap="none">
                <a:solidFill>
                  <a:schemeClr val="dk1"/>
                </a:solidFill>
                <a:latin typeface="Rambla"/>
                <a:ea typeface="Rambla"/>
                <a:cs typeface="Rambla"/>
                <a:sym typeface="Rambla"/>
              </a:defRPr>
            </a:lvl3pPr>
            <a:lvl4pPr marL="1371600" marR="0" lvl="3" indent="0" algn="l" rtl="0">
              <a:spcBef>
                <a:spcPts val="0"/>
              </a:spcBef>
              <a:buNone/>
              <a:defRPr sz="1800" b="0" i="0" u="none" strike="noStrike" cap="none">
                <a:solidFill>
                  <a:schemeClr val="dk1"/>
                </a:solidFill>
                <a:latin typeface="Rambla"/>
                <a:ea typeface="Rambla"/>
                <a:cs typeface="Rambla"/>
                <a:sym typeface="Rambla"/>
              </a:defRPr>
            </a:lvl4pPr>
            <a:lvl5pPr marL="1828800" marR="0" lvl="4" indent="0" algn="l" rtl="0">
              <a:spcBef>
                <a:spcPts val="0"/>
              </a:spcBef>
              <a:buNone/>
              <a:defRPr sz="1800" b="0" i="0" u="none" strike="noStrike" cap="none">
                <a:solidFill>
                  <a:schemeClr val="dk1"/>
                </a:solidFill>
                <a:latin typeface="Rambla"/>
                <a:ea typeface="Rambla"/>
                <a:cs typeface="Rambla"/>
                <a:sym typeface="Rambla"/>
              </a:defRPr>
            </a:lvl5pPr>
            <a:lvl6pPr marL="2286000" marR="0" lvl="5" indent="0" algn="l" rtl="0">
              <a:spcBef>
                <a:spcPts val="0"/>
              </a:spcBef>
              <a:buNone/>
              <a:defRPr sz="1800" b="0" i="0" u="none" strike="noStrike" cap="none">
                <a:solidFill>
                  <a:schemeClr val="dk1"/>
                </a:solidFill>
                <a:latin typeface="Rambla"/>
                <a:ea typeface="Rambla"/>
                <a:cs typeface="Rambla"/>
                <a:sym typeface="Rambla"/>
              </a:defRPr>
            </a:lvl6pPr>
            <a:lvl7pPr marL="2743200" marR="0" lvl="6" indent="0" algn="l" rtl="0">
              <a:spcBef>
                <a:spcPts val="0"/>
              </a:spcBef>
              <a:buNone/>
              <a:defRPr sz="1800" b="0" i="0" u="none" strike="noStrike" cap="none">
                <a:solidFill>
                  <a:schemeClr val="dk1"/>
                </a:solidFill>
                <a:latin typeface="Rambla"/>
                <a:ea typeface="Rambla"/>
                <a:cs typeface="Rambla"/>
                <a:sym typeface="Rambla"/>
              </a:defRPr>
            </a:lvl7pPr>
            <a:lvl8pPr marL="3200400" marR="0" lvl="7" indent="0" algn="l" rtl="0">
              <a:spcBef>
                <a:spcPts val="0"/>
              </a:spcBef>
              <a:buNone/>
              <a:defRPr sz="1800" b="0" i="0" u="none" strike="noStrike" cap="none">
                <a:solidFill>
                  <a:schemeClr val="dk1"/>
                </a:solidFill>
                <a:latin typeface="Rambla"/>
                <a:ea typeface="Rambla"/>
                <a:cs typeface="Rambla"/>
                <a:sym typeface="Rambla"/>
              </a:defRPr>
            </a:lvl8pPr>
            <a:lvl9pPr marL="3657600" marR="0" lvl="8" indent="0" algn="l" rtl="0">
              <a:spcBef>
                <a:spcPts val="0"/>
              </a:spcBef>
              <a:buNone/>
              <a:defRPr sz="1800" b="0" i="0" u="none" strike="noStrike" cap="none">
                <a:solidFill>
                  <a:schemeClr val="dk1"/>
                </a:solidFill>
                <a:latin typeface="Rambla"/>
                <a:ea typeface="Rambla"/>
                <a:cs typeface="Rambla"/>
                <a:sym typeface="Rambla"/>
              </a:defRPr>
            </a:lvl9pPr>
          </a:lstStyle>
          <a:p>
            <a:endParaRPr>
              <a:solidFill>
                <a:srgbClr val="000000"/>
              </a:solidFill>
            </a:endParaRPr>
          </a:p>
        </p:txBody>
      </p:sp>
      <p:sp>
        <p:nvSpPr>
          <p:cNvPr id="40" name="Shape 40"/>
          <p:cNvSpPr txBox="1">
            <a:spLocks noGrp="1"/>
          </p:cNvSpPr>
          <p:nvPr>
            <p:ph type="sldNum" idx="12"/>
          </p:nvPr>
        </p:nvSpPr>
        <p:spPr>
          <a:xfrm>
            <a:off x="11529695" y="6407945"/>
            <a:ext cx="487679" cy="365125"/>
          </a:xfrm>
          <a:prstGeom prst="rect">
            <a:avLst/>
          </a:prstGeom>
          <a:noFill/>
          <a:ln>
            <a:noFill/>
          </a:ln>
        </p:spPr>
        <p:txBody>
          <a:bodyPr lIns="91425" tIns="45700" rIns="91425" bIns="45700" anchor="b" anchorCtr="0">
            <a:noAutofit/>
          </a:bodyPr>
          <a:lstStyle/>
          <a:p>
            <a:pPr algn="r">
              <a:buSzPct val="25000"/>
            </a:pPr>
            <a:fld id="{00000000-1234-1234-1234-123412341234}" type="slidenum">
              <a:rPr lang="en-US" sz="1000">
                <a:latin typeface="Rambla"/>
                <a:ea typeface="Rambla"/>
                <a:cs typeface="Rambla"/>
                <a:sym typeface="Rambla"/>
              </a:rPr>
              <a:pPr algn="r">
                <a:buSzPct val="25000"/>
              </a:pPr>
              <a:t>‹#›</a:t>
            </a:fld>
            <a:endParaRPr lang="en-US" sz="1000">
              <a:latin typeface="Rambla"/>
              <a:ea typeface="Rambla"/>
              <a:cs typeface="Rambla"/>
              <a:sym typeface="Rambla"/>
            </a:endParaRPr>
          </a:p>
        </p:txBody>
      </p:sp>
    </p:spTree>
    <p:extLst>
      <p:ext uri="{BB962C8B-B14F-4D97-AF65-F5344CB8AC3E}">
        <p14:creationId xmlns:p14="http://schemas.microsoft.com/office/powerpoint/2010/main" val="31289805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41"/>
        <p:cNvGrpSpPr/>
        <p:nvPr/>
      </p:nvGrpSpPr>
      <p:grpSpPr>
        <a:xfrm>
          <a:off x="0" y="0"/>
          <a:ext cx="0" cy="0"/>
          <a:chOff x="0" y="0"/>
          <a:chExt cx="0" cy="0"/>
        </a:xfrm>
      </p:grpSpPr>
      <p:sp>
        <p:nvSpPr>
          <p:cNvPr id="42" name="Shape 42"/>
          <p:cNvSpPr txBox="1">
            <a:spLocks noGrp="1"/>
          </p:cNvSpPr>
          <p:nvPr>
            <p:ph type="title"/>
          </p:nvPr>
        </p:nvSpPr>
        <p:spPr>
          <a:xfrm>
            <a:off x="963167" y="1059712"/>
            <a:ext cx="10363200" cy="1828800"/>
          </a:xfrm>
          <a:prstGeom prst="rect">
            <a:avLst/>
          </a:prstGeom>
          <a:noFill/>
          <a:ln>
            <a:noFill/>
          </a:ln>
        </p:spPr>
        <p:txBody>
          <a:bodyPr lIns="91425" tIns="91425" rIns="91425" bIns="91425" anchor="b" anchorCtr="0"/>
          <a:lstStyle>
            <a:lvl1pPr marL="0" marR="0" lvl="0" indent="0" algn="r" rtl="0">
              <a:spcBef>
                <a:spcPts val="0"/>
              </a:spcBef>
              <a:buClr>
                <a:schemeClr val="lt2"/>
              </a:buClr>
              <a:buFont typeface="Rambla"/>
              <a:buNone/>
              <a:defRPr sz="4800" b="1" i="0" u="none" strike="noStrike" cap="none">
                <a:solidFill>
                  <a:schemeClr val="lt2"/>
                </a:solidFill>
                <a:latin typeface="Rambla"/>
                <a:ea typeface="Rambla"/>
                <a:cs typeface="Rambla"/>
                <a:sym typeface="Rambla"/>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43" name="Shape 43"/>
          <p:cNvSpPr txBox="1">
            <a:spLocks noGrp="1"/>
          </p:cNvSpPr>
          <p:nvPr>
            <p:ph type="body" idx="1"/>
          </p:nvPr>
        </p:nvSpPr>
        <p:spPr>
          <a:xfrm>
            <a:off x="5230283" y="2931711"/>
            <a:ext cx="6096000" cy="1454888"/>
          </a:xfrm>
          <a:prstGeom prst="rect">
            <a:avLst/>
          </a:prstGeom>
          <a:noFill/>
          <a:ln>
            <a:noFill/>
          </a:ln>
        </p:spPr>
        <p:txBody>
          <a:bodyPr lIns="91425" tIns="91425" rIns="91425" bIns="91425" anchor="t" anchorCtr="0"/>
          <a:lstStyle>
            <a:lvl1pPr marL="0" marR="0" lvl="0" indent="0" algn="l" rtl="0">
              <a:spcBef>
                <a:spcPts val="400"/>
              </a:spcBef>
              <a:spcAft>
                <a:spcPts val="0"/>
              </a:spcAft>
              <a:buClr>
                <a:schemeClr val="accent1"/>
              </a:buClr>
              <a:buFont typeface="Noto Sans Symbols"/>
              <a:buNone/>
              <a:defRPr sz="2300" b="0" i="0" u="none" strike="noStrike" cap="none">
                <a:solidFill>
                  <a:schemeClr val="lt1"/>
                </a:solidFill>
                <a:latin typeface="Rambla"/>
                <a:ea typeface="Rambla"/>
                <a:cs typeface="Rambla"/>
                <a:sym typeface="Rambla"/>
              </a:defRPr>
            </a:lvl1pPr>
            <a:lvl2pPr marL="621792" marR="0" lvl="1" indent="-240791" algn="l" rtl="0">
              <a:spcBef>
                <a:spcPts val="324"/>
              </a:spcBef>
              <a:buClr>
                <a:schemeClr val="accent1"/>
              </a:buClr>
              <a:buFont typeface="Verdana"/>
              <a:buNone/>
              <a:defRPr sz="1800" b="0" i="0" u="none" strike="noStrike" cap="none">
                <a:solidFill>
                  <a:schemeClr val="lt1"/>
                </a:solidFill>
                <a:latin typeface="Rambla"/>
                <a:ea typeface="Rambla"/>
                <a:cs typeface="Rambla"/>
                <a:sym typeface="Rambla"/>
              </a:defRPr>
            </a:lvl2pPr>
            <a:lvl3pPr marL="859536" marR="0" lvl="2" indent="-237236" algn="l" rtl="0">
              <a:spcBef>
                <a:spcPts val="350"/>
              </a:spcBef>
              <a:buClr>
                <a:schemeClr val="accent2"/>
              </a:buClr>
              <a:buFont typeface="Noto Sans Symbols"/>
              <a:buNone/>
              <a:defRPr sz="1600" b="0" i="0" u="none" strike="noStrike" cap="none">
                <a:solidFill>
                  <a:schemeClr val="lt1"/>
                </a:solidFill>
                <a:latin typeface="Rambla"/>
                <a:ea typeface="Rambla"/>
                <a:cs typeface="Rambla"/>
                <a:sym typeface="Rambla"/>
              </a:defRPr>
            </a:lvl3pPr>
            <a:lvl4pPr marL="1143000" marR="0" lvl="3" indent="-228600" algn="l" rtl="0">
              <a:spcBef>
                <a:spcPts val="350"/>
              </a:spcBef>
              <a:buClr>
                <a:schemeClr val="accent2"/>
              </a:buClr>
              <a:buFont typeface="Noto Sans Symbols"/>
              <a:buNone/>
              <a:defRPr sz="1400" b="0" i="0" u="none" strike="noStrike" cap="none">
                <a:solidFill>
                  <a:schemeClr val="lt1"/>
                </a:solidFill>
                <a:latin typeface="Rambla"/>
                <a:ea typeface="Rambla"/>
                <a:cs typeface="Rambla"/>
                <a:sym typeface="Rambla"/>
              </a:defRPr>
            </a:lvl4pPr>
            <a:lvl5pPr marL="1371600" marR="0" lvl="4" indent="-228600" algn="l" rtl="0">
              <a:spcBef>
                <a:spcPts val="350"/>
              </a:spcBef>
              <a:buClr>
                <a:schemeClr val="accent2"/>
              </a:buClr>
              <a:buFont typeface="Noto Sans Symbols"/>
              <a:buNone/>
              <a:defRPr sz="1400" b="0" i="0" u="none" strike="noStrike" cap="none">
                <a:solidFill>
                  <a:schemeClr val="lt1"/>
                </a:solidFill>
                <a:latin typeface="Rambla"/>
                <a:ea typeface="Rambla"/>
                <a:cs typeface="Rambla"/>
                <a:sym typeface="Rambla"/>
              </a:defRPr>
            </a:lvl5pPr>
            <a:lvl6pPr marL="1600200" marR="0" lvl="5" indent="-114300" algn="l" rtl="0">
              <a:spcBef>
                <a:spcPts val="350"/>
              </a:spcBef>
              <a:buClr>
                <a:schemeClr val="accent3"/>
              </a:buClr>
              <a:buSzPct val="100000"/>
              <a:buFont typeface="Noto Sans Symbols"/>
              <a:buChar char="◾"/>
              <a:defRPr sz="1800" b="0" i="0" u="none" strike="noStrike" cap="none">
                <a:solidFill>
                  <a:schemeClr val="lt1"/>
                </a:solidFill>
                <a:latin typeface="Rambla"/>
                <a:ea typeface="Rambla"/>
                <a:cs typeface="Rambla"/>
                <a:sym typeface="Rambla"/>
              </a:defRPr>
            </a:lvl6pPr>
            <a:lvl7pPr marL="1828800" marR="0" lvl="6" indent="-127000" algn="l" rtl="0">
              <a:spcBef>
                <a:spcPts val="350"/>
              </a:spcBef>
              <a:buClr>
                <a:schemeClr val="accent3"/>
              </a:buClr>
              <a:buSzPct val="100000"/>
              <a:buFont typeface="Noto Sans Symbols"/>
              <a:buChar char="◾"/>
              <a:defRPr sz="1600" b="0" i="0" u="none" strike="noStrike" cap="none">
                <a:solidFill>
                  <a:schemeClr val="lt1"/>
                </a:solidFill>
                <a:latin typeface="Rambla"/>
                <a:ea typeface="Rambla"/>
                <a:cs typeface="Rambla"/>
                <a:sym typeface="Rambla"/>
              </a:defRPr>
            </a:lvl7pPr>
            <a:lvl8pPr marL="2057400" marR="0" lvl="7" indent="-127000" algn="l" rtl="0">
              <a:spcBef>
                <a:spcPts val="350"/>
              </a:spcBef>
              <a:buClr>
                <a:schemeClr val="accent3"/>
              </a:buClr>
              <a:buSzPct val="100000"/>
              <a:buFont typeface="Noto Sans Symbols"/>
              <a:buChar char="◾"/>
              <a:defRPr sz="1600" b="0" i="0" u="none" strike="noStrike" cap="none">
                <a:solidFill>
                  <a:schemeClr val="lt1"/>
                </a:solidFill>
                <a:latin typeface="Rambla"/>
                <a:ea typeface="Rambla"/>
                <a:cs typeface="Rambla"/>
                <a:sym typeface="Rambla"/>
              </a:defRPr>
            </a:lvl8pPr>
            <a:lvl9pPr marL="2286000" marR="0" lvl="8" indent="-127000" algn="l" rtl="0">
              <a:spcBef>
                <a:spcPts val="350"/>
              </a:spcBef>
              <a:buClr>
                <a:schemeClr val="accent3"/>
              </a:buClr>
              <a:buSzPct val="100000"/>
              <a:buFont typeface="Noto Sans Symbols"/>
              <a:buChar char="◾"/>
              <a:defRPr sz="1600" b="0" i="0" u="none" strike="noStrike" cap="none">
                <a:solidFill>
                  <a:schemeClr val="lt1"/>
                </a:solidFill>
                <a:latin typeface="Rambla"/>
                <a:ea typeface="Rambla"/>
                <a:cs typeface="Rambla"/>
                <a:sym typeface="Rambla"/>
              </a:defRPr>
            </a:lvl9pPr>
          </a:lstStyle>
          <a:p>
            <a:endParaRPr/>
          </a:p>
        </p:txBody>
      </p:sp>
      <p:sp>
        <p:nvSpPr>
          <p:cNvPr id="44" name="Shape 44"/>
          <p:cNvSpPr txBox="1">
            <a:spLocks noGrp="1"/>
          </p:cNvSpPr>
          <p:nvPr>
            <p:ph type="dt" idx="10"/>
          </p:nvPr>
        </p:nvSpPr>
        <p:spPr>
          <a:xfrm>
            <a:off x="8969377" y="6407945"/>
            <a:ext cx="2560319" cy="365759"/>
          </a:xfrm>
          <a:prstGeom prst="rect">
            <a:avLst/>
          </a:prstGeom>
          <a:noFill/>
          <a:ln>
            <a:noFill/>
          </a:ln>
        </p:spPr>
        <p:txBody>
          <a:bodyPr lIns="91425" tIns="91425" rIns="91425" bIns="91425" anchor="b" anchorCtr="0"/>
          <a:lstStyle>
            <a:lvl1pPr marL="0" marR="0" lvl="0" indent="0" algn="l" rtl="0">
              <a:spcBef>
                <a:spcPts val="0"/>
              </a:spcBef>
              <a:buNone/>
              <a:defRPr sz="1000">
                <a:solidFill>
                  <a:schemeClr val="lt1"/>
                </a:solidFill>
                <a:latin typeface="Rambla"/>
                <a:ea typeface="Rambla"/>
                <a:cs typeface="Rambla"/>
                <a:sym typeface="Rambla"/>
              </a:defRPr>
            </a:lvl1pPr>
            <a:lvl2pPr marL="457200" marR="0" lvl="1" indent="0" algn="l" rtl="0">
              <a:spcBef>
                <a:spcPts val="0"/>
              </a:spcBef>
              <a:buNone/>
              <a:defRPr sz="1800" b="0" i="0" u="none" strike="noStrike" cap="none">
                <a:solidFill>
                  <a:schemeClr val="lt1"/>
                </a:solidFill>
                <a:latin typeface="Rambla"/>
                <a:ea typeface="Rambla"/>
                <a:cs typeface="Rambla"/>
                <a:sym typeface="Rambla"/>
              </a:defRPr>
            </a:lvl2pPr>
            <a:lvl3pPr marL="914400" marR="0" lvl="2" indent="0" algn="l" rtl="0">
              <a:spcBef>
                <a:spcPts val="0"/>
              </a:spcBef>
              <a:buNone/>
              <a:defRPr sz="1800" b="0" i="0" u="none" strike="noStrike" cap="none">
                <a:solidFill>
                  <a:schemeClr val="lt1"/>
                </a:solidFill>
                <a:latin typeface="Rambla"/>
                <a:ea typeface="Rambla"/>
                <a:cs typeface="Rambla"/>
                <a:sym typeface="Rambla"/>
              </a:defRPr>
            </a:lvl3pPr>
            <a:lvl4pPr marL="1371600" marR="0" lvl="3" indent="0" algn="l" rtl="0">
              <a:spcBef>
                <a:spcPts val="0"/>
              </a:spcBef>
              <a:buNone/>
              <a:defRPr sz="1800" b="0" i="0" u="none" strike="noStrike" cap="none">
                <a:solidFill>
                  <a:schemeClr val="lt1"/>
                </a:solidFill>
                <a:latin typeface="Rambla"/>
                <a:ea typeface="Rambla"/>
                <a:cs typeface="Rambla"/>
                <a:sym typeface="Rambla"/>
              </a:defRPr>
            </a:lvl4pPr>
            <a:lvl5pPr marL="1828800" marR="0" lvl="4" indent="0" algn="l" rtl="0">
              <a:spcBef>
                <a:spcPts val="0"/>
              </a:spcBef>
              <a:buNone/>
              <a:defRPr sz="1800" b="0" i="0" u="none" strike="noStrike" cap="none">
                <a:solidFill>
                  <a:schemeClr val="lt1"/>
                </a:solidFill>
                <a:latin typeface="Rambla"/>
                <a:ea typeface="Rambla"/>
                <a:cs typeface="Rambla"/>
                <a:sym typeface="Rambla"/>
              </a:defRPr>
            </a:lvl5pPr>
            <a:lvl6pPr marL="2286000" marR="0" lvl="5" indent="0" algn="l" rtl="0">
              <a:spcBef>
                <a:spcPts val="0"/>
              </a:spcBef>
              <a:buNone/>
              <a:defRPr sz="1800" b="0" i="0" u="none" strike="noStrike" cap="none">
                <a:solidFill>
                  <a:schemeClr val="lt1"/>
                </a:solidFill>
                <a:latin typeface="Rambla"/>
                <a:ea typeface="Rambla"/>
                <a:cs typeface="Rambla"/>
                <a:sym typeface="Rambla"/>
              </a:defRPr>
            </a:lvl6pPr>
            <a:lvl7pPr marL="2743200" marR="0" lvl="6" indent="0" algn="l" rtl="0">
              <a:spcBef>
                <a:spcPts val="0"/>
              </a:spcBef>
              <a:buNone/>
              <a:defRPr sz="1800" b="0" i="0" u="none" strike="noStrike" cap="none">
                <a:solidFill>
                  <a:schemeClr val="lt1"/>
                </a:solidFill>
                <a:latin typeface="Rambla"/>
                <a:ea typeface="Rambla"/>
                <a:cs typeface="Rambla"/>
                <a:sym typeface="Rambla"/>
              </a:defRPr>
            </a:lvl7pPr>
            <a:lvl8pPr marL="3200400" marR="0" lvl="7" indent="0" algn="l" rtl="0">
              <a:spcBef>
                <a:spcPts val="0"/>
              </a:spcBef>
              <a:buNone/>
              <a:defRPr sz="1800" b="0" i="0" u="none" strike="noStrike" cap="none">
                <a:solidFill>
                  <a:schemeClr val="lt1"/>
                </a:solidFill>
                <a:latin typeface="Rambla"/>
                <a:ea typeface="Rambla"/>
                <a:cs typeface="Rambla"/>
                <a:sym typeface="Rambla"/>
              </a:defRPr>
            </a:lvl8pPr>
            <a:lvl9pPr marL="3657600" marR="0" lvl="8" indent="0" algn="l" rtl="0">
              <a:spcBef>
                <a:spcPts val="0"/>
              </a:spcBef>
              <a:buNone/>
              <a:defRPr sz="1800" b="0" i="0" u="none" strike="noStrike" cap="none">
                <a:solidFill>
                  <a:schemeClr val="lt1"/>
                </a:solidFill>
                <a:latin typeface="Rambla"/>
                <a:ea typeface="Rambla"/>
                <a:cs typeface="Rambla"/>
                <a:sym typeface="Rambla"/>
              </a:defRPr>
            </a:lvl9pPr>
          </a:lstStyle>
          <a:p>
            <a:endParaRPr>
              <a:solidFill>
                <a:srgbClr val="FFFFFF"/>
              </a:solidFill>
            </a:endParaRPr>
          </a:p>
        </p:txBody>
      </p:sp>
      <p:sp>
        <p:nvSpPr>
          <p:cNvPr id="45" name="Shape 45"/>
          <p:cNvSpPr txBox="1">
            <a:spLocks noGrp="1"/>
          </p:cNvSpPr>
          <p:nvPr>
            <p:ph type="ftr" idx="11"/>
          </p:nvPr>
        </p:nvSpPr>
        <p:spPr>
          <a:xfrm>
            <a:off x="5840096" y="6407945"/>
            <a:ext cx="3134241" cy="365125"/>
          </a:xfrm>
          <a:prstGeom prst="rect">
            <a:avLst/>
          </a:prstGeom>
          <a:noFill/>
          <a:ln>
            <a:noFill/>
          </a:ln>
        </p:spPr>
        <p:txBody>
          <a:bodyPr lIns="91425" tIns="91425" rIns="91425" bIns="91425" anchor="b" anchorCtr="0"/>
          <a:lstStyle>
            <a:lvl1pPr marL="0" marR="0" lvl="0" indent="0" algn="r" rtl="0">
              <a:spcBef>
                <a:spcPts val="0"/>
              </a:spcBef>
              <a:buNone/>
              <a:defRPr sz="1000">
                <a:solidFill>
                  <a:schemeClr val="lt1"/>
                </a:solidFill>
                <a:latin typeface="Rambla"/>
                <a:ea typeface="Rambla"/>
                <a:cs typeface="Rambla"/>
                <a:sym typeface="Rambla"/>
              </a:defRPr>
            </a:lvl1pPr>
            <a:lvl2pPr marL="457200" marR="0" lvl="1" indent="0" algn="l" rtl="0">
              <a:spcBef>
                <a:spcPts val="0"/>
              </a:spcBef>
              <a:buNone/>
              <a:defRPr sz="1800" b="0" i="0" u="none" strike="noStrike" cap="none">
                <a:solidFill>
                  <a:schemeClr val="lt1"/>
                </a:solidFill>
                <a:latin typeface="Rambla"/>
                <a:ea typeface="Rambla"/>
                <a:cs typeface="Rambla"/>
                <a:sym typeface="Rambla"/>
              </a:defRPr>
            </a:lvl2pPr>
            <a:lvl3pPr marL="914400" marR="0" lvl="2" indent="0" algn="l" rtl="0">
              <a:spcBef>
                <a:spcPts val="0"/>
              </a:spcBef>
              <a:buNone/>
              <a:defRPr sz="1800" b="0" i="0" u="none" strike="noStrike" cap="none">
                <a:solidFill>
                  <a:schemeClr val="lt1"/>
                </a:solidFill>
                <a:latin typeface="Rambla"/>
                <a:ea typeface="Rambla"/>
                <a:cs typeface="Rambla"/>
                <a:sym typeface="Rambla"/>
              </a:defRPr>
            </a:lvl3pPr>
            <a:lvl4pPr marL="1371600" marR="0" lvl="3" indent="0" algn="l" rtl="0">
              <a:spcBef>
                <a:spcPts val="0"/>
              </a:spcBef>
              <a:buNone/>
              <a:defRPr sz="1800" b="0" i="0" u="none" strike="noStrike" cap="none">
                <a:solidFill>
                  <a:schemeClr val="lt1"/>
                </a:solidFill>
                <a:latin typeface="Rambla"/>
                <a:ea typeface="Rambla"/>
                <a:cs typeface="Rambla"/>
                <a:sym typeface="Rambla"/>
              </a:defRPr>
            </a:lvl4pPr>
            <a:lvl5pPr marL="1828800" marR="0" lvl="4" indent="0" algn="l" rtl="0">
              <a:spcBef>
                <a:spcPts val="0"/>
              </a:spcBef>
              <a:buNone/>
              <a:defRPr sz="1800" b="0" i="0" u="none" strike="noStrike" cap="none">
                <a:solidFill>
                  <a:schemeClr val="lt1"/>
                </a:solidFill>
                <a:latin typeface="Rambla"/>
                <a:ea typeface="Rambla"/>
                <a:cs typeface="Rambla"/>
                <a:sym typeface="Rambla"/>
              </a:defRPr>
            </a:lvl5pPr>
            <a:lvl6pPr marL="2286000" marR="0" lvl="5" indent="0" algn="l" rtl="0">
              <a:spcBef>
                <a:spcPts val="0"/>
              </a:spcBef>
              <a:buNone/>
              <a:defRPr sz="1800" b="0" i="0" u="none" strike="noStrike" cap="none">
                <a:solidFill>
                  <a:schemeClr val="lt1"/>
                </a:solidFill>
                <a:latin typeface="Rambla"/>
                <a:ea typeface="Rambla"/>
                <a:cs typeface="Rambla"/>
                <a:sym typeface="Rambla"/>
              </a:defRPr>
            </a:lvl6pPr>
            <a:lvl7pPr marL="2743200" marR="0" lvl="6" indent="0" algn="l" rtl="0">
              <a:spcBef>
                <a:spcPts val="0"/>
              </a:spcBef>
              <a:buNone/>
              <a:defRPr sz="1800" b="0" i="0" u="none" strike="noStrike" cap="none">
                <a:solidFill>
                  <a:schemeClr val="lt1"/>
                </a:solidFill>
                <a:latin typeface="Rambla"/>
                <a:ea typeface="Rambla"/>
                <a:cs typeface="Rambla"/>
                <a:sym typeface="Rambla"/>
              </a:defRPr>
            </a:lvl7pPr>
            <a:lvl8pPr marL="3200400" marR="0" lvl="7" indent="0" algn="l" rtl="0">
              <a:spcBef>
                <a:spcPts val="0"/>
              </a:spcBef>
              <a:buNone/>
              <a:defRPr sz="1800" b="0" i="0" u="none" strike="noStrike" cap="none">
                <a:solidFill>
                  <a:schemeClr val="lt1"/>
                </a:solidFill>
                <a:latin typeface="Rambla"/>
                <a:ea typeface="Rambla"/>
                <a:cs typeface="Rambla"/>
                <a:sym typeface="Rambla"/>
              </a:defRPr>
            </a:lvl8pPr>
            <a:lvl9pPr marL="3657600" marR="0" lvl="8" indent="0" algn="l" rtl="0">
              <a:spcBef>
                <a:spcPts val="0"/>
              </a:spcBef>
              <a:buNone/>
              <a:defRPr sz="1800" b="0" i="0" u="none" strike="noStrike" cap="none">
                <a:solidFill>
                  <a:schemeClr val="lt1"/>
                </a:solidFill>
                <a:latin typeface="Rambla"/>
                <a:ea typeface="Rambla"/>
                <a:cs typeface="Rambla"/>
                <a:sym typeface="Rambla"/>
              </a:defRPr>
            </a:lvl9pPr>
          </a:lstStyle>
          <a:p>
            <a:endParaRPr>
              <a:solidFill>
                <a:srgbClr val="FFFFFF"/>
              </a:solidFill>
            </a:endParaRPr>
          </a:p>
        </p:txBody>
      </p:sp>
      <p:sp>
        <p:nvSpPr>
          <p:cNvPr id="46" name="Shape 46"/>
          <p:cNvSpPr txBox="1">
            <a:spLocks noGrp="1"/>
          </p:cNvSpPr>
          <p:nvPr>
            <p:ph type="sldNum" idx="12"/>
          </p:nvPr>
        </p:nvSpPr>
        <p:spPr>
          <a:xfrm>
            <a:off x="11529695" y="6407945"/>
            <a:ext cx="487679" cy="365125"/>
          </a:xfrm>
          <a:prstGeom prst="rect">
            <a:avLst/>
          </a:prstGeom>
          <a:noFill/>
          <a:ln>
            <a:noFill/>
          </a:ln>
        </p:spPr>
        <p:txBody>
          <a:bodyPr lIns="91425" tIns="45700" rIns="91425" bIns="45700" anchor="b" anchorCtr="0">
            <a:noAutofit/>
          </a:bodyPr>
          <a:lstStyle/>
          <a:p>
            <a:pPr algn="r">
              <a:buSzPct val="25000"/>
            </a:pPr>
            <a:fld id="{00000000-1234-1234-1234-123412341234}" type="slidenum">
              <a:rPr lang="en-US" sz="1000">
                <a:solidFill>
                  <a:srgbClr val="FFFFFF"/>
                </a:solidFill>
                <a:latin typeface="Rambla"/>
                <a:ea typeface="Rambla"/>
                <a:cs typeface="Rambla"/>
                <a:sym typeface="Rambla"/>
              </a:rPr>
              <a:pPr algn="r">
                <a:buSzPct val="25000"/>
              </a:pPr>
              <a:t>‹#›</a:t>
            </a:fld>
            <a:endParaRPr lang="en-US" sz="1000">
              <a:solidFill>
                <a:srgbClr val="FFFFFF"/>
              </a:solidFill>
              <a:latin typeface="Rambla"/>
              <a:ea typeface="Rambla"/>
              <a:cs typeface="Rambla"/>
              <a:sym typeface="Rambla"/>
            </a:endParaRPr>
          </a:p>
        </p:txBody>
      </p:sp>
      <p:sp>
        <p:nvSpPr>
          <p:cNvPr id="47" name="Shape 47"/>
          <p:cNvSpPr/>
          <p:nvPr/>
        </p:nvSpPr>
        <p:spPr>
          <a:xfrm>
            <a:off x="4848907" y="3005472"/>
            <a:ext cx="243839" cy="228600"/>
          </a:xfrm>
          <a:prstGeom prst="chevron">
            <a:avLst>
              <a:gd name="adj" fmla="val 50000"/>
            </a:avLst>
          </a:prstGeom>
          <a:gradFill>
            <a:gsLst>
              <a:gs pos="0">
                <a:srgbClr val="1488A5"/>
              </a:gs>
              <a:gs pos="72000">
                <a:srgbClr val="4DB7DA"/>
              </a:gs>
              <a:gs pos="100000">
                <a:srgbClr val="7CC2DD"/>
              </a:gs>
            </a:gsLst>
            <a:lin ang="16200000" scaled="0"/>
          </a:gradFill>
          <a:ln w="9525" cap="rnd" cmpd="sng">
            <a:solidFill>
              <a:srgbClr val="20768B"/>
            </a:solidFill>
            <a:prstDash val="solid"/>
            <a:round/>
            <a:headEnd type="none" w="med" len="med"/>
            <a:tailEnd type="none" w="med" len="med"/>
          </a:ln>
        </p:spPr>
        <p:txBody>
          <a:bodyPr lIns="91425" tIns="45700" rIns="91425" bIns="45700" anchor="ctr" anchorCtr="0">
            <a:noAutofit/>
          </a:bodyPr>
          <a:lstStyle/>
          <a:p>
            <a:endParaRPr sz="1800" kern="0">
              <a:solidFill>
                <a:srgbClr val="FFFFFF"/>
              </a:solidFill>
              <a:latin typeface="Rambla"/>
              <a:ea typeface="Rambla"/>
              <a:cs typeface="Rambla"/>
              <a:sym typeface="Rambla"/>
            </a:endParaRPr>
          </a:p>
        </p:txBody>
      </p:sp>
      <p:sp>
        <p:nvSpPr>
          <p:cNvPr id="48" name="Shape 48"/>
          <p:cNvSpPr/>
          <p:nvPr/>
        </p:nvSpPr>
        <p:spPr>
          <a:xfrm>
            <a:off x="4600353" y="3005472"/>
            <a:ext cx="243839" cy="228600"/>
          </a:xfrm>
          <a:prstGeom prst="chevron">
            <a:avLst>
              <a:gd name="adj" fmla="val 50000"/>
            </a:avLst>
          </a:prstGeom>
          <a:gradFill>
            <a:gsLst>
              <a:gs pos="0">
                <a:srgbClr val="1488A5"/>
              </a:gs>
              <a:gs pos="72000">
                <a:srgbClr val="4DB7DA"/>
              </a:gs>
              <a:gs pos="100000">
                <a:srgbClr val="7CC2DD"/>
              </a:gs>
            </a:gsLst>
            <a:lin ang="16200000" scaled="0"/>
          </a:gradFill>
          <a:ln w="9525" cap="rnd" cmpd="sng">
            <a:solidFill>
              <a:srgbClr val="20768B"/>
            </a:solidFill>
            <a:prstDash val="solid"/>
            <a:round/>
            <a:headEnd type="none" w="med" len="med"/>
            <a:tailEnd type="none" w="med" len="med"/>
          </a:ln>
        </p:spPr>
        <p:txBody>
          <a:bodyPr lIns="91425" tIns="45700" rIns="91425" bIns="45700" anchor="ctr" anchorCtr="0">
            <a:noAutofit/>
          </a:bodyPr>
          <a:lstStyle/>
          <a:p>
            <a:endParaRPr sz="1800" kern="0">
              <a:solidFill>
                <a:srgbClr val="FFFFFF"/>
              </a:solidFill>
              <a:latin typeface="Rambla"/>
              <a:ea typeface="Rambla"/>
              <a:cs typeface="Rambla"/>
              <a:sym typeface="Rambla"/>
            </a:endParaRPr>
          </a:p>
        </p:txBody>
      </p:sp>
    </p:spTree>
    <p:extLst>
      <p:ext uri="{BB962C8B-B14F-4D97-AF65-F5344CB8AC3E}">
        <p14:creationId xmlns:p14="http://schemas.microsoft.com/office/powerpoint/2010/main" val="1689496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49"/>
        <p:cNvGrpSpPr/>
        <p:nvPr/>
      </p:nvGrpSpPr>
      <p:grpSpPr>
        <a:xfrm>
          <a:off x="0" y="0"/>
          <a:ext cx="0" cy="0"/>
          <a:chOff x="0" y="0"/>
          <a:chExt cx="0" cy="0"/>
        </a:xfrm>
      </p:grpSpPr>
      <p:sp>
        <p:nvSpPr>
          <p:cNvPr id="50" name="Shape 50"/>
          <p:cNvSpPr txBox="1">
            <a:spLocks noGrp="1"/>
          </p:cNvSpPr>
          <p:nvPr>
            <p:ph type="body" idx="1"/>
          </p:nvPr>
        </p:nvSpPr>
        <p:spPr>
          <a:xfrm>
            <a:off x="609601" y="1481329"/>
            <a:ext cx="5384799" cy="4525963"/>
          </a:xfrm>
          <a:prstGeom prst="rect">
            <a:avLst/>
          </a:prstGeom>
          <a:noFill/>
          <a:ln>
            <a:noFill/>
          </a:ln>
        </p:spPr>
        <p:txBody>
          <a:bodyPr lIns="91425" tIns="91425" rIns="91425" bIns="91425" anchor="t" anchorCtr="0"/>
          <a:lstStyle>
            <a:lvl1pPr marL="365760" marR="0" lvl="0" indent="-143255" algn="l" rtl="0">
              <a:spcBef>
                <a:spcPts val="400"/>
              </a:spcBef>
              <a:spcAft>
                <a:spcPts val="0"/>
              </a:spcAft>
              <a:buClr>
                <a:schemeClr val="accent1"/>
              </a:buClr>
              <a:buSzPct val="68000"/>
              <a:buFont typeface="Noto Sans Symbols"/>
              <a:buChar char="●"/>
              <a:defRPr sz="2800" b="0" i="0" u="none" strike="noStrike" cap="none">
                <a:solidFill>
                  <a:schemeClr val="lt1"/>
                </a:solidFill>
                <a:latin typeface="Rambla"/>
                <a:ea typeface="Rambla"/>
                <a:cs typeface="Rambla"/>
                <a:sym typeface="Rambla"/>
              </a:defRPr>
            </a:lvl1pPr>
            <a:lvl2pPr marL="621792" marR="0" lvl="1" indent="-88391" algn="l" rtl="0">
              <a:spcBef>
                <a:spcPts val="324"/>
              </a:spcBef>
              <a:buClr>
                <a:schemeClr val="accent1"/>
              </a:buClr>
              <a:buSzPct val="100000"/>
              <a:buFont typeface="Verdana"/>
              <a:buChar char="◦"/>
              <a:defRPr sz="2400" b="0" i="0" u="none" strike="noStrike" cap="none">
                <a:solidFill>
                  <a:schemeClr val="lt1"/>
                </a:solidFill>
                <a:latin typeface="Rambla"/>
                <a:ea typeface="Rambla"/>
                <a:cs typeface="Rambla"/>
                <a:sym typeface="Rambla"/>
              </a:defRPr>
            </a:lvl2pPr>
            <a:lvl3pPr marL="859536" marR="0" lvl="2" indent="-110236" algn="l" rtl="0">
              <a:spcBef>
                <a:spcPts val="350"/>
              </a:spcBef>
              <a:buClr>
                <a:schemeClr val="accent2"/>
              </a:buClr>
              <a:buSzPct val="100000"/>
              <a:buFont typeface="Noto Sans Symbols"/>
              <a:buChar char="⚫"/>
              <a:defRPr sz="2000" b="0" i="0" u="none" strike="noStrike" cap="none">
                <a:solidFill>
                  <a:schemeClr val="lt1"/>
                </a:solidFill>
                <a:latin typeface="Rambla"/>
                <a:ea typeface="Rambla"/>
                <a:cs typeface="Rambla"/>
                <a:sym typeface="Rambla"/>
              </a:defRPr>
            </a:lvl3pPr>
            <a:lvl4pPr marL="1143000" marR="0" lvl="3" indent="-114300" algn="l" rtl="0">
              <a:spcBef>
                <a:spcPts val="350"/>
              </a:spcBef>
              <a:buClr>
                <a:schemeClr val="accent2"/>
              </a:buClr>
              <a:buSzPct val="100000"/>
              <a:buFont typeface="Noto Sans Symbols"/>
              <a:buChar char="⚫"/>
              <a:defRPr sz="1800" b="0" i="0" u="none" strike="noStrike" cap="none">
                <a:solidFill>
                  <a:schemeClr val="lt1"/>
                </a:solidFill>
                <a:latin typeface="Rambla"/>
                <a:ea typeface="Rambla"/>
                <a:cs typeface="Rambla"/>
                <a:sym typeface="Rambla"/>
              </a:defRPr>
            </a:lvl4pPr>
            <a:lvl5pPr marL="1371600" marR="0" lvl="4" indent="-114300" algn="l" rtl="0">
              <a:spcBef>
                <a:spcPts val="350"/>
              </a:spcBef>
              <a:buClr>
                <a:schemeClr val="accent2"/>
              </a:buClr>
              <a:buSzPct val="100000"/>
              <a:buFont typeface="Noto Sans Symbols"/>
              <a:buChar char="⚫"/>
              <a:defRPr sz="1800" b="0" i="0" u="none" strike="noStrike" cap="none">
                <a:solidFill>
                  <a:schemeClr val="lt1"/>
                </a:solidFill>
                <a:latin typeface="Rambla"/>
                <a:ea typeface="Rambla"/>
                <a:cs typeface="Rambla"/>
                <a:sym typeface="Rambla"/>
              </a:defRPr>
            </a:lvl5pPr>
            <a:lvl6pPr marL="1600200" marR="0" lvl="5" indent="-114300" algn="l" rtl="0">
              <a:spcBef>
                <a:spcPts val="350"/>
              </a:spcBef>
              <a:buClr>
                <a:schemeClr val="accent3"/>
              </a:buClr>
              <a:buSzPct val="100000"/>
              <a:buFont typeface="Noto Sans Symbols"/>
              <a:buChar char="◾"/>
              <a:defRPr sz="1800" b="0" i="0" u="none" strike="noStrike" cap="none">
                <a:solidFill>
                  <a:schemeClr val="lt1"/>
                </a:solidFill>
                <a:latin typeface="Rambla"/>
                <a:ea typeface="Rambla"/>
                <a:cs typeface="Rambla"/>
                <a:sym typeface="Rambla"/>
              </a:defRPr>
            </a:lvl6pPr>
            <a:lvl7pPr marL="1828800" marR="0" lvl="6" indent="-127000" algn="l" rtl="0">
              <a:spcBef>
                <a:spcPts val="350"/>
              </a:spcBef>
              <a:buClr>
                <a:schemeClr val="accent3"/>
              </a:buClr>
              <a:buSzPct val="100000"/>
              <a:buFont typeface="Noto Sans Symbols"/>
              <a:buChar char="◾"/>
              <a:defRPr sz="1600" b="0" i="0" u="none" strike="noStrike" cap="none">
                <a:solidFill>
                  <a:schemeClr val="lt1"/>
                </a:solidFill>
                <a:latin typeface="Rambla"/>
                <a:ea typeface="Rambla"/>
                <a:cs typeface="Rambla"/>
                <a:sym typeface="Rambla"/>
              </a:defRPr>
            </a:lvl7pPr>
            <a:lvl8pPr marL="2057400" marR="0" lvl="7" indent="-127000" algn="l" rtl="0">
              <a:spcBef>
                <a:spcPts val="350"/>
              </a:spcBef>
              <a:buClr>
                <a:schemeClr val="accent3"/>
              </a:buClr>
              <a:buSzPct val="100000"/>
              <a:buFont typeface="Noto Sans Symbols"/>
              <a:buChar char="◾"/>
              <a:defRPr sz="1600" b="0" i="0" u="none" strike="noStrike" cap="none">
                <a:solidFill>
                  <a:schemeClr val="lt1"/>
                </a:solidFill>
                <a:latin typeface="Rambla"/>
                <a:ea typeface="Rambla"/>
                <a:cs typeface="Rambla"/>
                <a:sym typeface="Rambla"/>
              </a:defRPr>
            </a:lvl8pPr>
            <a:lvl9pPr marL="2286000" marR="0" lvl="8" indent="-127000" algn="l" rtl="0">
              <a:spcBef>
                <a:spcPts val="350"/>
              </a:spcBef>
              <a:buClr>
                <a:schemeClr val="accent3"/>
              </a:buClr>
              <a:buSzPct val="100000"/>
              <a:buFont typeface="Noto Sans Symbols"/>
              <a:buChar char="◾"/>
              <a:defRPr sz="1600" b="0" i="0" u="none" strike="noStrike" cap="none">
                <a:solidFill>
                  <a:schemeClr val="lt1"/>
                </a:solidFill>
                <a:latin typeface="Rambla"/>
                <a:ea typeface="Rambla"/>
                <a:cs typeface="Rambla"/>
                <a:sym typeface="Rambla"/>
              </a:defRPr>
            </a:lvl9pPr>
          </a:lstStyle>
          <a:p>
            <a:endParaRPr/>
          </a:p>
        </p:txBody>
      </p:sp>
      <p:sp>
        <p:nvSpPr>
          <p:cNvPr id="51" name="Shape 51"/>
          <p:cNvSpPr txBox="1">
            <a:spLocks noGrp="1"/>
          </p:cNvSpPr>
          <p:nvPr>
            <p:ph type="body" idx="2"/>
          </p:nvPr>
        </p:nvSpPr>
        <p:spPr>
          <a:xfrm>
            <a:off x="6197601" y="1481329"/>
            <a:ext cx="5384799" cy="4525963"/>
          </a:xfrm>
          <a:prstGeom prst="rect">
            <a:avLst/>
          </a:prstGeom>
          <a:noFill/>
          <a:ln>
            <a:noFill/>
          </a:ln>
        </p:spPr>
        <p:txBody>
          <a:bodyPr lIns="91425" tIns="91425" rIns="91425" bIns="91425" anchor="t" anchorCtr="0"/>
          <a:lstStyle>
            <a:lvl1pPr marL="365760" marR="0" lvl="0" indent="-143255" algn="l" rtl="0">
              <a:spcBef>
                <a:spcPts val="400"/>
              </a:spcBef>
              <a:spcAft>
                <a:spcPts val="0"/>
              </a:spcAft>
              <a:buClr>
                <a:schemeClr val="accent1"/>
              </a:buClr>
              <a:buSzPct val="68000"/>
              <a:buFont typeface="Noto Sans Symbols"/>
              <a:buChar char="●"/>
              <a:defRPr sz="2800" b="0" i="0" u="none" strike="noStrike" cap="none">
                <a:solidFill>
                  <a:schemeClr val="lt1"/>
                </a:solidFill>
                <a:latin typeface="Rambla"/>
                <a:ea typeface="Rambla"/>
                <a:cs typeface="Rambla"/>
                <a:sym typeface="Rambla"/>
              </a:defRPr>
            </a:lvl1pPr>
            <a:lvl2pPr marL="621792" marR="0" lvl="1" indent="-88391" algn="l" rtl="0">
              <a:spcBef>
                <a:spcPts val="324"/>
              </a:spcBef>
              <a:buClr>
                <a:schemeClr val="accent1"/>
              </a:buClr>
              <a:buSzPct val="100000"/>
              <a:buFont typeface="Verdana"/>
              <a:buChar char="◦"/>
              <a:defRPr sz="2400" b="0" i="0" u="none" strike="noStrike" cap="none">
                <a:solidFill>
                  <a:schemeClr val="lt1"/>
                </a:solidFill>
                <a:latin typeface="Rambla"/>
                <a:ea typeface="Rambla"/>
                <a:cs typeface="Rambla"/>
                <a:sym typeface="Rambla"/>
              </a:defRPr>
            </a:lvl2pPr>
            <a:lvl3pPr marL="859536" marR="0" lvl="2" indent="-110236" algn="l" rtl="0">
              <a:spcBef>
                <a:spcPts val="350"/>
              </a:spcBef>
              <a:buClr>
                <a:schemeClr val="accent2"/>
              </a:buClr>
              <a:buSzPct val="100000"/>
              <a:buFont typeface="Noto Sans Symbols"/>
              <a:buChar char="⚫"/>
              <a:defRPr sz="2000" b="0" i="0" u="none" strike="noStrike" cap="none">
                <a:solidFill>
                  <a:schemeClr val="lt1"/>
                </a:solidFill>
                <a:latin typeface="Rambla"/>
                <a:ea typeface="Rambla"/>
                <a:cs typeface="Rambla"/>
                <a:sym typeface="Rambla"/>
              </a:defRPr>
            </a:lvl3pPr>
            <a:lvl4pPr marL="1143000" marR="0" lvl="3" indent="-114300" algn="l" rtl="0">
              <a:spcBef>
                <a:spcPts val="350"/>
              </a:spcBef>
              <a:buClr>
                <a:schemeClr val="accent2"/>
              </a:buClr>
              <a:buSzPct val="100000"/>
              <a:buFont typeface="Noto Sans Symbols"/>
              <a:buChar char="⚫"/>
              <a:defRPr sz="1800" b="0" i="0" u="none" strike="noStrike" cap="none">
                <a:solidFill>
                  <a:schemeClr val="lt1"/>
                </a:solidFill>
                <a:latin typeface="Rambla"/>
                <a:ea typeface="Rambla"/>
                <a:cs typeface="Rambla"/>
                <a:sym typeface="Rambla"/>
              </a:defRPr>
            </a:lvl4pPr>
            <a:lvl5pPr marL="1371600" marR="0" lvl="4" indent="-114300" algn="l" rtl="0">
              <a:spcBef>
                <a:spcPts val="350"/>
              </a:spcBef>
              <a:buClr>
                <a:schemeClr val="accent2"/>
              </a:buClr>
              <a:buSzPct val="100000"/>
              <a:buFont typeface="Noto Sans Symbols"/>
              <a:buChar char="⚫"/>
              <a:defRPr sz="1800" b="0" i="0" u="none" strike="noStrike" cap="none">
                <a:solidFill>
                  <a:schemeClr val="lt1"/>
                </a:solidFill>
                <a:latin typeface="Rambla"/>
                <a:ea typeface="Rambla"/>
                <a:cs typeface="Rambla"/>
                <a:sym typeface="Rambla"/>
              </a:defRPr>
            </a:lvl5pPr>
            <a:lvl6pPr marL="1600200" marR="0" lvl="5" indent="-114300" algn="l" rtl="0">
              <a:spcBef>
                <a:spcPts val="350"/>
              </a:spcBef>
              <a:buClr>
                <a:schemeClr val="accent3"/>
              </a:buClr>
              <a:buSzPct val="100000"/>
              <a:buFont typeface="Noto Sans Symbols"/>
              <a:buChar char="◾"/>
              <a:defRPr sz="1800" b="0" i="0" u="none" strike="noStrike" cap="none">
                <a:solidFill>
                  <a:schemeClr val="lt1"/>
                </a:solidFill>
                <a:latin typeface="Rambla"/>
                <a:ea typeface="Rambla"/>
                <a:cs typeface="Rambla"/>
                <a:sym typeface="Rambla"/>
              </a:defRPr>
            </a:lvl6pPr>
            <a:lvl7pPr marL="1828800" marR="0" lvl="6" indent="-127000" algn="l" rtl="0">
              <a:spcBef>
                <a:spcPts val="350"/>
              </a:spcBef>
              <a:buClr>
                <a:schemeClr val="accent3"/>
              </a:buClr>
              <a:buSzPct val="100000"/>
              <a:buFont typeface="Noto Sans Symbols"/>
              <a:buChar char="◾"/>
              <a:defRPr sz="1600" b="0" i="0" u="none" strike="noStrike" cap="none">
                <a:solidFill>
                  <a:schemeClr val="lt1"/>
                </a:solidFill>
                <a:latin typeface="Rambla"/>
                <a:ea typeface="Rambla"/>
                <a:cs typeface="Rambla"/>
                <a:sym typeface="Rambla"/>
              </a:defRPr>
            </a:lvl7pPr>
            <a:lvl8pPr marL="2057400" marR="0" lvl="7" indent="-127000" algn="l" rtl="0">
              <a:spcBef>
                <a:spcPts val="350"/>
              </a:spcBef>
              <a:buClr>
                <a:schemeClr val="accent3"/>
              </a:buClr>
              <a:buSzPct val="100000"/>
              <a:buFont typeface="Noto Sans Symbols"/>
              <a:buChar char="◾"/>
              <a:defRPr sz="1600" b="0" i="0" u="none" strike="noStrike" cap="none">
                <a:solidFill>
                  <a:schemeClr val="lt1"/>
                </a:solidFill>
                <a:latin typeface="Rambla"/>
                <a:ea typeface="Rambla"/>
                <a:cs typeface="Rambla"/>
                <a:sym typeface="Rambla"/>
              </a:defRPr>
            </a:lvl8pPr>
            <a:lvl9pPr marL="2286000" marR="0" lvl="8" indent="-127000" algn="l" rtl="0">
              <a:spcBef>
                <a:spcPts val="350"/>
              </a:spcBef>
              <a:buClr>
                <a:schemeClr val="accent3"/>
              </a:buClr>
              <a:buSzPct val="100000"/>
              <a:buFont typeface="Noto Sans Symbols"/>
              <a:buChar char="◾"/>
              <a:defRPr sz="1600" b="0" i="0" u="none" strike="noStrike" cap="none">
                <a:solidFill>
                  <a:schemeClr val="lt1"/>
                </a:solidFill>
                <a:latin typeface="Rambla"/>
                <a:ea typeface="Rambla"/>
                <a:cs typeface="Rambla"/>
                <a:sym typeface="Rambla"/>
              </a:defRPr>
            </a:lvl9pPr>
          </a:lstStyle>
          <a:p>
            <a:endParaRPr/>
          </a:p>
        </p:txBody>
      </p:sp>
      <p:sp>
        <p:nvSpPr>
          <p:cNvPr id="52" name="Shape 52"/>
          <p:cNvSpPr txBox="1">
            <a:spLocks noGrp="1"/>
          </p:cNvSpPr>
          <p:nvPr>
            <p:ph type="dt" idx="10"/>
          </p:nvPr>
        </p:nvSpPr>
        <p:spPr>
          <a:xfrm>
            <a:off x="8969377" y="6407945"/>
            <a:ext cx="2560319" cy="365759"/>
          </a:xfrm>
          <a:prstGeom prst="rect">
            <a:avLst/>
          </a:prstGeom>
          <a:noFill/>
          <a:ln>
            <a:noFill/>
          </a:ln>
        </p:spPr>
        <p:txBody>
          <a:bodyPr lIns="91425" tIns="91425" rIns="91425" bIns="91425" anchor="b" anchorCtr="0"/>
          <a:lstStyle>
            <a:lvl1pPr marL="0" marR="0" lvl="0" indent="0" algn="l" rtl="0">
              <a:spcBef>
                <a:spcPts val="0"/>
              </a:spcBef>
              <a:buNone/>
              <a:defRPr sz="1000">
                <a:solidFill>
                  <a:schemeClr val="lt1"/>
                </a:solidFill>
                <a:latin typeface="Rambla"/>
                <a:ea typeface="Rambla"/>
                <a:cs typeface="Rambla"/>
                <a:sym typeface="Rambla"/>
              </a:defRPr>
            </a:lvl1pPr>
            <a:lvl2pPr marL="457200" marR="0" lvl="1" indent="0" algn="l" rtl="0">
              <a:spcBef>
                <a:spcPts val="0"/>
              </a:spcBef>
              <a:buNone/>
              <a:defRPr sz="1800" b="0" i="0" u="none" strike="noStrike" cap="none">
                <a:solidFill>
                  <a:schemeClr val="lt1"/>
                </a:solidFill>
                <a:latin typeface="Rambla"/>
                <a:ea typeface="Rambla"/>
                <a:cs typeface="Rambla"/>
                <a:sym typeface="Rambla"/>
              </a:defRPr>
            </a:lvl2pPr>
            <a:lvl3pPr marL="914400" marR="0" lvl="2" indent="0" algn="l" rtl="0">
              <a:spcBef>
                <a:spcPts val="0"/>
              </a:spcBef>
              <a:buNone/>
              <a:defRPr sz="1800" b="0" i="0" u="none" strike="noStrike" cap="none">
                <a:solidFill>
                  <a:schemeClr val="lt1"/>
                </a:solidFill>
                <a:latin typeface="Rambla"/>
                <a:ea typeface="Rambla"/>
                <a:cs typeface="Rambla"/>
                <a:sym typeface="Rambla"/>
              </a:defRPr>
            </a:lvl3pPr>
            <a:lvl4pPr marL="1371600" marR="0" lvl="3" indent="0" algn="l" rtl="0">
              <a:spcBef>
                <a:spcPts val="0"/>
              </a:spcBef>
              <a:buNone/>
              <a:defRPr sz="1800" b="0" i="0" u="none" strike="noStrike" cap="none">
                <a:solidFill>
                  <a:schemeClr val="lt1"/>
                </a:solidFill>
                <a:latin typeface="Rambla"/>
                <a:ea typeface="Rambla"/>
                <a:cs typeface="Rambla"/>
                <a:sym typeface="Rambla"/>
              </a:defRPr>
            </a:lvl4pPr>
            <a:lvl5pPr marL="1828800" marR="0" lvl="4" indent="0" algn="l" rtl="0">
              <a:spcBef>
                <a:spcPts val="0"/>
              </a:spcBef>
              <a:buNone/>
              <a:defRPr sz="1800" b="0" i="0" u="none" strike="noStrike" cap="none">
                <a:solidFill>
                  <a:schemeClr val="lt1"/>
                </a:solidFill>
                <a:latin typeface="Rambla"/>
                <a:ea typeface="Rambla"/>
                <a:cs typeface="Rambla"/>
                <a:sym typeface="Rambla"/>
              </a:defRPr>
            </a:lvl5pPr>
            <a:lvl6pPr marL="2286000" marR="0" lvl="5" indent="0" algn="l" rtl="0">
              <a:spcBef>
                <a:spcPts val="0"/>
              </a:spcBef>
              <a:buNone/>
              <a:defRPr sz="1800" b="0" i="0" u="none" strike="noStrike" cap="none">
                <a:solidFill>
                  <a:schemeClr val="lt1"/>
                </a:solidFill>
                <a:latin typeface="Rambla"/>
                <a:ea typeface="Rambla"/>
                <a:cs typeface="Rambla"/>
                <a:sym typeface="Rambla"/>
              </a:defRPr>
            </a:lvl6pPr>
            <a:lvl7pPr marL="2743200" marR="0" lvl="6" indent="0" algn="l" rtl="0">
              <a:spcBef>
                <a:spcPts val="0"/>
              </a:spcBef>
              <a:buNone/>
              <a:defRPr sz="1800" b="0" i="0" u="none" strike="noStrike" cap="none">
                <a:solidFill>
                  <a:schemeClr val="lt1"/>
                </a:solidFill>
                <a:latin typeface="Rambla"/>
                <a:ea typeface="Rambla"/>
                <a:cs typeface="Rambla"/>
                <a:sym typeface="Rambla"/>
              </a:defRPr>
            </a:lvl7pPr>
            <a:lvl8pPr marL="3200400" marR="0" lvl="7" indent="0" algn="l" rtl="0">
              <a:spcBef>
                <a:spcPts val="0"/>
              </a:spcBef>
              <a:buNone/>
              <a:defRPr sz="1800" b="0" i="0" u="none" strike="noStrike" cap="none">
                <a:solidFill>
                  <a:schemeClr val="lt1"/>
                </a:solidFill>
                <a:latin typeface="Rambla"/>
                <a:ea typeface="Rambla"/>
                <a:cs typeface="Rambla"/>
                <a:sym typeface="Rambla"/>
              </a:defRPr>
            </a:lvl8pPr>
            <a:lvl9pPr marL="3657600" marR="0" lvl="8" indent="0" algn="l" rtl="0">
              <a:spcBef>
                <a:spcPts val="0"/>
              </a:spcBef>
              <a:buNone/>
              <a:defRPr sz="1800" b="0" i="0" u="none" strike="noStrike" cap="none">
                <a:solidFill>
                  <a:schemeClr val="lt1"/>
                </a:solidFill>
                <a:latin typeface="Rambla"/>
                <a:ea typeface="Rambla"/>
                <a:cs typeface="Rambla"/>
                <a:sym typeface="Rambla"/>
              </a:defRPr>
            </a:lvl9pPr>
          </a:lstStyle>
          <a:p>
            <a:endParaRPr>
              <a:solidFill>
                <a:srgbClr val="FFFFFF"/>
              </a:solidFill>
            </a:endParaRPr>
          </a:p>
        </p:txBody>
      </p:sp>
      <p:sp>
        <p:nvSpPr>
          <p:cNvPr id="53" name="Shape 53"/>
          <p:cNvSpPr txBox="1">
            <a:spLocks noGrp="1"/>
          </p:cNvSpPr>
          <p:nvPr>
            <p:ph type="ftr" idx="11"/>
          </p:nvPr>
        </p:nvSpPr>
        <p:spPr>
          <a:xfrm>
            <a:off x="5840096" y="6407945"/>
            <a:ext cx="3134241" cy="365125"/>
          </a:xfrm>
          <a:prstGeom prst="rect">
            <a:avLst/>
          </a:prstGeom>
          <a:noFill/>
          <a:ln>
            <a:noFill/>
          </a:ln>
        </p:spPr>
        <p:txBody>
          <a:bodyPr lIns="91425" tIns="91425" rIns="91425" bIns="91425" anchor="b" anchorCtr="0"/>
          <a:lstStyle>
            <a:lvl1pPr marL="0" marR="0" lvl="0" indent="0" algn="r" rtl="0">
              <a:spcBef>
                <a:spcPts val="0"/>
              </a:spcBef>
              <a:buNone/>
              <a:defRPr sz="1000">
                <a:solidFill>
                  <a:schemeClr val="lt1"/>
                </a:solidFill>
                <a:latin typeface="Rambla"/>
                <a:ea typeface="Rambla"/>
                <a:cs typeface="Rambla"/>
                <a:sym typeface="Rambla"/>
              </a:defRPr>
            </a:lvl1pPr>
            <a:lvl2pPr marL="457200" marR="0" lvl="1" indent="0" algn="l" rtl="0">
              <a:spcBef>
                <a:spcPts val="0"/>
              </a:spcBef>
              <a:buNone/>
              <a:defRPr sz="1800" b="0" i="0" u="none" strike="noStrike" cap="none">
                <a:solidFill>
                  <a:schemeClr val="lt1"/>
                </a:solidFill>
                <a:latin typeface="Rambla"/>
                <a:ea typeface="Rambla"/>
                <a:cs typeface="Rambla"/>
                <a:sym typeface="Rambla"/>
              </a:defRPr>
            </a:lvl2pPr>
            <a:lvl3pPr marL="914400" marR="0" lvl="2" indent="0" algn="l" rtl="0">
              <a:spcBef>
                <a:spcPts val="0"/>
              </a:spcBef>
              <a:buNone/>
              <a:defRPr sz="1800" b="0" i="0" u="none" strike="noStrike" cap="none">
                <a:solidFill>
                  <a:schemeClr val="lt1"/>
                </a:solidFill>
                <a:latin typeface="Rambla"/>
                <a:ea typeface="Rambla"/>
                <a:cs typeface="Rambla"/>
                <a:sym typeface="Rambla"/>
              </a:defRPr>
            </a:lvl3pPr>
            <a:lvl4pPr marL="1371600" marR="0" lvl="3" indent="0" algn="l" rtl="0">
              <a:spcBef>
                <a:spcPts val="0"/>
              </a:spcBef>
              <a:buNone/>
              <a:defRPr sz="1800" b="0" i="0" u="none" strike="noStrike" cap="none">
                <a:solidFill>
                  <a:schemeClr val="lt1"/>
                </a:solidFill>
                <a:latin typeface="Rambla"/>
                <a:ea typeface="Rambla"/>
                <a:cs typeface="Rambla"/>
                <a:sym typeface="Rambla"/>
              </a:defRPr>
            </a:lvl4pPr>
            <a:lvl5pPr marL="1828800" marR="0" lvl="4" indent="0" algn="l" rtl="0">
              <a:spcBef>
                <a:spcPts val="0"/>
              </a:spcBef>
              <a:buNone/>
              <a:defRPr sz="1800" b="0" i="0" u="none" strike="noStrike" cap="none">
                <a:solidFill>
                  <a:schemeClr val="lt1"/>
                </a:solidFill>
                <a:latin typeface="Rambla"/>
                <a:ea typeface="Rambla"/>
                <a:cs typeface="Rambla"/>
                <a:sym typeface="Rambla"/>
              </a:defRPr>
            </a:lvl5pPr>
            <a:lvl6pPr marL="2286000" marR="0" lvl="5" indent="0" algn="l" rtl="0">
              <a:spcBef>
                <a:spcPts val="0"/>
              </a:spcBef>
              <a:buNone/>
              <a:defRPr sz="1800" b="0" i="0" u="none" strike="noStrike" cap="none">
                <a:solidFill>
                  <a:schemeClr val="lt1"/>
                </a:solidFill>
                <a:latin typeface="Rambla"/>
                <a:ea typeface="Rambla"/>
                <a:cs typeface="Rambla"/>
                <a:sym typeface="Rambla"/>
              </a:defRPr>
            </a:lvl6pPr>
            <a:lvl7pPr marL="2743200" marR="0" lvl="6" indent="0" algn="l" rtl="0">
              <a:spcBef>
                <a:spcPts val="0"/>
              </a:spcBef>
              <a:buNone/>
              <a:defRPr sz="1800" b="0" i="0" u="none" strike="noStrike" cap="none">
                <a:solidFill>
                  <a:schemeClr val="lt1"/>
                </a:solidFill>
                <a:latin typeface="Rambla"/>
                <a:ea typeface="Rambla"/>
                <a:cs typeface="Rambla"/>
                <a:sym typeface="Rambla"/>
              </a:defRPr>
            </a:lvl7pPr>
            <a:lvl8pPr marL="3200400" marR="0" lvl="7" indent="0" algn="l" rtl="0">
              <a:spcBef>
                <a:spcPts val="0"/>
              </a:spcBef>
              <a:buNone/>
              <a:defRPr sz="1800" b="0" i="0" u="none" strike="noStrike" cap="none">
                <a:solidFill>
                  <a:schemeClr val="lt1"/>
                </a:solidFill>
                <a:latin typeface="Rambla"/>
                <a:ea typeface="Rambla"/>
                <a:cs typeface="Rambla"/>
                <a:sym typeface="Rambla"/>
              </a:defRPr>
            </a:lvl8pPr>
            <a:lvl9pPr marL="3657600" marR="0" lvl="8" indent="0" algn="l" rtl="0">
              <a:spcBef>
                <a:spcPts val="0"/>
              </a:spcBef>
              <a:buNone/>
              <a:defRPr sz="1800" b="0" i="0" u="none" strike="noStrike" cap="none">
                <a:solidFill>
                  <a:schemeClr val="lt1"/>
                </a:solidFill>
                <a:latin typeface="Rambla"/>
                <a:ea typeface="Rambla"/>
                <a:cs typeface="Rambla"/>
                <a:sym typeface="Rambla"/>
              </a:defRPr>
            </a:lvl9pPr>
          </a:lstStyle>
          <a:p>
            <a:endParaRPr>
              <a:solidFill>
                <a:srgbClr val="FFFFFF"/>
              </a:solidFill>
            </a:endParaRPr>
          </a:p>
        </p:txBody>
      </p:sp>
      <p:sp>
        <p:nvSpPr>
          <p:cNvPr id="54" name="Shape 54"/>
          <p:cNvSpPr txBox="1">
            <a:spLocks noGrp="1"/>
          </p:cNvSpPr>
          <p:nvPr>
            <p:ph type="sldNum" idx="12"/>
          </p:nvPr>
        </p:nvSpPr>
        <p:spPr>
          <a:xfrm>
            <a:off x="11529695" y="6407945"/>
            <a:ext cx="487679" cy="365125"/>
          </a:xfrm>
          <a:prstGeom prst="rect">
            <a:avLst/>
          </a:prstGeom>
          <a:noFill/>
          <a:ln>
            <a:noFill/>
          </a:ln>
        </p:spPr>
        <p:txBody>
          <a:bodyPr lIns="91425" tIns="45700" rIns="91425" bIns="45700" anchor="b" anchorCtr="0">
            <a:noAutofit/>
          </a:bodyPr>
          <a:lstStyle/>
          <a:p>
            <a:pPr algn="r">
              <a:buSzPct val="25000"/>
            </a:pPr>
            <a:fld id="{00000000-1234-1234-1234-123412341234}" type="slidenum">
              <a:rPr lang="en-US" sz="1000">
                <a:solidFill>
                  <a:srgbClr val="FFFFFF"/>
                </a:solidFill>
                <a:latin typeface="Rambla"/>
                <a:ea typeface="Rambla"/>
                <a:cs typeface="Rambla"/>
                <a:sym typeface="Rambla"/>
              </a:rPr>
              <a:pPr algn="r">
                <a:buSzPct val="25000"/>
              </a:pPr>
              <a:t>‹#›</a:t>
            </a:fld>
            <a:endParaRPr lang="en-US" sz="1000">
              <a:solidFill>
                <a:srgbClr val="FFFFFF"/>
              </a:solidFill>
              <a:latin typeface="Rambla"/>
              <a:ea typeface="Rambla"/>
              <a:cs typeface="Rambla"/>
              <a:sym typeface="Rambla"/>
            </a:endParaRPr>
          </a:p>
        </p:txBody>
      </p:sp>
      <p:sp>
        <p:nvSpPr>
          <p:cNvPr id="55" name="Shape 55"/>
          <p:cNvSpPr txBox="1">
            <a:spLocks noGrp="1"/>
          </p:cNvSpPr>
          <p:nvPr>
            <p:ph type="title"/>
          </p:nvPr>
        </p:nvSpPr>
        <p:spPr>
          <a:xfrm>
            <a:off x="609600" y="274637"/>
            <a:ext cx="10972800" cy="1143000"/>
          </a:xfrm>
          <a:prstGeom prst="rect">
            <a:avLst/>
          </a:prstGeom>
          <a:noFill/>
          <a:ln>
            <a:noFill/>
          </a:ln>
        </p:spPr>
        <p:txBody>
          <a:bodyPr lIns="91425" tIns="91425" rIns="91425" bIns="91425" anchor="ctr" anchorCtr="0"/>
          <a:lstStyle>
            <a:lvl1pPr marL="0" marR="0" lvl="0" indent="0" algn="l" rtl="0">
              <a:spcBef>
                <a:spcPts val="0"/>
              </a:spcBef>
              <a:buClr>
                <a:schemeClr val="lt2"/>
              </a:buClr>
              <a:buFont typeface="Rambla"/>
              <a:buNone/>
              <a:defRPr sz="4100" b="1" i="0" u="none" strike="noStrike" cap="none">
                <a:solidFill>
                  <a:schemeClr val="lt2"/>
                </a:solidFill>
                <a:latin typeface="Rambla"/>
                <a:ea typeface="Rambla"/>
                <a:cs typeface="Rambla"/>
                <a:sym typeface="Rambla"/>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Tree>
    <p:extLst>
      <p:ext uri="{BB962C8B-B14F-4D97-AF65-F5344CB8AC3E}">
        <p14:creationId xmlns:p14="http://schemas.microsoft.com/office/powerpoint/2010/main" val="30112507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cSld name="Comparison">
    <p:bg>
      <p:bgPr>
        <a:solidFill>
          <a:srgbClr val="9CCADC">
            <a:alpha val="40000"/>
          </a:srgbClr>
        </a:solidFill>
        <a:effectLst/>
      </p:bgPr>
    </p:bg>
    <p:spTree>
      <p:nvGrpSpPr>
        <p:cNvPr id="1" name="Shape 56"/>
        <p:cNvGrpSpPr/>
        <p:nvPr/>
      </p:nvGrpSpPr>
      <p:grpSpPr>
        <a:xfrm>
          <a:off x="0" y="0"/>
          <a:ext cx="0" cy="0"/>
          <a:chOff x="0" y="0"/>
          <a:chExt cx="0" cy="0"/>
        </a:xfrm>
      </p:grpSpPr>
      <p:sp>
        <p:nvSpPr>
          <p:cNvPr id="57" name="Shape 57"/>
          <p:cNvSpPr txBox="1">
            <a:spLocks noGrp="1"/>
          </p:cNvSpPr>
          <p:nvPr>
            <p:ph type="title"/>
          </p:nvPr>
        </p:nvSpPr>
        <p:spPr>
          <a:xfrm>
            <a:off x="609600" y="273050"/>
            <a:ext cx="10972800" cy="1143000"/>
          </a:xfrm>
          <a:prstGeom prst="rect">
            <a:avLst/>
          </a:prstGeom>
          <a:noFill/>
          <a:ln>
            <a:noFill/>
          </a:ln>
        </p:spPr>
        <p:txBody>
          <a:bodyPr lIns="91425" tIns="91425" rIns="91425" bIns="91425" anchor="ctr" anchorCtr="0"/>
          <a:lstStyle>
            <a:lvl1pPr marL="0" marR="0" lvl="0" indent="0" algn="l" rtl="0">
              <a:spcBef>
                <a:spcPts val="0"/>
              </a:spcBef>
              <a:buClr>
                <a:schemeClr val="dk2"/>
              </a:buClr>
              <a:buFont typeface="Rambla"/>
              <a:buNone/>
              <a:defRPr sz="4100" b="1" i="0" u="none" strike="noStrike" cap="none">
                <a:solidFill>
                  <a:schemeClr val="dk2"/>
                </a:solidFill>
                <a:latin typeface="Rambla"/>
                <a:ea typeface="Rambla"/>
                <a:cs typeface="Rambla"/>
                <a:sym typeface="Rambla"/>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58" name="Shape 58"/>
          <p:cNvSpPr txBox="1">
            <a:spLocks noGrp="1"/>
          </p:cNvSpPr>
          <p:nvPr>
            <p:ph type="body" idx="1"/>
          </p:nvPr>
        </p:nvSpPr>
        <p:spPr>
          <a:xfrm>
            <a:off x="609601" y="5410200"/>
            <a:ext cx="5386916" cy="762000"/>
          </a:xfrm>
          <a:prstGeom prst="rect">
            <a:avLst/>
          </a:prstGeom>
          <a:solidFill>
            <a:schemeClr val="accent1"/>
          </a:solidFill>
          <a:ln w="9650" cap="flat" cmpd="sng">
            <a:solidFill>
              <a:schemeClr val="accent1"/>
            </a:solidFill>
            <a:prstDash val="solid"/>
            <a:miter/>
            <a:headEnd type="none" w="med" len="med"/>
            <a:tailEnd type="none" w="med" len="med"/>
          </a:ln>
        </p:spPr>
        <p:txBody>
          <a:bodyPr lIns="91425" tIns="91425" rIns="91425" bIns="91425" anchor="ctr" anchorCtr="0"/>
          <a:lstStyle>
            <a:lvl1pPr marL="0" marR="0" lvl="0" indent="0" algn="l" rtl="0">
              <a:spcBef>
                <a:spcPts val="400"/>
              </a:spcBef>
              <a:spcAft>
                <a:spcPts val="0"/>
              </a:spcAft>
              <a:buClr>
                <a:schemeClr val="accent1"/>
              </a:buClr>
              <a:buFont typeface="Noto Sans Symbols"/>
              <a:buNone/>
              <a:defRPr sz="2400" b="0" i="0" u="none" strike="noStrike" cap="none">
                <a:solidFill>
                  <a:schemeClr val="lt1"/>
                </a:solidFill>
                <a:latin typeface="Rambla"/>
                <a:ea typeface="Rambla"/>
                <a:cs typeface="Rambla"/>
                <a:sym typeface="Rambla"/>
              </a:defRPr>
            </a:lvl1pPr>
            <a:lvl2pPr marL="621792" marR="0" lvl="1" indent="-240791" algn="l" rtl="0">
              <a:spcBef>
                <a:spcPts val="324"/>
              </a:spcBef>
              <a:buClr>
                <a:schemeClr val="accent1"/>
              </a:buClr>
              <a:buFont typeface="Verdana"/>
              <a:buNone/>
              <a:defRPr sz="2000" b="1" i="0" u="none" strike="noStrike" cap="none">
                <a:solidFill>
                  <a:schemeClr val="dk1"/>
                </a:solidFill>
                <a:latin typeface="Rambla"/>
                <a:ea typeface="Rambla"/>
                <a:cs typeface="Rambla"/>
                <a:sym typeface="Rambla"/>
              </a:defRPr>
            </a:lvl2pPr>
            <a:lvl3pPr marL="859536" marR="0" lvl="2" indent="-237236" algn="l" rtl="0">
              <a:spcBef>
                <a:spcPts val="350"/>
              </a:spcBef>
              <a:buClr>
                <a:schemeClr val="accent2"/>
              </a:buClr>
              <a:buFont typeface="Noto Sans Symbols"/>
              <a:buNone/>
              <a:defRPr sz="1800" b="1" i="0" u="none" strike="noStrike" cap="none">
                <a:solidFill>
                  <a:schemeClr val="dk1"/>
                </a:solidFill>
                <a:latin typeface="Rambla"/>
                <a:ea typeface="Rambla"/>
                <a:cs typeface="Rambla"/>
                <a:sym typeface="Rambla"/>
              </a:defRPr>
            </a:lvl3pPr>
            <a:lvl4pPr marL="1143000" marR="0" lvl="3" indent="-228600" algn="l" rtl="0">
              <a:spcBef>
                <a:spcPts val="350"/>
              </a:spcBef>
              <a:buClr>
                <a:schemeClr val="accent2"/>
              </a:buClr>
              <a:buFont typeface="Noto Sans Symbols"/>
              <a:buNone/>
              <a:defRPr sz="1600" b="1" i="0" u="none" strike="noStrike" cap="none">
                <a:solidFill>
                  <a:schemeClr val="dk1"/>
                </a:solidFill>
                <a:latin typeface="Rambla"/>
                <a:ea typeface="Rambla"/>
                <a:cs typeface="Rambla"/>
                <a:sym typeface="Rambla"/>
              </a:defRPr>
            </a:lvl4pPr>
            <a:lvl5pPr marL="1371600" marR="0" lvl="4" indent="-228600" algn="l" rtl="0">
              <a:spcBef>
                <a:spcPts val="350"/>
              </a:spcBef>
              <a:buClr>
                <a:schemeClr val="accent2"/>
              </a:buClr>
              <a:buFont typeface="Noto Sans Symbols"/>
              <a:buNone/>
              <a:defRPr sz="1600" b="1" i="0" u="none" strike="noStrike" cap="none">
                <a:solidFill>
                  <a:schemeClr val="dk1"/>
                </a:solidFill>
                <a:latin typeface="Rambla"/>
                <a:ea typeface="Rambla"/>
                <a:cs typeface="Rambla"/>
                <a:sym typeface="Rambla"/>
              </a:defRPr>
            </a:lvl5pPr>
            <a:lvl6pPr marL="1600200" marR="0" lvl="5" indent="-114300" algn="l" rtl="0">
              <a:spcBef>
                <a:spcPts val="350"/>
              </a:spcBef>
              <a:buClr>
                <a:schemeClr val="accent3"/>
              </a:buClr>
              <a:buSzPct val="100000"/>
              <a:buFont typeface="Noto Sans Symbols"/>
              <a:buChar char="◾"/>
              <a:defRPr sz="1800" b="0" i="0" u="none" strike="noStrike" cap="none">
                <a:solidFill>
                  <a:schemeClr val="dk1"/>
                </a:solidFill>
                <a:latin typeface="Rambla"/>
                <a:ea typeface="Rambla"/>
                <a:cs typeface="Rambla"/>
                <a:sym typeface="Rambla"/>
              </a:defRPr>
            </a:lvl6pPr>
            <a:lvl7pPr marL="1828800" marR="0" lvl="6" indent="-127000" algn="l" rtl="0">
              <a:spcBef>
                <a:spcPts val="350"/>
              </a:spcBef>
              <a:buClr>
                <a:schemeClr val="accent3"/>
              </a:buClr>
              <a:buSzPct val="100000"/>
              <a:buFont typeface="Noto Sans Symbols"/>
              <a:buChar char="◾"/>
              <a:defRPr sz="1600" b="0" i="0" u="none" strike="noStrike" cap="none">
                <a:solidFill>
                  <a:schemeClr val="dk1"/>
                </a:solidFill>
                <a:latin typeface="Rambla"/>
                <a:ea typeface="Rambla"/>
                <a:cs typeface="Rambla"/>
                <a:sym typeface="Rambla"/>
              </a:defRPr>
            </a:lvl7pPr>
            <a:lvl8pPr marL="2057400" marR="0" lvl="7" indent="-127000" algn="l" rtl="0">
              <a:spcBef>
                <a:spcPts val="350"/>
              </a:spcBef>
              <a:buClr>
                <a:schemeClr val="accent3"/>
              </a:buClr>
              <a:buSzPct val="100000"/>
              <a:buFont typeface="Noto Sans Symbols"/>
              <a:buChar char="◾"/>
              <a:defRPr sz="1600" b="0" i="0" u="none" strike="noStrike" cap="none">
                <a:solidFill>
                  <a:schemeClr val="dk1"/>
                </a:solidFill>
                <a:latin typeface="Rambla"/>
                <a:ea typeface="Rambla"/>
                <a:cs typeface="Rambla"/>
                <a:sym typeface="Rambla"/>
              </a:defRPr>
            </a:lvl8pPr>
            <a:lvl9pPr marL="2286000" marR="0" lvl="8" indent="-127000" algn="l" rtl="0">
              <a:spcBef>
                <a:spcPts val="350"/>
              </a:spcBef>
              <a:buClr>
                <a:schemeClr val="accent3"/>
              </a:buClr>
              <a:buSzPct val="100000"/>
              <a:buFont typeface="Noto Sans Symbols"/>
              <a:buChar char="◾"/>
              <a:defRPr sz="1600" b="0" i="0" u="none" strike="noStrike" cap="none">
                <a:solidFill>
                  <a:schemeClr val="dk1"/>
                </a:solidFill>
                <a:latin typeface="Rambla"/>
                <a:ea typeface="Rambla"/>
                <a:cs typeface="Rambla"/>
                <a:sym typeface="Rambla"/>
              </a:defRPr>
            </a:lvl9pPr>
          </a:lstStyle>
          <a:p>
            <a:endParaRPr/>
          </a:p>
        </p:txBody>
      </p:sp>
      <p:sp>
        <p:nvSpPr>
          <p:cNvPr id="59" name="Shape 59"/>
          <p:cNvSpPr txBox="1">
            <a:spLocks noGrp="1"/>
          </p:cNvSpPr>
          <p:nvPr>
            <p:ph type="body" idx="2"/>
          </p:nvPr>
        </p:nvSpPr>
        <p:spPr>
          <a:xfrm>
            <a:off x="6193368" y="5410200"/>
            <a:ext cx="5389032" cy="762000"/>
          </a:xfrm>
          <a:prstGeom prst="rect">
            <a:avLst/>
          </a:prstGeom>
          <a:solidFill>
            <a:schemeClr val="accent1"/>
          </a:solidFill>
          <a:ln w="9650" cap="flat" cmpd="sng">
            <a:solidFill>
              <a:schemeClr val="accent1"/>
            </a:solidFill>
            <a:prstDash val="solid"/>
            <a:miter/>
            <a:headEnd type="none" w="med" len="med"/>
            <a:tailEnd type="none" w="med" len="med"/>
          </a:ln>
        </p:spPr>
        <p:txBody>
          <a:bodyPr lIns="91425" tIns="91425" rIns="91425" bIns="91425" anchor="ctr" anchorCtr="0"/>
          <a:lstStyle>
            <a:lvl1pPr marL="0" marR="0" lvl="0" indent="0" algn="l" rtl="0">
              <a:spcBef>
                <a:spcPts val="400"/>
              </a:spcBef>
              <a:spcAft>
                <a:spcPts val="0"/>
              </a:spcAft>
              <a:buClr>
                <a:schemeClr val="accent1"/>
              </a:buClr>
              <a:buFont typeface="Noto Sans Symbols"/>
              <a:buNone/>
              <a:defRPr sz="2400" b="0" i="0" u="none" strike="noStrike" cap="none">
                <a:solidFill>
                  <a:schemeClr val="lt1"/>
                </a:solidFill>
                <a:latin typeface="Rambla"/>
                <a:ea typeface="Rambla"/>
                <a:cs typeface="Rambla"/>
                <a:sym typeface="Rambla"/>
              </a:defRPr>
            </a:lvl1pPr>
            <a:lvl2pPr marL="621792" marR="0" lvl="1" indent="-240791" algn="l" rtl="0">
              <a:spcBef>
                <a:spcPts val="324"/>
              </a:spcBef>
              <a:buClr>
                <a:schemeClr val="accent1"/>
              </a:buClr>
              <a:buFont typeface="Verdana"/>
              <a:buNone/>
              <a:defRPr sz="2000" b="1" i="0" u="none" strike="noStrike" cap="none">
                <a:solidFill>
                  <a:schemeClr val="dk1"/>
                </a:solidFill>
                <a:latin typeface="Rambla"/>
                <a:ea typeface="Rambla"/>
                <a:cs typeface="Rambla"/>
                <a:sym typeface="Rambla"/>
              </a:defRPr>
            </a:lvl2pPr>
            <a:lvl3pPr marL="859536" marR="0" lvl="2" indent="-237236" algn="l" rtl="0">
              <a:spcBef>
                <a:spcPts val="350"/>
              </a:spcBef>
              <a:buClr>
                <a:schemeClr val="accent2"/>
              </a:buClr>
              <a:buFont typeface="Noto Sans Symbols"/>
              <a:buNone/>
              <a:defRPr sz="1800" b="1" i="0" u="none" strike="noStrike" cap="none">
                <a:solidFill>
                  <a:schemeClr val="dk1"/>
                </a:solidFill>
                <a:latin typeface="Rambla"/>
                <a:ea typeface="Rambla"/>
                <a:cs typeface="Rambla"/>
                <a:sym typeface="Rambla"/>
              </a:defRPr>
            </a:lvl3pPr>
            <a:lvl4pPr marL="1143000" marR="0" lvl="3" indent="-228600" algn="l" rtl="0">
              <a:spcBef>
                <a:spcPts val="350"/>
              </a:spcBef>
              <a:buClr>
                <a:schemeClr val="accent2"/>
              </a:buClr>
              <a:buFont typeface="Noto Sans Symbols"/>
              <a:buNone/>
              <a:defRPr sz="1600" b="1" i="0" u="none" strike="noStrike" cap="none">
                <a:solidFill>
                  <a:schemeClr val="dk1"/>
                </a:solidFill>
                <a:latin typeface="Rambla"/>
                <a:ea typeface="Rambla"/>
                <a:cs typeface="Rambla"/>
                <a:sym typeface="Rambla"/>
              </a:defRPr>
            </a:lvl4pPr>
            <a:lvl5pPr marL="1371600" marR="0" lvl="4" indent="-228600" algn="l" rtl="0">
              <a:spcBef>
                <a:spcPts val="350"/>
              </a:spcBef>
              <a:buClr>
                <a:schemeClr val="accent2"/>
              </a:buClr>
              <a:buFont typeface="Noto Sans Symbols"/>
              <a:buNone/>
              <a:defRPr sz="1600" b="1" i="0" u="none" strike="noStrike" cap="none">
                <a:solidFill>
                  <a:schemeClr val="dk1"/>
                </a:solidFill>
                <a:latin typeface="Rambla"/>
                <a:ea typeface="Rambla"/>
                <a:cs typeface="Rambla"/>
                <a:sym typeface="Rambla"/>
              </a:defRPr>
            </a:lvl5pPr>
            <a:lvl6pPr marL="1600200" marR="0" lvl="5" indent="-114300" algn="l" rtl="0">
              <a:spcBef>
                <a:spcPts val="350"/>
              </a:spcBef>
              <a:buClr>
                <a:schemeClr val="accent3"/>
              </a:buClr>
              <a:buSzPct val="100000"/>
              <a:buFont typeface="Noto Sans Symbols"/>
              <a:buChar char="◾"/>
              <a:defRPr sz="1800" b="0" i="0" u="none" strike="noStrike" cap="none">
                <a:solidFill>
                  <a:schemeClr val="dk1"/>
                </a:solidFill>
                <a:latin typeface="Rambla"/>
                <a:ea typeface="Rambla"/>
                <a:cs typeface="Rambla"/>
                <a:sym typeface="Rambla"/>
              </a:defRPr>
            </a:lvl6pPr>
            <a:lvl7pPr marL="1828800" marR="0" lvl="6" indent="-127000" algn="l" rtl="0">
              <a:spcBef>
                <a:spcPts val="350"/>
              </a:spcBef>
              <a:buClr>
                <a:schemeClr val="accent3"/>
              </a:buClr>
              <a:buSzPct val="100000"/>
              <a:buFont typeface="Noto Sans Symbols"/>
              <a:buChar char="◾"/>
              <a:defRPr sz="1600" b="0" i="0" u="none" strike="noStrike" cap="none">
                <a:solidFill>
                  <a:schemeClr val="dk1"/>
                </a:solidFill>
                <a:latin typeface="Rambla"/>
                <a:ea typeface="Rambla"/>
                <a:cs typeface="Rambla"/>
                <a:sym typeface="Rambla"/>
              </a:defRPr>
            </a:lvl7pPr>
            <a:lvl8pPr marL="2057400" marR="0" lvl="7" indent="-127000" algn="l" rtl="0">
              <a:spcBef>
                <a:spcPts val="350"/>
              </a:spcBef>
              <a:buClr>
                <a:schemeClr val="accent3"/>
              </a:buClr>
              <a:buSzPct val="100000"/>
              <a:buFont typeface="Noto Sans Symbols"/>
              <a:buChar char="◾"/>
              <a:defRPr sz="1600" b="0" i="0" u="none" strike="noStrike" cap="none">
                <a:solidFill>
                  <a:schemeClr val="dk1"/>
                </a:solidFill>
                <a:latin typeface="Rambla"/>
                <a:ea typeface="Rambla"/>
                <a:cs typeface="Rambla"/>
                <a:sym typeface="Rambla"/>
              </a:defRPr>
            </a:lvl8pPr>
            <a:lvl9pPr marL="2286000" marR="0" lvl="8" indent="-127000" algn="l" rtl="0">
              <a:spcBef>
                <a:spcPts val="350"/>
              </a:spcBef>
              <a:buClr>
                <a:schemeClr val="accent3"/>
              </a:buClr>
              <a:buSzPct val="100000"/>
              <a:buFont typeface="Noto Sans Symbols"/>
              <a:buChar char="◾"/>
              <a:defRPr sz="1600" b="0" i="0" u="none" strike="noStrike" cap="none">
                <a:solidFill>
                  <a:schemeClr val="dk1"/>
                </a:solidFill>
                <a:latin typeface="Rambla"/>
                <a:ea typeface="Rambla"/>
                <a:cs typeface="Rambla"/>
                <a:sym typeface="Rambla"/>
              </a:defRPr>
            </a:lvl9pPr>
          </a:lstStyle>
          <a:p>
            <a:endParaRPr/>
          </a:p>
        </p:txBody>
      </p:sp>
      <p:sp>
        <p:nvSpPr>
          <p:cNvPr id="60" name="Shape 60"/>
          <p:cNvSpPr txBox="1">
            <a:spLocks noGrp="1"/>
          </p:cNvSpPr>
          <p:nvPr>
            <p:ph type="body" idx="3"/>
          </p:nvPr>
        </p:nvSpPr>
        <p:spPr>
          <a:xfrm>
            <a:off x="609601" y="1444294"/>
            <a:ext cx="5386916" cy="3941762"/>
          </a:xfrm>
          <a:prstGeom prst="rect">
            <a:avLst/>
          </a:prstGeom>
          <a:noFill/>
          <a:ln>
            <a:noFill/>
          </a:ln>
        </p:spPr>
        <p:txBody>
          <a:bodyPr lIns="91425" tIns="91425" rIns="91425" bIns="91425" anchor="t" anchorCtr="0"/>
          <a:lstStyle>
            <a:lvl1pPr marL="365760" marR="0" lvl="0" indent="-160528" algn="l" rtl="0">
              <a:spcBef>
                <a:spcPts val="400"/>
              </a:spcBef>
              <a:spcAft>
                <a:spcPts val="0"/>
              </a:spcAft>
              <a:buClr>
                <a:schemeClr val="accent1"/>
              </a:buClr>
              <a:buSzPct val="68000"/>
              <a:buFont typeface="Noto Sans Symbols"/>
              <a:buChar char="●"/>
              <a:defRPr sz="2400" b="0" i="0" u="none" strike="noStrike" cap="none">
                <a:solidFill>
                  <a:schemeClr val="dk1"/>
                </a:solidFill>
                <a:latin typeface="Rambla"/>
                <a:ea typeface="Rambla"/>
                <a:cs typeface="Rambla"/>
                <a:sym typeface="Rambla"/>
              </a:defRPr>
            </a:lvl1pPr>
            <a:lvl2pPr marL="621792" marR="0" lvl="1" indent="-113791" algn="l" rtl="0">
              <a:spcBef>
                <a:spcPts val="324"/>
              </a:spcBef>
              <a:buClr>
                <a:schemeClr val="accent1"/>
              </a:buClr>
              <a:buSzPct val="100000"/>
              <a:buFont typeface="Verdana"/>
              <a:buChar char="◦"/>
              <a:defRPr sz="2000" b="0" i="0" u="none" strike="noStrike" cap="none">
                <a:solidFill>
                  <a:schemeClr val="dk1"/>
                </a:solidFill>
                <a:latin typeface="Rambla"/>
                <a:ea typeface="Rambla"/>
                <a:cs typeface="Rambla"/>
                <a:sym typeface="Rambla"/>
              </a:defRPr>
            </a:lvl2pPr>
            <a:lvl3pPr marL="859536" marR="0" lvl="2" indent="-122936" algn="l" rtl="0">
              <a:spcBef>
                <a:spcPts val="350"/>
              </a:spcBef>
              <a:buClr>
                <a:schemeClr val="accent2"/>
              </a:buClr>
              <a:buSzPct val="100000"/>
              <a:buFont typeface="Noto Sans Symbols"/>
              <a:buChar char="⚫"/>
              <a:defRPr sz="1800" b="0" i="0" u="none" strike="noStrike" cap="none">
                <a:solidFill>
                  <a:schemeClr val="dk1"/>
                </a:solidFill>
                <a:latin typeface="Rambla"/>
                <a:ea typeface="Rambla"/>
                <a:cs typeface="Rambla"/>
                <a:sym typeface="Rambla"/>
              </a:defRPr>
            </a:lvl3pPr>
            <a:lvl4pPr marL="1143000" marR="0" lvl="3" indent="-127000" algn="l" rtl="0">
              <a:spcBef>
                <a:spcPts val="350"/>
              </a:spcBef>
              <a:buClr>
                <a:schemeClr val="accent2"/>
              </a:buClr>
              <a:buSzPct val="100000"/>
              <a:buFont typeface="Noto Sans Symbols"/>
              <a:buChar char="⚫"/>
              <a:defRPr sz="1600" b="0" i="0" u="none" strike="noStrike" cap="none">
                <a:solidFill>
                  <a:schemeClr val="dk1"/>
                </a:solidFill>
                <a:latin typeface="Rambla"/>
                <a:ea typeface="Rambla"/>
                <a:cs typeface="Rambla"/>
                <a:sym typeface="Rambla"/>
              </a:defRPr>
            </a:lvl4pPr>
            <a:lvl5pPr marL="1371600" marR="0" lvl="4" indent="-127000" algn="l" rtl="0">
              <a:spcBef>
                <a:spcPts val="350"/>
              </a:spcBef>
              <a:buClr>
                <a:schemeClr val="accent2"/>
              </a:buClr>
              <a:buSzPct val="100000"/>
              <a:buFont typeface="Noto Sans Symbols"/>
              <a:buChar char="⚫"/>
              <a:defRPr sz="1600" b="0" i="0" u="none" strike="noStrike" cap="none">
                <a:solidFill>
                  <a:schemeClr val="dk1"/>
                </a:solidFill>
                <a:latin typeface="Rambla"/>
                <a:ea typeface="Rambla"/>
                <a:cs typeface="Rambla"/>
                <a:sym typeface="Rambla"/>
              </a:defRPr>
            </a:lvl5pPr>
            <a:lvl6pPr marL="1600200" marR="0" lvl="5" indent="-114300" algn="l" rtl="0">
              <a:spcBef>
                <a:spcPts val="350"/>
              </a:spcBef>
              <a:buClr>
                <a:schemeClr val="accent3"/>
              </a:buClr>
              <a:buSzPct val="100000"/>
              <a:buFont typeface="Noto Sans Symbols"/>
              <a:buChar char="◾"/>
              <a:defRPr sz="1800" b="0" i="0" u="none" strike="noStrike" cap="none">
                <a:solidFill>
                  <a:schemeClr val="dk1"/>
                </a:solidFill>
                <a:latin typeface="Rambla"/>
                <a:ea typeface="Rambla"/>
                <a:cs typeface="Rambla"/>
                <a:sym typeface="Rambla"/>
              </a:defRPr>
            </a:lvl6pPr>
            <a:lvl7pPr marL="1828800" marR="0" lvl="6" indent="-127000" algn="l" rtl="0">
              <a:spcBef>
                <a:spcPts val="350"/>
              </a:spcBef>
              <a:buClr>
                <a:schemeClr val="accent3"/>
              </a:buClr>
              <a:buSzPct val="100000"/>
              <a:buFont typeface="Noto Sans Symbols"/>
              <a:buChar char="◾"/>
              <a:defRPr sz="1600" b="0" i="0" u="none" strike="noStrike" cap="none">
                <a:solidFill>
                  <a:schemeClr val="dk1"/>
                </a:solidFill>
                <a:latin typeface="Rambla"/>
                <a:ea typeface="Rambla"/>
                <a:cs typeface="Rambla"/>
                <a:sym typeface="Rambla"/>
              </a:defRPr>
            </a:lvl7pPr>
            <a:lvl8pPr marL="2057400" marR="0" lvl="7" indent="-127000" algn="l" rtl="0">
              <a:spcBef>
                <a:spcPts val="350"/>
              </a:spcBef>
              <a:buClr>
                <a:schemeClr val="accent3"/>
              </a:buClr>
              <a:buSzPct val="100000"/>
              <a:buFont typeface="Noto Sans Symbols"/>
              <a:buChar char="◾"/>
              <a:defRPr sz="1600" b="0" i="0" u="none" strike="noStrike" cap="none">
                <a:solidFill>
                  <a:schemeClr val="dk1"/>
                </a:solidFill>
                <a:latin typeface="Rambla"/>
                <a:ea typeface="Rambla"/>
                <a:cs typeface="Rambla"/>
                <a:sym typeface="Rambla"/>
              </a:defRPr>
            </a:lvl8pPr>
            <a:lvl9pPr marL="2286000" marR="0" lvl="8" indent="-127000" algn="l" rtl="0">
              <a:spcBef>
                <a:spcPts val="350"/>
              </a:spcBef>
              <a:buClr>
                <a:schemeClr val="accent3"/>
              </a:buClr>
              <a:buSzPct val="100000"/>
              <a:buFont typeface="Noto Sans Symbols"/>
              <a:buChar char="◾"/>
              <a:defRPr sz="1600" b="0" i="0" u="none" strike="noStrike" cap="none">
                <a:solidFill>
                  <a:schemeClr val="dk1"/>
                </a:solidFill>
                <a:latin typeface="Rambla"/>
                <a:ea typeface="Rambla"/>
                <a:cs typeface="Rambla"/>
                <a:sym typeface="Rambla"/>
              </a:defRPr>
            </a:lvl9pPr>
          </a:lstStyle>
          <a:p>
            <a:endParaRPr/>
          </a:p>
        </p:txBody>
      </p:sp>
      <p:sp>
        <p:nvSpPr>
          <p:cNvPr id="61" name="Shape 61"/>
          <p:cNvSpPr txBox="1">
            <a:spLocks noGrp="1"/>
          </p:cNvSpPr>
          <p:nvPr>
            <p:ph type="body" idx="4"/>
          </p:nvPr>
        </p:nvSpPr>
        <p:spPr>
          <a:xfrm>
            <a:off x="6193367" y="1444294"/>
            <a:ext cx="5389032" cy="3941762"/>
          </a:xfrm>
          <a:prstGeom prst="rect">
            <a:avLst/>
          </a:prstGeom>
          <a:noFill/>
          <a:ln>
            <a:noFill/>
          </a:ln>
        </p:spPr>
        <p:txBody>
          <a:bodyPr lIns="91425" tIns="91425" rIns="91425" bIns="91425" anchor="t" anchorCtr="0"/>
          <a:lstStyle>
            <a:lvl1pPr marL="365760" marR="0" lvl="0" indent="-160528" algn="l" rtl="0">
              <a:spcBef>
                <a:spcPts val="0"/>
              </a:spcBef>
              <a:spcAft>
                <a:spcPts val="0"/>
              </a:spcAft>
              <a:buClr>
                <a:schemeClr val="accent1"/>
              </a:buClr>
              <a:buSzPct val="68000"/>
              <a:buFont typeface="Noto Sans Symbols"/>
              <a:buChar char="●"/>
              <a:defRPr sz="2400" b="0" i="0" u="none" strike="noStrike" cap="none">
                <a:solidFill>
                  <a:schemeClr val="dk1"/>
                </a:solidFill>
                <a:latin typeface="Rambla"/>
                <a:ea typeface="Rambla"/>
                <a:cs typeface="Rambla"/>
                <a:sym typeface="Rambla"/>
              </a:defRPr>
            </a:lvl1pPr>
            <a:lvl2pPr marL="621792" marR="0" lvl="1" indent="-113791" algn="l" rtl="0">
              <a:spcBef>
                <a:spcPts val="324"/>
              </a:spcBef>
              <a:buClr>
                <a:schemeClr val="accent1"/>
              </a:buClr>
              <a:buSzPct val="100000"/>
              <a:buFont typeface="Verdana"/>
              <a:buChar char="◦"/>
              <a:defRPr sz="2000" b="0" i="0" u="none" strike="noStrike" cap="none">
                <a:solidFill>
                  <a:schemeClr val="dk1"/>
                </a:solidFill>
                <a:latin typeface="Rambla"/>
                <a:ea typeface="Rambla"/>
                <a:cs typeface="Rambla"/>
                <a:sym typeface="Rambla"/>
              </a:defRPr>
            </a:lvl2pPr>
            <a:lvl3pPr marL="859536" marR="0" lvl="2" indent="-122936" algn="l" rtl="0">
              <a:spcBef>
                <a:spcPts val="350"/>
              </a:spcBef>
              <a:buClr>
                <a:schemeClr val="accent2"/>
              </a:buClr>
              <a:buSzPct val="100000"/>
              <a:buFont typeface="Noto Sans Symbols"/>
              <a:buChar char="⚫"/>
              <a:defRPr sz="1800" b="0" i="0" u="none" strike="noStrike" cap="none">
                <a:solidFill>
                  <a:schemeClr val="dk1"/>
                </a:solidFill>
                <a:latin typeface="Rambla"/>
                <a:ea typeface="Rambla"/>
                <a:cs typeface="Rambla"/>
                <a:sym typeface="Rambla"/>
              </a:defRPr>
            </a:lvl3pPr>
            <a:lvl4pPr marL="1143000" marR="0" lvl="3" indent="-127000" algn="l" rtl="0">
              <a:spcBef>
                <a:spcPts val="350"/>
              </a:spcBef>
              <a:buClr>
                <a:schemeClr val="accent2"/>
              </a:buClr>
              <a:buSzPct val="100000"/>
              <a:buFont typeface="Noto Sans Symbols"/>
              <a:buChar char="⚫"/>
              <a:defRPr sz="1600" b="0" i="0" u="none" strike="noStrike" cap="none">
                <a:solidFill>
                  <a:schemeClr val="dk1"/>
                </a:solidFill>
                <a:latin typeface="Rambla"/>
                <a:ea typeface="Rambla"/>
                <a:cs typeface="Rambla"/>
                <a:sym typeface="Rambla"/>
              </a:defRPr>
            </a:lvl4pPr>
            <a:lvl5pPr marL="1371600" marR="0" lvl="4" indent="-127000" algn="l" rtl="0">
              <a:spcBef>
                <a:spcPts val="350"/>
              </a:spcBef>
              <a:buClr>
                <a:schemeClr val="accent2"/>
              </a:buClr>
              <a:buSzPct val="100000"/>
              <a:buFont typeface="Noto Sans Symbols"/>
              <a:buChar char="⚫"/>
              <a:defRPr sz="1600" b="0" i="0" u="none" strike="noStrike" cap="none">
                <a:solidFill>
                  <a:schemeClr val="dk1"/>
                </a:solidFill>
                <a:latin typeface="Rambla"/>
                <a:ea typeface="Rambla"/>
                <a:cs typeface="Rambla"/>
                <a:sym typeface="Rambla"/>
              </a:defRPr>
            </a:lvl5pPr>
            <a:lvl6pPr marL="1600200" marR="0" lvl="5" indent="-114300" algn="l" rtl="0">
              <a:spcBef>
                <a:spcPts val="350"/>
              </a:spcBef>
              <a:buClr>
                <a:schemeClr val="accent3"/>
              </a:buClr>
              <a:buSzPct val="100000"/>
              <a:buFont typeface="Noto Sans Symbols"/>
              <a:buChar char="◾"/>
              <a:defRPr sz="1800" b="0" i="0" u="none" strike="noStrike" cap="none">
                <a:solidFill>
                  <a:schemeClr val="dk1"/>
                </a:solidFill>
                <a:latin typeface="Rambla"/>
                <a:ea typeface="Rambla"/>
                <a:cs typeface="Rambla"/>
                <a:sym typeface="Rambla"/>
              </a:defRPr>
            </a:lvl6pPr>
            <a:lvl7pPr marL="1828800" marR="0" lvl="6" indent="-127000" algn="l" rtl="0">
              <a:spcBef>
                <a:spcPts val="350"/>
              </a:spcBef>
              <a:buClr>
                <a:schemeClr val="accent3"/>
              </a:buClr>
              <a:buSzPct val="100000"/>
              <a:buFont typeface="Noto Sans Symbols"/>
              <a:buChar char="◾"/>
              <a:defRPr sz="1600" b="0" i="0" u="none" strike="noStrike" cap="none">
                <a:solidFill>
                  <a:schemeClr val="dk1"/>
                </a:solidFill>
                <a:latin typeface="Rambla"/>
                <a:ea typeface="Rambla"/>
                <a:cs typeface="Rambla"/>
                <a:sym typeface="Rambla"/>
              </a:defRPr>
            </a:lvl7pPr>
            <a:lvl8pPr marL="2057400" marR="0" lvl="7" indent="-127000" algn="l" rtl="0">
              <a:spcBef>
                <a:spcPts val="350"/>
              </a:spcBef>
              <a:buClr>
                <a:schemeClr val="accent3"/>
              </a:buClr>
              <a:buSzPct val="100000"/>
              <a:buFont typeface="Noto Sans Symbols"/>
              <a:buChar char="◾"/>
              <a:defRPr sz="1600" b="0" i="0" u="none" strike="noStrike" cap="none">
                <a:solidFill>
                  <a:schemeClr val="dk1"/>
                </a:solidFill>
                <a:latin typeface="Rambla"/>
                <a:ea typeface="Rambla"/>
                <a:cs typeface="Rambla"/>
                <a:sym typeface="Rambla"/>
              </a:defRPr>
            </a:lvl8pPr>
            <a:lvl9pPr marL="2286000" marR="0" lvl="8" indent="-127000" algn="l" rtl="0">
              <a:spcBef>
                <a:spcPts val="350"/>
              </a:spcBef>
              <a:buClr>
                <a:schemeClr val="accent3"/>
              </a:buClr>
              <a:buSzPct val="100000"/>
              <a:buFont typeface="Noto Sans Symbols"/>
              <a:buChar char="◾"/>
              <a:defRPr sz="1600" b="0" i="0" u="none" strike="noStrike" cap="none">
                <a:solidFill>
                  <a:schemeClr val="dk1"/>
                </a:solidFill>
                <a:latin typeface="Rambla"/>
                <a:ea typeface="Rambla"/>
                <a:cs typeface="Rambla"/>
                <a:sym typeface="Rambla"/>
              </a:defRPr>
            </a:lvl9pPr>
          </a:lstStyle>
          <a:p>
            <a:endParaRPr/>
          </a:p>
        </p:txBody>
      </p:sp>
      <p:sp>
        <p:nvSpPr>
          <p:cNvPr id="62" name="Shape 62"/>
          <p:cNvSpPr txBox="1">
            <a:spLocks noGrp="1"/>
          </p:cNvSpPr>
          <p:nvPr>
            <p:ph type="dt" idx="10"/>
          </p:nvPr>
        </p:nvSpPr>
        <p:spPr>
          <a:xfrm>
            <a:off x="8969377" y="6407945"/>
            <a:ext cx="2560319" cy="365759"/>
          </a:xfrm>
          <a:prstGeom prst="rect">
            <a:avLst/>
          </a:prstGeom>
          <a:noFill/>
          <a:ln>
            <a:noFill/>
          </a:ln>
        </p:spPr>
        <p:txBody>
          <a:bodyPr lIns="91425" tIns="91425" rIns="91425" bIns="91425" anchor="b" anchorCtr="0"/>
          <a:lstStyle>
            <a:lvl1pPr marL="0" marR="0" lvl="0" indent="0" algn="l" rtl="0">
              <a:spcBef>
                <a:spcPts val="0"/>
              </a:spcBef>
              <a:buNone/>
              <a:defRPr sz="1000">
                <a:solidFill>
                  <a:schemeClr val="dk1"/>
                </a:solidFill>
                <a:latin typeface="Rambla"/>
                <a:ea typeface="Rambla"/>
                <a:cs typeface="Rambla"/>
                <a:sym typeface="Rambla"/>
              </a:defRPr>
            </a:lvl1pPr>
            <a:lvl2pPr marL="457200" marR="0" lvl="1" indent="0" algn="l" rtl="0">
              <a:spcBef>
                <a:spcPts val="0"/>
              </a:spcBef>
              <a:buNone/>
              <a:defRPr sz="1800" b="0" i="0" u="none" strike="noStrike" cap="none">
                <a:solidFill>
                  <a:schemeClr val="dk1"/>
                </a:solidFill>
                <a:latin typeface="Rambla"/>
                <a:ea typeface="Rambla"/>
                <a:cs typeface="Rambla"/>
                <a:sym typeface="Rambla"/>
              </a:defRPr>
            </a:lvl2pPr>
            <a:lvl3pPr marL="914400" marR="0" lvl="2" indent="0" algn="l" rtl="0">
              <a:spcBef>
                <a:spcPts val="0"/>
              </a:spcBef>
              <a:buNone/>
              <a:defRPr sz="1800" b="0" i="0" u="none" strike="noStrike" cap="none">
                <a:solidFill>
                  <a:schemeClr val="dk1"/>
                </a:solidFill>
                <a:latin typeface="Rambla"/>
                <a:ea typeface="Rambla"/>
                <a:cs typeface="Rambla"/>
                <a:sym typeface="Rambla"/>
              </a:defRPr>
            </a:lvl3pPr>
            <a:lvl4pPr marL="1371600" marR="0" lvl="3" indent="0" algn="l" rtl="0">
              <a:spcBef>
                <a:spcPts val="0"/>
              </a:spcBef>
              <a:buNone/>
              <a:defRPr sz="1800" b="0" i="0" u="none" strike="noStrike" cap="none">
                <a:solidFill>
                  <a:schemeClr val="dk1"/>
                </a:solidFill>
                <a:latin typeface="Rambla"/>
                <a:ea typeface="Rambla"/>
                <a:cs typeface="Rambla"/>
                <a:sym typeface="Rambla"/>
              </a:defRPr>
            </a:lvl4pPr>
            <a:lvl5pPr marL="1828800" marR="0" lvl="4" indent="0" algn="l" rtl="0">
              <a:spcBef>
                <a:spcPts val="0"/>
              </a:spcBef>
              <a:buNone/>
              <a:defRPr sz="1800" b="0" i="0" u="none" strike="noStrike" cap="none">
                <a:solidFill>
                  <a:schemeClr val="dk1"/>
                </a:solidFill>
                <a:latin typeface="Rambla"/>
                <a:ea typeface="Rambla"/>
                <a:cs typeface="Rambla"/>
                <a:sym typeface="Rambla"/>
              </a:defRPr>
            </a:lvl5pPr>
            <a:lvl6pPr marL="2286000" marR="0" lvl="5" indent="0" algn="l" rtl="0">
              <a:spcBef>
                <a:spcPts val="0"/>
              </a:spcBef>
              <a:buNone/>
              <a:defRPr sz="1800" b="0" i="0" u="none" strike="noStrike" cap="none">
                <a:solidFill>
                  <a:schemeClr val="dk1"/>
                </a:solidFill>
                <a:latin typeface="Rambla"/>
                <a:ea typeface="Rambla"/>
                <a:cs typeface="Rambla"/>
                <a:sym typeface="Rambla"/>
              </a:defRPr>
            </a:lvl6pPr>
            <a:lvl7pPr marL="2743200" marR="0" lvl="6" indent="0" algn="l" rtl="0">
              <a:spcBef>
                <a:spcPts val="0"/>
              </a:spcBef>
              <a:buNone/>
              <a:defRPr sz="1800" b="0" i="0" u="none" strike="noStrike" cap="none">
                <a:solidFill>
                  <a:schemeClr val="dk1"/>
                </a:solidFill>
                <a:latin typeface="Rambla"/>
                <a:ea typeface="Rambla"/>
                <a:cs typeface="Rambla"/>
                <a:sym typeface="Rambla"/>
              </a:defRPr>
            </a:lvl7pPr>
            <a:lvl8pPr marL="3200400" marR="0" lvl="7" indent="0" algn="l" rtl="0">
              <a:spcBef>
                <a:spcPts val="0"/>
              </a:spcBef>
              <a:buNone/>
              <a:defRPr sz="1800" b="0" i="0" u="none" strike="noStrike" cap="none">
                <a:solidFill>
                  <a:schemeClr val="dk1"/>
                </a:solidFill>
                <a:latin typeface="Rambla"/>
                <a:ea typeface="Rambla"/>
                <a:cs typeface="Rambla"/>
                <a:sym typeface="Rambla"/>
              </a:defRPr>
            </a:lvl8pPr>
            <a:lvl9pPr marL="3657600" marR="0" lvl="8" indent="0" algn="l" rtl="0">
              <a:spcBef>
                <a:spcPts val="0"/>
              </a:spcBef>
              <a:buNone/>
              <a:defRPr sz="1800" b="0" i="0" u="none" strike="noStrike" cap="none">
                <a:solidFill>
                  <a:schemeClr val="dk1"/>
                </a:solidFill>
                <a:latin typeface="Rambla"/>
                <a:ea typeface="Rambla"/>
                <a:cs typeface="Rambla"/>
                <a:sym typeface="Rambla"/>
              </a:defRPr>
            </a:lvl9pPr>
          </a:lstStyle>
          <a:p>
            <a:endParaRPr>
              <a:solidFill>
                <a:srgbClr val="000000"/>
              </a:solidFill>
            </a:endParaRPr>
          </a:p>
        </p:txBody>
      </p:sp>
      <p:sp>
        <p:nvSpPr>
          <p:cNvPr id="63" name="Shape 63"/>
          <p:cNvSpPr txBox="1">
            <a:spLocks noGrp="1"/>
          </p:cNvSpPr>
          <p:nvPr>
            <p:ph type="ftr" idx="11"/>
          </p:nvPr>
        </p:nvSpPr>
        <p:spPr>
          <a:xfrm>
            <a:off x="5840096" y="6407945"/>
            <a:ext cx="3134241" cy="365125"/>
          </a:xfrm>
          <a:prstGeom prst="rect">
            <a:avLst/>
          </a:prstGeom>
          <a:noFill/>
          <a:ln>
            <a:noFill/>
          </a:ln>
        </p:spPr>
        <p:txBody>
          <a:bodyPr lIns="91425" tIns="91425" rIns="91425" bIns="91425" anchor="b" anchorCtr="0"/>
          <a:lstStyle>
            <a:lvl1pPr marL="0" marR="0" lvl="0" indent="0" algn="r" rtl="0">
              <a:spcBef>
                <a:spcPts val="0"/>
              </a:spcBef>
              <a:buNone/>
              <a:defRPr sz="1000">
                <a:solidFill>
                  <a:schemeClr val="dk1"/>
                </a:solidFill>
                <a:latin typeface="Rambla"/>
                <a:ea typeface="Rambla"/>
                <a:cs typeface="Rambla"/>
                <a:sym typeface="Rambla"/>
              </a:defRPr>
            </a:lvl1pPr>
            <a:lvl2pPr marL="457200" marR="0" lvl="1" indent="0" algn="l" rtl="0">
              <a:spcBef>
                <a:spcPts val="0"/>
              </a:spcBef>
              <a:buNone/>
              <a:defRPr sz="1800" b="0" i="0" u="none" strike="noStrike" cap="none">
                <a:solidFill>
                  <a:schemeClr val="dk1"/>
                </a:solidFill>
                <a:latin typeface="Rambla"/>
                <a:ea typeface="Rambla"/>
                <a:cs typeface="Rambla"/>
                <a:sym typeface="Rambla"/>
              </a:defRPr>
            </a:lvl2pPr>
            <a:lvl3pPr marL="914400" marR="0" lvl="2" indent="0" algn="l" rtl="0">
              <a:spcBef>
                <a:spcPts val="0"/>
              </a:spcBef>
              <a:buNone/>
              <a:defRPr sz="1800" b="0" i="0" u="none" strike="noStrike" cap="none">
                <a:solidFill>
                  <a:schemeClr val="dk1"/>
                </a:solidFill>
                <a:latin typeface="Rambla"/>
                <a:ea typeface="Rambla"/>
                <a:cs typeface="Rambla"/>
                <a:sym typeface="Rambla"/>
              </a:defRPr>
            </a:lvl3pPr>
            <a:lvl4pPr marL="1371600" marR="0" lvl="3" indent="0" algn="l" rtl="0">
              <a:spcBef>
                <a:spcPts val="0"/>
              </a:spcBef>
              <a:buNone/>
              <a:defRPr sz="1800" b="0" i="0" u="none" strike="noStrike" cap="none">
                <a:solidFill>
                  <a:schemeClr val="dk1"/>
                </a:solidFill>
                <a:latin typeface="Rambla"/>
                <a:ea typeface="Rambla"/>
                <a:cs typeface="Rambla"/>
                <a:sym typeface="Rambla"/>
              </a:defRPr>
            </a:lvl4pPr>
            <a:lvl5pPr marL="1828800" marR="0" lvl="4" indent="0" algn="l" rtl="0">
              <a:spcBef>
                <a:spcPts val="0"/>
              </a:spcBef>
              <a:buNone/>
              <a:defRPr sz="1800" b="0" i="0" u="none" strike="noStrike" cap="none">
                <a:solidFill>
                  <a:schemeClr val="dk1"/>
                </a:solidFill>
                <a:latin typeface="Rambla"/>
                <a:ea typeface="Rambla"/>
                <a:cs typeface="Rambla"/>
                <a:sym typeface="Rambla"/>
              </a:defRPr>
            </a:lvl5pPr>
            <a:lvl6pPr marL="2286000" marR="0" lvl="5" indent="0" algn="l" rtl="0">
              <a:spcBef>
                <a:spcPts val="0"/>
              </a:spcBef>
              <a:buNone/>
              <a:defRPr sz="1800" b="0" i="0" u="none" strike="noStrike" cap="none">
                <a:solidFill>
                  <a:schemeClr val="dk1"/>
                </a:solidFill>
                <a:latin typeface="Rambla"/>
                <a:ea typeface="Rambla"/>
                <a:cs typeface="Rambla"/>
                <a:sym typeface="Rambla"/>
              </a:defRPr>
            </a:lvl6pPr>
            <a:lvl7pPr marL="2743200" marR="0" lvl="6" indent="0" algn="l" rtl="0">
              <a:spcBef>
                <a:spcPts val="0"/>
              </a:spcBef>
              <a:buNone/>
              <a:defRPr sz="1800" b="0" i="0" u="none" strike="noStrike" cap="none">
                <a:solidFill>
                  <a:schemeClr val="dk1"/>
                </a:solidFill>
                <a:latin typeface="Rambla"/>
                <a:ea typeface="Rambla"/>
                <a:cs typeface="Rambla"/>
                <a:sym typeface="Rambla"/>
              </a:defRPr>
            </a:lvl7pPr>
            <a:lvl8pPr marL="3200400" marR="0" lvl="7" indent="0" algn="l" rtl="0">
              <a:spcBef>
                <a:spcPts val="0"/>
              </a:spcBef>
              <a:buNone/>
              <a:defRPr sz="1800" b="0" i="0" u="none" strike="noStrike" cap="none">
                <a:solidFill>
                  <a:schemeClr val="dk1"/>
                </a:solidFill>
                <a:latin typeface="Rambla"/>
                <a:ea typeface="Rambla"/>
                <a:cs typeface="Rambla"/>
                <a:sym typeface="Rambla"/>
              </a:defRPr>
            </a:lvl8pPr>
            <a:lvl9pPr marL="3657600" marR="0" lvl="8" indent="0" algn="l" rtl="0">
              <a:spcBef>
                <a:spcPts val="0"/>
              </a:spcBef>
              <a:buNone/>
              <a:defRPr sz="1800" b="0" i="0" u="none" strike="noStrike" cap="none">
                <a:solidFill>
                  <a:schemeClr val="dk1"/>
                </a:solidFill>
                <a:latin typeface="Rambla"/>
                <a:ea typeface="Rambla"/>
                <a:cs typeface="Rambla"/>
                <a:sym typeface="Rambla"/>
              </a:defRPr>
            </a:lvl9pPr>
          </a:lstStyle>
          <a:p>
            <a:endParaRPr>
              <a:solidFill>
                <a:srgbClr val="000000"/>
              </a:solidFill>
            </a:endParaRPr>
          </a:p>
        </p:txBody>
      </p:sp>
      <p:sp>
        <p:nvSpPr>
          <p:cNvPr id="64" name="Shape 64"/>
          <p:cNvSpPr txBox="1">
            <a:spLocks noGrp="1"/>
          </p:cNvSpPr>
          <p:nvPr>
            <p:ph type="sldNum" idx="12"/>
          </p:nvPr>
        </p:nvSpPr>
        <p:spPr>
          <a:xfrm>
            <a:off x="11529695" y="6407945"/>
            <a:ext cx="487679" cy="365125"/>
          </a:xfrm>
          <a:prstGeom prst="rect">
            <a:avLst/>
          </a:prstGeom>
          <a:noFill/>
          <a:ln>
            <a:noFill/>
          </a:ln>
        </p:spPr>
        <p:txBody>
          <a:bodyPr lIns="91425" tIns="45700" rIns="91425" bIns="45700" anchor="b" anchorCtr="0">
            <a:noAutofit/>
          </a:bodyPr>
          <a:lstStyle/>
          <a:p>
            <a:pPr algn="r">
              <a:buSzPct val="25000"/>
            </a:pPr>
            <a:fld id="{00000000-1234-1234-1234-123412341234}" type="slidenum">
              <a:rPr lang="en-US" sz="1000">
                <a:latin typeface="Rambla"/>
                <a:ea typeface="Rambla"/>
                <a:cs typeface="Rambla"/>
                <a:sym typeface="Rambla"/>
              </a:rPr>
              <a:pPr algn="r">
                <a:buSzPct val="25000"/>
              </a:pPr>
              <a:t>‹#›</a:t>
            </a:fld>
            <a:endParaRPr lang="en-US" sz="1000">
              <a:latin typeface="Rambla"/>
              <a:ea typeface="Rambla"/>
              <a:cs typeface="Rambla"/>
              <a:sym typeface="Rambla"/>
            </a:endParaRPr>
          </a:p>
        </p:txBody>
      </p:sp>
    </p:spTree>
    <p:extLst>
      <p:ext uri="{BB962C8B-B14F-4D97-AF65-F5344CB8AC3E}">
        <p14:creationId xmlns:p14="http://schemas.microsoft.com/office/powerpoint/2010/main" val="19093969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65"/>
        <p:cNvGrpSpPr/>
        <p:nvPr/>
      </p:nvGrpSpPr>
      <p:grpSpPr>
        <a:xfrm>
          <a:off x="0" y="0"/>
          <a:ext cx="0" cy="0"/>
          <a:chOff x="0" y="0"/>
          <a:chExt cx="0" cy="0"/>
        </a:xfrm>
      </p:grpSpPr>
      <p:sp>
        <p:nvSpPr>
          <p:cNvPr id="66" name="Shape 66"/>
          <p:cNvSpPr txBox="1">
            <a:spLocks noGrp="1"/>
          </p:cNvSpPr>
          <p:nvPr>
            <p:ph type="dt" idx="10"/>
          </p:nvPr>
        </p:nvSpPr>
        <p:spPr>
          <a:xfrm>
            <a:off x="8969377" y="6407945"/>
            <a:ext cx="2560319" cy="365759"/>
          </a:xfrm>
          <a:prstGeom prst="rect">
            <a:avLst/>
          </a:prstGeom>
          <a:noFill/>
          <a:ln>
            <a:noFill/>
          </a:ln>
        </p:spPr>
        <p:txBody>
          <a:bodyPr lIns="91425" tIns="91425" rIns="91425" bIns="91425" anchor="b" anchorCtr="0"/>
          <a:lstStyle>
            <a:lvl1pPr marL="0" marR="0" lvl="0" indent="0" algn="l" rtl="0">
              <a:spcBef>
                <a:spcPts val="0"/>
              </a:spcBef>
              <a:buNone/>
              <a:defRPr sz="1000">
                <a:solidFill>
                  <a:schemeClr val="lt1"/>
                </a:solidFill>
                <a:latin typeface="Rambla"/>
                <a:ea typeface="Rambla"/>
                <a:cs typeface="Rambla"/>
                <a:sym typeface="Rambla"/>
              </a:defRPr>
            </a:lvl1pPr>
            <a:lvl2pPr marL="457200" marR="0" lvl="1" indent="0" algn="l" rtl="0">
              <a:spcBef>
                <a:spcPts val="0"/>
              </a:spcBef>
              <a:buNone/>
              <a:defRPr sz="1800" b="0" i="0" u="none" strike="noStrike" cap="none">
                <a:solidFill>
                  <a:schemeClr val="lt1"/>
                </a:solidFill>
                <a:latin typeface="Rambla"/>
                <a:ea typeface="Rambla"/>
                <a:cs typeface="Rambla"/>
                <a:sym typeface="Rambla"/>
              </a:defRPr>
            </a:lvl2pPr>
            <a:lvl3pPr marL="914400" marR="0" lvl="2" indent="0" algn="l" rtl="0">
              <a:spcBef>
                <a:spcPts val="0"/>
              </a:spcBef>
              <a:buNone/>
              <a:defRPr sz="1800" b="0" i="0" u="none" strike="noStrike" cap="none">
                <a:solidFill>
                  <a:schemeClr val="lt1"/>
                </a:solidFill>
                <a:latin typeface="Rambla"/>
                <a:ea typeface="Rambla"/>
                <a:cs typeface="Rambla"/>
                <a:sym typeface="Rambla"/>
              </a:defRPr>
            </a:lvl3pPr>
            <a:lvl4pPr marL="1371600" marR="0" lvl="3" indent="0" algn="l" rtl="0">
              <a:spcBef>
                <a:spcPts val="0"/>
              </a:spcBef>
              <a:buNone/>
              <a:defRPr sz="1800" b="0" i="0" u="none" strike="noStrike" cap="none">
                <a:solidFill>
                  <a:schemeClr val="lt1"/>
                </a:solidFill>
                <a:latin typeface="Rambla"/>
                <a:ea typeface="Rambla"/>
                <a:cs typeface="Rambla"/>
                <a:sym typeface="Rambla"/>
              </a:defRPr>
            </a:lvl4pPr>
            <a:lvl5pPr marL="1828800" marR="0" lvl="4" indent="0" algn="l" rtl="0">
              <a:spcBef>
                <a:spcPts val="0"/>
              </a:spcBef>
              <a:buNone/>
              <a:defRPr sz="1800" b="0" i="0" u="none" strike="noStrike" cap="none">
                <a:solidFill>
                  <a:schemeClr val="lt1"/>
                </a:solidFill>
                <a:latin typeface="Rambla"/>
                <a:ea typeface="Rambla"/>
                <a:cs typeface="Rambla"/>
                <a:sym typeface="Rambla"/>
              </a:defRPr>
            </a:lvl5pPr>
            <a:lvl6pPr marL="2286000" marR="0" lvl="5" indent="0" algn="l" rtl="0">
              <a:spcBef>
                <a:spcPts val="0"/>
              </a:spcBef>
              <a:buNone/>
              <a:defRPr sz="1800" b="0" i="0" u="none" strike="noStrike" cap="none">
                <a:solidFill>
                  <a:schemeClr val="lt1"/>
                </a:solidFill>
                <a:latin typeface="Rambla"/>
                <a:ea typeface="Rambla"/>
                <a:cs typeface="Rambla"/>
                <a:sym typeface="Rambla"/>
              </a:defRPr>
            </a:lvl6pPr>
            <a:lvl7pPr marL="2743200" marR="0" lvl="6" indent="0" algn="l" rtl="0">
              <a:spcBef>
                <a:spcPts val="0"/>
              </a:spcBef>
              <a:buNone/>
              <a:defRPr sz="1800" b="0" i="0" u="none" strike="noStrike" cap="none">
                <a:solidFill>
                  <a:schemeClr val="lt1"/>
                </a:solidFill>
                <a:latin typeface="Rambla"/>
                <a:ea typeface="Rambla"/>
                <a:cs typeface="Rambla"/>
                <a:sym typeface="Rambla"/>
              </a:defRPr>
            </a:lvl7pPr>
            <a:lvl8pPr marL="3200400" marR="0" lvl="7" indent="0" algn="l" rtl="0">
              <a:spcBef>
                <a:spcPts val="0"/>
              </a:spcBef>
              <a:buNone/>
              <a:defRPr sz="1800" b="0" i="0" u="none" strike="noStrike" cap="none">
                <a:solidFill>
                  <a:schemeClr val="lt1"/>
                </a:solidFill>
                <a:latin typeface="Rambla"/>
                <a:ea typeface="Rambla"/>
                <a:cs typeface="Rambla"/>
                <a:sym typeface="Rambla"/>
              </a:defRPr>
            </a:lvl8pPr>
            <a:lvl9pPr marL="3657600" marR="0" lvl="8" indent="0" algn="l" rtl="0">
              <a:spcBef>
                <a:spcPts val="0"/>
              </a:spcBef>
              <a:buNone/>
              <a:defRPr sz="1800" b="0" i="0" u="none" strike="noStrike" cap="none">
                <a:solidFill>
                  <a:schemeClr val="lt1"/>
                </a:solidFill>
                <a:latin typeface="Rambla"/>
                <a:ea typeface="Rambla"/>
                <a:cs typeface="Rambla"/>
                <a:sym typeface="Rambla"/>
              </a:defRPr>
            </a:lvl9pPr>
          </a:lstStyle>
          <a:p>
            <a:endParaRPr>
              <a:solidFill>
                <a:srgbClr val="FFFFFF"/>
              </a:solidFill>
            </a:endParaRPr>
          </a:p>
        </p:txBody>
      </p:sp>
      <p:sp>
        <p:nvSpPr>
          <p:cNvPr id="67" name="Shape 67"/>
          <p:cNvSpPr txBox="1">
            <a:spLocks noGrp="1"/>
          </p:cNvSpPr>
          <p:nvPr>
            <p:ph type="ftr" idx="11"/>
          </p:nvPr>
        </p:nvSpPr>
        <p:spPr>
          <a:xfrm>
            <a:off x="5840096" y="6407945"/>
            <a:ext cx="3134241" cy="365125"/>
          </a:xfrm>
          <a:prstGeom prst="rect">
            <a:avLst/>
          </a:prstGeom>
          <a:noFill/>
          <a:ln>
            <a:noFill/>
          </a:ln>
        </p:spPr>
        <p:txBody>
          <a:bodyPr lIns="91425" tIns="91425" rIns="91425" bIns="91425" anchor="b" anchorCtr="0"/>
          <a:lstStyle>
            <a:lvl1pPr marL="0" marR="0" lvl="0" indent="0" algn="r" rtl="0">
              <a:spcBef>
                <a:spcPts val="0"/>
              </a:spcBef>
              <a:buNone/>
              <a:defRPr sz="1000">
                <a:solidFill>
                  <a:schemeClr val="lt1"/>
                </a:solidFill>
                <a:latin typeface="Rambla"/>
                <a:ea typeface="Rambla"/>
                <a:cs typeface="Rambla"/>
                <a:sym typeface="Rambla"/>
              </a:defRPr>
            </a:lvl1pPr>
            <a:lvl2pPr marL="457200" marR="0" lvl="1" indent="0" algn="l" rtl="0">
              <a:spcBef>
                <a:spcPts val="0"/>
              </a:spcBef>
              <a:buNone/>
              <a:defRPr sz="1800" b="0" i="0" u="none" strike="noStrike" cap="none">
                <a:solidFill>
                  <a:schemeClr val="lt1"/>
                </a:solidFill>
                <a:latin typeface="Rambla"/>
                <a:ea typeface="Rambla"/>
                <a:cs typeface="Rambla"/>
                <a:sym typeface="Rambla"/>
              </a:defRPr>
            </a:lvl2pPr>
            <a:lvl3pPr marL="914400" marR="0" lvl="2" indent="0" algn="l" rtl="0">
              <a:spcBef>
                <a:spcPts val="0"/>
              </a:spcBef>
              <a:buNone/>
              <a:defRPr sz="1800" b="0" i="0" u="none" strike="noStrike" cap="none">
                <a:solidFill>
                  <a:schemeClr val="lt1"/>
                </a:solidFill>
                <a:latin typeface="Rambla"/>
                <a:ea typeface="Rambla"/>
                <a:cs typeface="Rambla"/>
                <a:sym typeface="Rambla"/>
              </a:defRPr>
            </a:lvl3pPr>
            <a:lvl4pPr marL="1371600" marR="0" lvl="3" indent="0" algn="l" rtl="0">
              <a:spcBef>
                <a:spcPts val="0"/>
              </a:spcBef>
              <a:buNone/>
              <a:defRPr sz="1800" b="0" i="0" u="none" strike="noStrike" cap="none">
                <a:solidFill>
                  <a:schemeClr val="lt1"/>
                </a:solidFill>
                <a:latin typeface="Rambla"/>
                <a:ea typeface="Rambla"/>
                <a:cs typeface="Rambla"/>
                <a:sym typeface="Rambla"/>
              </a:defRPr>
            </a:lvl4pPr>
            <a:lvl5pPr marL="1828800" marR="0" lvl="4" indent="0" algn="l" rtl="0">
              <a:spcBef>
                <a:spcPts val="0"/>
              </a:spcBef>
              <a:buNone/>
              <a:defRPr sz="1800" b="0" i="0" u="none" strike="noStrike" cap="none">
                <a:solidFill>
                  <a:schemeClr val="lt1"/>
                </a:solidFill>
                <a:latin typeface="Rambla"/>
                <a:ea typeface="Rambla"/>
                <a:cs typeface="Rambla"/>
                <a:sym typeface="Rambla"/>
              </a:defRPr>
            </a:lvl5pPr>
            <a:lvl6pPr marL="2286000" marR="0" lvl="5" indent="0" algn="l" rtl="0">
              <a:spcBef>
                <a:spcPts val="0"/>
              </a:spcBef>
              <a:buNone/>
              <a:defRPr sz="1800" b="0" i="0" u="none" strike="noStrike" cap="none">
                <a:solidFill>
                  <a:schemeClr val="lt1"/>
                </a:solidFill>
                <a:latin typeface="Rambla"/>
                <a:ea typeface="Rambla"/>
                <a:cs typeface="Rambla"/>
                <a:sym typeface="Rambla"/>
              </a:defRPr>
            </a:lvl6pPr>
            <a:lvl7pPr marL="2743200" marR="0" lvl="6" indent="0" algn="l" rtl="0">
              <a:spcBef>
                <a:spcPts val="0"/>
              </a:spcBef>
              <a:buNone/>
              <a:defRPr sz="1800" b="0" i="0" u="none" strike="noStrike" cap="none">
                <a:solidFill>
                  <a:schemeClr val="lt1"/>
                </a:solidFill>
                <a:latin typeface="Rambla"/>
                <a:ea typeface="Rambla"/>
                <a:cs typeface="Rambla"/>
                <a:sym typeface="Rambla"/>
              </a:defRPr>
            </a:lvl7pPr>
            <a:lvl8pPr marL="3200400" marR="0" lvl="7" indent="0" algn="l" rtl="0">
              <a:spcBef>
                <a:spcPts val="0"/>
              </a:spcBef>
              <a:buNone/>
              <a:defRPr sz="1800" b="0" i="0" u="none" strike="noStrike" cap="none">
                <a:solidFill>
                  <a:schemeClr val="lt1"/>
                </a:solidFill>
                <a:latin typeface="Rambla"/>
                <a:ea typeface="Rambla"/>
                <a:cs typeface="Rambla"/>
                <a:sym typeface="Rambla"/>
              </a:defRPr>
            </a:lvl8pPr>
            <a:lvl9pPr marL="3657600" marR="0" lvl="8" indent="0" algn="l" rtl="0">
              <a:spcBef>
                <a:spcPts val="0"/>
              </a:spcBef>
              <a:buNone/>
              <a:defRPr sz="1800" b="0" i="0" u="none" strike="noStrike" cap="none">
                <a:solidFill>
                  <a:schemeClr val="lt1"/>
                </a:solidFill>
                <a:latin typeface="Rambla"/>
                <a:ea typeface="Rambla"/>
                <a:cs typeface="Rambla"/>
                <a:sym typeface="Rambla"/>
              </a:defRPr>
            </a:lvl9pPr>
          </a:lstStyle>
          <a:p>
            <a:endParaRPr>
              <a:solidFill>
                <a:srgbClr val="FFFFFF"/>
              </a:solidFill>
            </a:endParaRPr>
          </a:p>
        </p:txBody>
      </p:sp>
      <p:sp>
        <p:nvSpPr>
          <p:cNvPr id="68" name="Shape 68"/>
          <p:cNvSpPr txBox="1">
            <a:spLocks noGrp="1"/>
          </p:cNvSpPr>
          <p:nvPr>
            <p:ph type="sldNum" idx="12"/>
          </p:nvPr>
        </p:nvSpPr>
        <p:spPr>
          <a:xfrm>
            <a:off x="11529695" y="6407945"/>
            <a:ext cx="487679" cy="365125"/>
          </a:xfrm>
          <a:prstGeom prst="rect">
            <a:avLst/>
          </a:prstGeom>
          <a:noFill/>
          <a:ln>
            <a:noFill/>
          </a:ln>
        </p:spPr>
        <p:txBody>
          <a:bodyPr lIns="91425" tIns="45700" rIns="91425" bIns="45700" anchor="b" anchorCtr="0">
            <a:noAutofit/>
          </a:bodyPr>
          <a:lstStyle/>
          <a:p>
            <a:pPr algn="r">
              <a:buSzPct val="25000"/>
            </a:pPr>
            <a:fld id="{00000000-1234-1234-1234-123412341234}" type="slidenum">
              <a:rPr lang="en-US" sz="1000">
                <a:solidFill>
                  <a:srgbClr val="FFFFFF"/>
                </a:solidFill>
                <a:latin typeface="Rambla"/>
                <a:ea typeface="Rambla"/>
                <a:cs typeface="Rambla"/>
                <a:sym typeface="Rambla"/>
              </a:rPr>
              <a:pPr algn="r">
                <a:buSzPct val="25000"/>
              </a:pPr>
              <a:t>‹#›</a:t>
            </a:fld>
            <a:endParaRPr lang="en-US" sz="1000">
              <a:solidFill>
                <a:srgbClr val="FFFFFF"/>
              </a:solidFill>
              <a:latin typeface="Rambla"/>
              <a:ea typeface="Rambla"/>
              <a:cs typeface="Rambla"/>
              <a:sym typeface="Rambla"/>
            </a:endParaRPr>
          </a:p>
        </p:txBody>
      </p:sp>
      <p:sp>
        <p:nvSpPr>
          <p:cNvPr id="69" name="Shape 69"/>
          <p:cNvSpPr txBox="1">
            <a:spLocks noGrp="1"/>
          </p:cNvSpPr>
          <p:nvPr>
            <p:ph type="title"/>
          </p:nvPr>
        </p:nvSpPr>
        <p:spPr>
          <a:xfrm>
            <a:off x="609600" y="274637"/>
            <a:ext cx="10972800" cy="1143000"/>
          </a:xfrm>
          <a:prstGeom prst="rect">
            <a:avLst/>
          </a:prstGeom>
          <a:noFill/>
          <a:ln>
            <a:noFill/>
          </a:ln>
        </p:spPr>
        <p:txBody>
          <a:bodyPr lIns="91425" tIns="91425" rIns="91425" bIns="91425" anchor="ctr" anchorCtr="0"/>
          <a:lstStyle>
            <a:lvl1pPr marL="0" marR="0" lvl="0" indent="0" algn="l" rtl="0">
              <a:spcBef>
                <a:spcPts val="0"/>
              </a:spcBef>
              <a:buClr>
                <a:schemeClr val="lt2"/>
              </a:buClr>
              <a:buFont typeface="Rambla"/>
              <a:buNone/>
              <a:defRPr sz="4100" b="1" i="0" u="none" strike="noStrike" cap="none">
                <a:solidFill>
                  <a:schemeClr val="lt2"/>
                </a:solidFill>
                <a:latin typeface="Rambla"/>
                <a:ea typeface="Rambla"/>
                <a:cs typeface="Rambla"/>
                <a:sym typeface="Rambla"/>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Tree>
    <p:extLst>
      <p:ext uri="{BB962C8B-B14F-4D97-AF65-F5344CB8AC3E}">
        <p14:creationId xmlns:p14="http://schemas.microsoft.com/office/powerpoint/2010/main" val="9999220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bg>
      <p:bgPr>
        <a:solidFill>
          <a:srgbClr val="9CCADC">
            <a:alpha val="40000"/>
          </a:srgbClr>
        </a:solidFill>
        <a:effectLst/>
      </p:bgPr>
    </p:bg>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1219201" y="4876800"/>
            <a:ext cx="9975700" cy="457200"/>
          </a:xfrm>
          <a:prstGeom prst="rect">
            <a:avLst/>
          </a:prstGeom>
          <a:noFill/>
          <a:ln>
            <a:noFill/>
          </a:ln>
        </p:spPr>
        <p:txBody>
          <a:bodyPr lIns="91425" tIns="91425" rIns="91425" bIns="91425" anchor="t" anchorCtr="0"/>
          <a:lstStyle>
            <a:lvl1pPr marL="0" marR="0" lvl="0" indent="0" algn="r" rtl="0">
              <a:spcBef>
                <a:spcPts val="0"/>
              </a:spcBef>
              <a:buClr>
                <a:schemeClr val="accent1"/>
              </a:buClr>
              <a:buFont typeface="Rambla"/>
              <a:buNone/>
              <a:defRPr sz="2500" b="0" i="0" u="none" strike="noStrike" cap="none">
                <a:solidFill>
                  <a:schemeClr val="accent1"/>
                </a:solidFill>
                <a:latin typeface="Rambla"/>
                <a:ea typeface="Rambla"/>
                <a:cs typeface="Rambla"/>
                <a:sym typeface="Rambla"/>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2" name="Shape 72"/>
          <p:cNvSpPr txBox="1">
            <a:spLocks noGrp="1"/>
          </p:cNvSpPr>
          <p:nvPr>
            <p:ph type="body" idx="1"/>
          </p:nvPr>
        </p:nvSpPr>
        <p:spPr>
          <a:xfrm>
            <a:off x="5892800" y="5355101"/>
            <a:ext cx="5299456" cy="914400"/>
          </a:xfrm>
          <a:prstGeom prst="rect">
            <a:avLst/>
          </a:prstGeom>
          <a:noFill/>
          <a:ln>
            <a:noFill/>
          </a:ln>
        </p:spPr>
        <p:txBody>
          <a:bodyPr lIns="91425" tIns="91425" rIns="91425" bIns="91425" anchor="t" anchorCtr="0"/>
          <a:lstStyle>
            <a:lvl1pPr marL="0" marR="0" lvl="0" indent="0" algn="r" rtl="0">
              <a:spcBef>
                <a:spcPts val="400"/>
              </a:spcBef>
              <a:spcAft>
                <a:spcPts val="0"/>
              </a:spcAft>
              <a:buClr>
                <a:schemeClr val="accent1"/>
              </a:buClr>
              <a:buFont typeface="Noto Sans Symbols"/>
              <a:buNone/>
              <a:defRPr sz="1600" b="0" i="0" u="none" strike="noStrike" cap="none">
                <a:solidFill>
                  <a:schemeClr val="dk1"/>
                </a:solidFill>
                <a:latin typeface="Rambla"/>
                <a:ea typeface="Rambla"/>
                <a:cs typeface="Rambla"/>
                <a:sym typeface="Rambla"/>
              </a:defRPr>
            </a:lvl1pPr>
            <a:lvl2pPr marL="621792" marR="0" lvl="1" indent="-240791" algn="l" rtl="0">
              <a:spcBef>
                <a:spcPts val="324"/>
              </a:spcBef>
              <a:buClr>
                <a:schemeClr val="accent1"/>
              </a:buClr>
              <a:buFont typeface="Verdana"/>
              <a:buNone/>
              <a:defRPr sz="1200" b="0" i="0" u="none" strike="noStrike" cap="none">
                <a:solidFill>
                  <a:schemeClr val="dk1"/>
                </a:solidFill>
                <a:latin typeface="Rambla"/>
                <a:ea typeface="Rambla"/>
                <a:cs typeface="Rambla"/>
                <a:sym typeface="Rambla"/>
              </a:defRPr>
            </a:lvl2pPr>
            <a:lvl3pPr marL="859536" marR="0" lvl="2" indent="-237236" algn="l" rtl="0">
              <a:spcBef>
                <a:spcPts val="350"/>
              </a:spcBef>
              <a:buClr>
                <a:schemeClr val="accent2"/>
              </a:buClr>
              <a:buFont typeface="Noto Sans Symbols"/>
              <a:buNone/>
              <a:defRPr sz="1000" b="0" i="0" u="none" strike="noStrike" cap="none">
                <a:solidFill>
                  <a:schemeClr val="dk1"/>
                </a:solidFill>
                <a:latin typeface="Rambla"/>
                <a:ea typeface="Rambla"/>
                <a:cs typeface="Rambla"/>
                <a:sym typeface="Rambla"/>
              </a:defRPr>
            </a:lvl3pPr>
            <a:lvl4pPr marL="1143000" marR="0" lvl="3" indent="-228600" algn="l" rtl="0">
              <a:spcBef>
                <a:spcPts val="350"/>
              </a:spcBef>
              <a:buClr>
                <a:schemeClr val="accent2"/>
              </a:buClr>
              <a:buFont typeface="Noto Sans Symbols"/>
              <a:buNone/>
              <a:defRPr sz="900" b="0" i="0" u="none" strike="noStrike" cap="none">
                <a:solidFill>
                  <a:schemeClr val="dk1"/>
                </a:solidFill>
                <a:latin typeface="Rambla"/>
                <a:ea typeface="Rambla"/>
                <a:cs typeface="Rambla"/>
                <a:sym typeface="Rambla"/>
              </a:defRPr>
            </a:lvl4pPr>
            <a:lvl5pPr marL="1371600" marR="0" lvl="4" indent="-228600" algn="l" rtl="0">
              <a:spcBef>
                <a:spcPts val="350"/>
              </a:spcBef>
              <a:buClr>
                <a:schemeClr val="accent2"/>
              </a:buClr>
              <a:buFont typeface="Noto Sans Symbols"/>
              <a:buNone/>
              <a:defRPr sz="900" b="0" i="0" u="none" strike="noStrike" cap="none">
                <a:solidFill>
                  <a:schemeClr val="dk1"/>
                </a:solidFill>
                <a:latin typeface="Rambla"/>
                <a:ea typeface="Rambla"/>
                <a:cs typeface="Rambla"/>
                <a:sym typeface="Rambla"/>
              </a:defRPr>
            </a:lvl5pPr>
            <a:lvl6pPr marL="1600200" marR="0" lvl="5" indent="-114300" algn="l" rtl="0">
              <a:spcBef>
                <a:spcPts val="350"/>
              </a:spcBef>
              <a:buClr>
                <a:schemeClr val="accent3"/>
              </a:buClr>
              <a:buSzPct val="100000"/>
              <a:buFont typeface="Noto Sans Symbols"/>
              <a:buChar char="◾"/>
              <a:defRPr sz="1800" b="0" i="0" u="none" strike="noStrike" cap="none">
                <a:solidFill>
                  <a:schemeClr val="dk1"/>
                </a:solidFill>
                <a:latin typeface="Rambla"/>
                <a:ea typeface="Rambla"/>
                <a:cs typeface="Rambla"/>
                <a:sym typeface="Rambla"/>
              </a:defRPr>
            </a:lvl6pPr>
            <a:lvl7pPr marL="1828800" marR="0" lvl="6" indent="-127000" algn="l" rtl="0">
              <a:spcBef>
                <a:spcPts val="350"/>
              </a:spcBef>
              <a:buClr>
                <a:schemeClr val="accent3"/>
              </a:buClr>
              <a:buSzPct val="100000"/>
              <a:buFont typeface="Noto Sans Symbols"/>
              <a:buChar char="◾"/>
              <a:defRPr sz="1600" b="0" i="0" u="none" strike="noStrike" cap="none">
                <a:solidFill>
                  <a:schemeClr val="dk1"/>
                </a:solidFill>
                <a:latin typeface="Rambla"/>
                <a:ea typeface="Rambla"/>
                <a:cs typeface="Rambla"/>
                <a:sym typeface="Rambla"/>
              </a:defRPr>
            </a:lvl7pPr>
            <a:lvl8pPr marL="2057400" marR="0" lvl="7" indent="-127000" algn="l" rtl="0">
              <a:spcBef>
                <a:spcPts val="350"/>
              </a:spcBef>
              <a:buClr>
                <a:schemeClr val="accent3"/>
              </a:buClr>
              <a:buSzPct val="100000"/>
              <a:buFont typeface="Noto Sans Symbols"/>
              <a:buChar char="◾"/>
              <a:defRPr sz="1600" b="0" i="0" u="none" strike="noStrike" cap="none">
                <a:solidFill>
                  <a:schemeClr val="dk1"/>
                </a:solidFill>
                <a:latin typeface="Rambla"/>
                <a:ea typeface="Rambla"/>
                <a:cs typeface="Rambla"/>
                <a:sym typeface="Rambla"/>
              </a:defRPr>
            </a:lvl8pPr>
            <a:lvl9pPr marL="2286000" marR="0" lvl="8" indent="-127000" algn="l" rtl="0">
              <a:spcBef>
                <a:spcPts val="350"/>
              </a:spcBef>
              <a:buClr>
                <a:schemeClr val="accent3"/>
              </a:buClr>
              <a:buSzPct val="100000"/>
              <a:buFont typeface="Noto Sans Symbols"/>
              <a:buChar char="◾"/>
              <a:defRPr sz="1600" b="0" i="0" u="none" strike="noStrike" cap="none">
                <a:solidFill>
                  <a:schemeClr val="dk1"/>
                </a:solidFill>
                <a:latin typeface="Rambla"/>
                <a:ea typeface="Rambla"/>
                <a:cs typeface="Rambla"/>
                <a:sym typeface="Rambla"/>
              </a:defRPr>
            </a:lvl9pPr>
          </a:lstStyle>
          <a:p>
            <a:endParaRPr/>
          </a:p>
        </p:txBody>
      </p:sp>
      <p:sp>
        <p:nvSpPr>
          <p:cNvPr id="73" name="Shape 73"/>
          <p:cNvSpPr txBox="1">
            <a:spLocks noGrp="1"/>
          </p:cNvSpPr>
          <p:nvPr>
            <p:ph type="body" idx="2"/>
          </p:nvPr>
        </p:nvSpPr>
        <p:spPr>
          <a:xfrm>
            <a:off x="1219201" y="274319"/>
            <a:ext cx="9973055" cy="4572000"/>
          </a:xfrm>
          <a:prstGeom prst="rect">
            <a:avLst/>
          </a:prstGeom>
          <a:noFill/>
          <a:ln>
            <a:noFill/>
          </a:ln>
        </p:spPr>
        <p:txBody>
          <a:bodyPr lIns="91425" tIns="91425" rIns="91425" bIns="91425" anchor="t" anchorCtr="0"/>
          <a:lstStyle>
            <a:lvl1pPr marL="365760" marR="0" lvl="0" indent="-125983" algn="l" rtl="0">
              <a:spcBef>
                <a:spcPts val="400"/>
              </a:spcBef>
              <a:spcAft>
                <a:spcPts val="0"/>
              </a:spcAft>
              <a:buClr>
                <a:schemeClr val="accent1"/>
              </a:buClr>
              <a:buSzPct val="68000"/>
              <a:buFont typeface="Noto Sans Symbols"/>
              <a:buChar char="●"/>
              <a:defRPr sz="3200" b="0" i="0" u="none" strike="noStrike" cap="none">
                <a:solidFill>
                  <a:schemeClr val="dk1"/>
                </a:solidFill>
                <a:latin typeface="Rambla"/>
                <a:ea typeface="Rambla"/>
                <a:cs typeface="Rambla"/>
                <a:sym typeface="Rambla"/>
              </a:defRPr>
            </a:lvl1pPr>
            <a:lvl2pPr marL="621792" marR="0" lvl="1" indent="-62991" algn="l" rtl="0">
              <a:spcBef>
                <a:spcPts val="324"/>
              </a:spcBef>
              <a:buClr>
                <a:schemeClr val="accent1"/>
              </a:buClr>
              <a:buSzPct val="100000"/>
              <a:buFont typeface="Verdana"/>
              <a:buChar char="◦"/>
              <a:defRPr sz="2800" b="0" i="0" u="none" strike="noStrike" cap="none">
                <a:solidFill>
                  <a:schemeClr val="dk1"/>
                </a:solidFill>
                <a:latin typeface="Rambla"/>
                <a:ea typeface="Rambla"/>
                <a:cs typeface="Rambla"/>
                <a:sym typeface="Rambla"/>
              </a:defRPr>
            </a:lvl2pPr>
            <a:lvl3pPr marL="859536" marR="0" lvl="2" indent="-84836" algn="l" rtl="0">
              <a:spcBef>
                <a:spcPts val="350"/>
              </a:spcBef>
              <a:buClr>
                <a:schemeClr val="accent2"/>
              </a:buClr>
              <a:buSzPct val="100000"/>
              <a:buFont typeface="Noto Sans Symbols"/>
              <a:buChar char="⚫"/>
              <a:defRPr sz="2400" b="0" i="0" u="none" strike="noStrike" cap="none">
                <a:solidFill>
                  <a:schemeClr val="dk1"/>
                </a:solidFill>
                <a:latin typeface="Rambla"/>
                <a:ea typeface="Rambla"/>
                <a:cs typeface="Rambla"/>
                <a:sym typeface="Rambla"/>
              </a:defRPr>
            </a:lvl3pPr>
            <a:lvl4pPr marL="1143000" marR="0" lvl="3" indent="-101600" algn="l" rtl="0">
              <a:spcBef>
                <a:spcPts val="350"/>
              </a:spcBef>
              <a:buClr>
                <a:schemeClr val="accent2"/>
              </a:buClr>
              <a:buSzPct val="100000"/>
              <a:buFont typeface="Noto Sans Symbols"/>
              <a:buChar char="⚫"/>
              <a:defRPr sz="2000" b="0" i="0" u="none" strike="noStrike" cap="none">
                <a:solidFill>
                  <a:schemeClr val="dk1"/>
                </a:solidFill>
                <a:latin typeface="Rambla"/>
                <a:ea typeface="Rambla"/>
                <a:cs typeface="Rambla"/>
                <a:sym typeface="Rambla"/>
              </a:defRPr>
            </a:lvl4pPr>
            <a:lvl5pPr marL="1371600" marR="0" lvl="4" indent="-101600" algn="l" rtl="0">
              <a:spcBef>
                <a:spcPts val="350"/>
              </a:spcBef>
              <a:buClr>
                <a:schemeClr val="accent2"/>
              </a:buClr>
              <a:buSzPct val="100000"/>
              <a:buFont typeface="Noto Sans Symbols"/>
              <a:buChar char="⚫"/>
              <a:defRPr sz="2000" b="0" i="0" u="none" strike="noStrike" cap="none">
                <a:solidFill>
                  <a:schemeClr val="dk1"/>
                </a:solidFill>
                <a:latin typeface="Rambla"/>
                <a:ea typeface="Rambla"/>
                <a:cs typeface="Rambla"/>
                <a:sym typeface="Rambla"/>
              </a:defRPr>
            </a:lvl5pPr>
            <a:lvl6pPr marL="1600200" marR="0" lvl="5" indent="-114300" algn="l" rtl="0">
              <a:spcBef>
                <a:spcPts val="350"/>
              </a:spcBef>
              <a:buClr>
                <a:schemeClr val="accent3"/>
              </a:buClr>
              <a:buSzPct val="100000"/>
              <a:buFont typeface="Noto Sans Symbols"/>
              <a:buChar char="◾"/>
              <a:defRPr sz="1800" b="0" i="0" u="none" strike="noStrike" cap="none">
                <a:solidFill>
                  <a:schemeClr val="dk1"/>
                </a:solidFill>
                <a:latin typeface="Rambla"/>
                <a:ea typeface="Rambla"/>
                <a:cs typeface="Rambla"/>
                <a:sym typeface="Rambla"/>
              </a:defRPr>
            </a:lvl6pPr>
            <a:lvl7pPr marL="1828800" marR="0" lvl="6" indent="-127000" algn="l" rtl="0">
              <a:spcBef>
                <a:spcPts val="350"/>
              </a:spcBef>
              <a:buClr>
                <a:schemeClr val="accent3"/>
              </a:buClr>
              <a:buSzPct val="100000"/>
              <a:buFont typeface="Noto Sans Symbols"/>
              <a:buChar char="◾"/>
              <a:defRPr sz="1600" b="0" i="0" u="none" strike="noStrike" cap="none">
                <a:solidFill>
                  <a:schemeClr val="dk1"/>
                </a:solidFill>
                <a:latin typeface="Rambla"/>
                <a:ea typeface="Rambla"/>
                <a:cs typeface="Rambla"/>
                <a:sym typeface="Rambla"/>
              </a:defRPr>
            </a:lvl7pPr>
            <a:lvl8pPr marL="2057400" marR="0" lvl="7" indent="-127000" algn="l" rtl="0">
              <a:spcBef>
                <a:spcPts val="350"/>
              </a:spcBef>
              <a:buClr>
                <a:schemeClr val="accent3"/>
              </a:buClr>
              <a:buSzPct val="100000"/>
              <a:buFont typeface="Noto Sans Symbols"/>
              <a:buChar char="◾"/>
              <a:defRPr sz="1600" b="0" i="0" u="none" strike="noStrike" cap="none">
                <a:solidFill>
                  <a:schemeClr val="dk1"/>
                </a:solidFill>
                <a:latin typeface="Rambla"/>
                <a:ea typeface="Rambla"/>
                <a:cs typeface="Rambla"/>
                <a:sym typeface="Rambla"/>
              </a:defRPr>
            </a:lvl8pPr>
            <a:lvl9pPr marL="2286000" marR="0" lvl="8" indent="-127000" algn="l" rtl="0">
              <a:spcBef>
                <a:spcPts val="350"/>
              </a:spcBef>
              <a:buClr>
                <a:schemeClr val="accent3"/>
              </a:buClr>
              <a:buSzPct val="100000"/>
              <a:buFont typeface="Noto Sans Symbols"/>
              <a:buChar char="◾"/>
              <a:defRPr sz="1600" b="0" i="0" u="none" strike="noStrike" cap="none">
                <a:solidFill>
                  <a:schemeClr val="dk1"/>
                </a:solidFill>
                <a:latin typeface="Rambla"/>
                <a:ea typeface="Rambla"/>
                <a:cs typeface="Rambla"/>
                <a:sym typeface="Rambla"/>
              </a:defRPr>
            </a:lvl9pPr>
          </a:lstStyle>
          <a:p>
            <a:endParaRPr/>
          </a:p>
        </p:txBody>
      </p:sp>
      <p:sp>
        <p:nvSpPr>
          <p:cNvPr id="74" name="Shape 74"/>
          <p:cNvSpPr txBox="1">
            <a:spLocks noGrp="1"/>
          </p:cNvSpPr>
          <p:nvPr>
            <p:ph type="dt" idx="10"/>
          </p:nvPr>
        </p:nvSpPr>
        <p:spPr>
          <a:xfrm>
            <a:off x="8969377" y="6407945"/>
            <a:ext cx="2560319" cy="365759"/>
          </a:xfrm>
          <a:prstGeom prst="rect">
            <a:avLst/>
          </a:prstGeom>
          <a:noFill/>
          <a:ln>
            <a:noFill/>
          </a:ln>
        </p:spPr>
        <p:txBody>
          <a:bodyPr lIns="91425" tIns="91425" rIns="91425" bIns="91425" anchor="b" anchorCtr="0"/>
          <a:lstStyle>
            <a:lvl1pPr marL="0" marR="0" lvl="0" indent="0" algn="l" rtl="0">
              <a:spcBef>
                <a:spcPts val="0"/>
              </a:spcBef>
              <a:buNone/>
              <a:defRPr sz="1000">
                <a:solidFill>
                  <a:schemeClr val="dk1"/>
                </a:solidFill>
                <a:latin typeface="Rambla"/>
                <a:ea typeface="Rambla"/>
                <a:cs typeface="Rambla"/>
                <a:sym typeface="Rambla"/>
              </a:defRPr>
            </a:lvl1pPr>
            <a:lvl2pPr marL="457200" marR="0" lvl="1" indent="0" algn="l" rtl="0">
              <a:spcBef>
                <a:spcPts val="0"/>
              </a:spcBef>
              <a:buNone/>
              <a:defRPr sz="1800" b="0" i="0" u="none" strike="noStrike" cap="none">
                <a:solidFill>
                  <a:schemeClr val="dk1"/>
                </a:solidFill>
                <a:latin typeface="Rambla"/>
                <a:ea typeface="Rambla"/>
                <a:cs typeface="Rambla"/>
                <a:sym typeface="Rambla"/>
              </a:defRPr>
            </a:lvl2pPr>
            <a:lvl3pPr marL="914400" marR="0" lvl="2" indent="0" algn="l" rtl="0">
              <a:spcBef>
                <a:spcPts val="0"/>
              </a:spcBef>
              <a:buNone/>
              <a:defRPr sz="1800" b="0" i="0" u="none" strike="noStrike" cap="none">
                <a:solidFill>
                  <a:schemeClr val="dk1"/>
                </a:solidFill>
                <a:latin typeface="Rambla"/>
                <a:ea typeface="Rambla"/>
                <a:cs typeface="Rambla"/>
                <a:sym typeface="Rambla"/>
              </a:defRPr>
            </a:lvl3pPr>
            <a:lvl4pPr marL="1371600" marR="0" lvl="3" indent="0" algn="l" rtl="0">
              <a:spcBef>
                <a:spcPts val="0"/>
              </a:spcBef>
              <a:buNone/>
              <a:defRPr sz="1800" b="0" i="0" u="none" strike="noStrike" cap="none">
                <a:solidFill>
                  <a:schemeClr val="dk1"/>
                </a:solidFill>
                <a:latin typeface="Rambla"/>
                <a:ea typeface="Rambla"/>
                <a:cs typeface="Rambla"/>
                <a:sym typeface="Rambla"/>
              </a:defRPr>
            </a:lvl4pPr>
            <a:lvl5pPr marL="1828800" marR="0" lvl="4" indent="0" algn="l" rtl="0">
              <a:spcBef>
                <a:spcPts val="0"/>
              </a:spcBef>
              <a:buNone/>
              <a:defRPr sz="1800" b="0" i="0" u="none" strike="noStrike" cap="none">
                <a:solidFill>
                  <a:schemeClr val="dk1"/>
                </a:solidFill>
                <a:latin typeface="Rambla"/>
                <a:ea typeface="Rambla"/>
                <a:cs typeface="Rambla"/>
                <a:sym typeface="Rambla"/>
              </a:defRPr>
            </a:lvl5pPr>
            <a:lvl6pPr marL="2286000" marR="0" lvl="5" indent="0" algn="l" rtl="0">
              <a:spcBef>
                <a:spcPts val="0"/>
              </a:spcBef>
              <a:buNone/>
              <a:defRPr sz="1800" b="0" i="0" u="none" strike="noStrike" cap="none">
                <a:solidFill>
                  <a:schemeClr val="dk1"/>
                </a:solidFill>
                <a:latin typeface="Rambla"/>
                <a:ea typeface="Rambla"/>
                <a:cs typeface="Rambla"/>
                <a:sym typeface="Rambla"/>
              </a:defRPr>
            </a:lvl6pPr>
            <a:lvl7pPr marL="2743200" marR="0" lvl="6" indent="0" algn="l" rtl="0">
              <a:spcBef>
                <a:spcPts val="0"/>
              </a:spcBef>
              <a:buNone/>
              <a:defRPr sz="1800" b="0" i="0" u="none" strike="noStrike" cap="none">
                <a:solidFill>
                  <a:schemeClr val="dk1"/>
                </a:solidFill>
                <a:latin typeface="Rambla"/>
                <a:ea typeface="Rambla"/>
                <a:cs typeface="Rambla"/>
                <a:sym typeface="Rambla"/>
              </a:defRPr>
            </a:lvl7pPr>
            <a:lvl8pPr marL="3200400" marR="0" lvl="7" indent="0" algn="l" rtl="0">
              <a:spcBef>
                <a:spcPts val="0"/>
              </a:spcBef>
              <a:buNone/>
              <a:defRPr sz="1800" b="0" i="0" u="none" strike="noStrike" cap="none">
                <a:solidFill>
                  <a:schemeClr val="dk1"/>
                </a:solidFill>
                <a:latin typeface="Rambla"/>
                <a:ea typeface="Rambla"/>
                <a:cs typeface="Rambla"/>
                <a:sym typeface="Rambla"/>
              </a:defRPr>
            </a:lvl8pPr>
            <a:lvl9pPr marL="3657600" marR="0" lvl="8" indent="0" algn="l" rtl="0">
              <a:spcBef>
                <a:spcPts val="0"/>
              </a:spcBef>
              <a:buNone/>
              <a:defRPr sz="1800" b="0" i="0" u="none" strike="noStrike" cap="none">
                <a:solidFill>
                  <a:schemeClr val="dk1"/>
                </a:solidFill>
                <a:latin typeface="Rambla"/>
                <a:ea typeface="Rambla"/>
                <a:cs typeface="Rambla"/>
                <a:sym typeface="Rambla"/>
              </a:defRPr>
            </a:lvl9pPr>
          </a:lstStyle>
          <a:p>
            <a:endParaRPr>
              <a:solidFill>
                <a:srgbClr val="000000"/>
              </a:solidFill>
            </a:endParaRPr>
          </a:p>
        </p:txBody>
      </p:sp>
      <p:sp>
        <p:nvSpPr>
          <p:cNvPr id="75" name="Shape 75"/>
          <p:cNvSpPr txBox="1">
            <a:spLocks noGrp="1"/>
          </p:cNvSpPr>
          <p:nvPr>
            <p:ph type="ftr" idx="11"/>
          </p:nvPr>
        </p:nvSpPr>
        <p:spPr>
          <a:xfrm>
            <a:off x="5840096" y="6407945"/>
            <a:ext cx="3134241" cy="365125"/>
          </a:xfrm>
          <a:prstGeom prst="rect">
            <a:avLst/>
          </a:prstGeom>
          <a:noFill/>
          <a:ln>
            <a:noFill/>
          </a:ln>
        </p:spPr>
        <p:txBody>
          <a:bodyPr lIns="91425" tIns="91425" rIns="91425" bIns="91425" anchor="b" anchorCtr="0"/>
          <a:lstStyle>
            <a:lvl1pPr marL="0" marR="0" lvl="0" indent="0" algn="r" rtl="0">
              <a:spcBef>
                <a:spcPts val="0"/>
              </a:spcBef>
              <a:buNone/>
              <a:defRPr sz="1000">
                <a:solidFill>
                  <a:schemeClr val="dk1"/>
                </a:solidFill>
                <a:latin typeface="Rambla"/>
                <a:ea typeface="Rambla"/>
                <a:cs typeface="Rambla"/>
                <a:sym typeface="Rambla"/>
              </a:defRPr>
            </a:lvl1pPr>
            <a:lvl2pPr marL="457200" marR="0" lvl="1" indent="0" algn="l" rtl="0">
              <a:spcBef>
                <a:spcPts val="0"/>
              </a:spcBef>
              <a:buNone/>
              <a:defRPr sz="1800" b="0" i="0" u="none" strike="noStrike" cap="none">
                <a:solidFill>
                  <a:schemeClr val="dk1"/>
                </a:solidFill>
                <a:latin typeface="Rambla"/>
                <a:ea typeface="Rambla"/>
                <a:cs typeface="Rambla"/>
                <a:sym typeface="Rambla"/>
              </a:defRPr>
            </a:lvl2pPr>
            <a:lvl3pPr marL="914400" marR="0" lvl="2" indent="0" algn="l" rtl="0">
              <a:spcBef>
                <a:spcPts val="0"/>
              </a:spcBef>
              <a:buNone/>
              <a:defRPr sz="1800" b="0" i="0" u="none" strike="noStrike" cap="none">
                <a:solidFill>
                  <a:schemeClr val="dk1"/>
                </a:solidFill>
                <a:latin typeface="Rambla"/>
                <a:ea typeface="Rambla"/>
                <a:cs typeface="Rambla"/>
                <a:sym typeface="Rambla"/>
              </a:defRPr>
            </a:lvl3pPr>
            <a:lvl4pPr marL="1371600" marR="0" lvl="3" indent="0" algn="l" rtl="0">
              <a:spcBef>
                <a:spcPts val="0"/>
              </a:spcBef>
              <a:buNone/>
              <a:defRPr sz="1800" b="0" i="0" u="none" strike="noStrike" cap="none">
                <a:solidFill>
                  <a:schemeClr val="dk1"/>
                </a:solidFill>
                <a:latin typeface="Rambla"/>
                <a:ea typeface="Rambla"/>
                <a:cs typeface="Rambla"/>
                <a:sym typeface="Rambla"/>
              </a:defRPr>
            </a:lvl4pPr>
            <a:lvl5pPr marL="1828800" marR="0" lvl="4" indent="0" algn="l" rtl="0">
              <a:spcBef>
                <a:spcPts val="0"/>
              </a:spcBef>
              <a:buNone/>
              <a:defRPr sz="1800" b="0" i="0" u="none" strike="noStrike" cap="none">
                <a:solidFill>
                  <a:schemeClr val="dk1"/>
                </a:solidFill>
                <a:latin typeface="Rambla"/>
                <a:ea typeface="Rambla"/>
                <a:cs typeface="Rambla"/>
                <a:sym typeface="Rambla"/>
              </a:defRPr>
            </a:lvl5pPr>
            <a:lvl6pPr marL="2286000" marR="0" lvl="5" indent="0" algn="l" rtl="0">
              <a:spcBef>
                <a:spcPts val="0"/>
              </a:spcBef>
              <a:buNone/>
              <a:defRPr sz="1800" b="0" i="0" u="none" strike="noStrike" cap="none">
                <a:solidFill>
                  <a:schemeClr val="dk1"/>
                </a:solidFill>
                <a:latin typeface="Rambla"/>
                <a:ea typeface="Rambla"/>
                <a:cs typeface="Rambla"/>
                <a:sym typeface="Rambla"/>
              </a:defRPr>
            </a:lvl6pPr>
            <a:lvl7pPr marL="2743200" marR="0" lvl="6" indent="0" algn="l" rtl="0">
              <a:spcBef>
                <a:spcPts val="0"/>
              </a:spcBef>
              <a:buNone/>
              <a:defRPr sz="1800" b="0" i="0" u="none" strike="noStrike" cap="none">
                <a:solidFill>
                  <a:schemeClr val="dk1"/>
                </a:solidFill>
                <a:latin typeface="Rambla"/>
                <a:ea typeface="Rambla"/>
                <a:cs typeface="Rambla"/>
                <a:sym typeface="Rambla"/>
              </a:defRPr>
            </a:lvl7pPr>
            <a:lvl8pPr marL="3200400" marR="0" lvl="7" indent="0" algn="l" rtl="0">
              <a:spcBef>
                <a:spcPts val="0"/>
              </a:spcBef>
              <a:buNone/>
              <a:defRPr sz="1800" b="0" i="0" u="none" strike="noStrike" cap="none">
                <a:solidFill>
                  <a:schemeClr val="dk1"/>
                </a:solidFill>
                <a:latin typeface="Rambla"/>
                <a:ea typeface="Rambla"/>
                <a:cs typeface="Rambla"/>
                <a:sym typeface="Rambla"/>
              </a:defRPr>
            </a:lvl8pPr>
            <a:lvl9pPr marL="3657600" marR="0" lvl="8" indent="0" algn="l" rtl="0">
              <a:spcBef>
                <a:spcPts val="0"/>
              </a:spcBef>
              <a:buNone/>
              <a:defRPr sz="1800" b="0" i="0" u="none" strike="noStrike" cap="none">
                <a:solidFill>
                  <a:schemeClr val="dk1"/>
                </a:solidFill>
                <a:latin typeface="Rambla"/>
                <a:ea typeface="Rambla"/>
                <a:cs typeface="Rambla"/>
                <a:sym typeface="Rambla"/>
              </a:defRPr>
            </a:lvl9pPr>
          </a:lstStyle>
          <a:p>
            <a:endParaRPr>
              <a:solidFill>
                <a:srgbClr val="000000"/>
              </a:solidFill>
            </a:endParaRPr>
          </a:p>
        </p:txBody>
      </p:sp>
      <p:sp>
        <p:nvSpPr>
          <p:cNvPr id="76" name="Shape 76"/>
          <p:cNvSpPr txBox="1">
            <a:spLocks noGrp="1"/>
          </p:cNvSpPr>
          <p:nvPr>
            <p:ph type="sldNum" idx="12"/>
          </p:nvPr>
        </p:nvSpPr>
        <p:spPr>
          <a:xfrm>
            <a:off x="11529695" y="6407945"/>
            <a:ext cx="487679" cy="365125"/>
          </a:xfrm>
          <a:prstGeom prst="rect">
            <a:avLst/>
          </a:prstGeom>
          <a:noFill/>
          <a:ln>
            <a:noFill/>
          </a:ln>
        </p:spPr>
        <p:txBody>
          <a:bodyPr lIns="91425" tIns="45700" rIns="91425" bIns="45700" anchor="b" anchorCtr="0">
            <a:noAutofit/>
          </a:bodyPr>
          <a:lstStyle/>
          <a:p>
            <a:pPr algn="r">
              <a:buSzPct val="25000"/>
            </a:pPr>
            <a:fld id="{00000000-1234-1234-1234-123412341234}" type="slidenum">
              <a:rPr lang="en-US" sz="1000">
                <a:latin typeface="Rambla"/>
                <a:ea typeface="Rambla"/>
                <a:cs typeface="Rambla"/>
                <a:sym typeface="Rambla"/>
              </a:rPr>
              <a:pPr algn="r">
                <a:buSzPct val="25000"/>
              </a:pPr>
              <a:t>‹#›</a:t>
            </a:fld>
            <a:endParaRPr lang="en-US" sz="1000">
              <a:latin typeface="Rambla"/>
              <a:ea typeface="Rambla"/>
              <a:cs typeface="Rambla"/>
              <a:sym typeface="Rambla"/>
            </a:endParaRPr>
          </a:p>
        </p:txBody>
      </p:sp>
    </p:spTree>
    <p:extLst>
      <p:ext uri="{BB962C8B-B14F-4D97-AF65-F5344CB8AC3E}">
        <p14:creationId xmlns:p14="http://schemas.microsoft.com/office/powerpoint/2010/main" val="29393490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bg>
      <p:bgPr>
        <a:solidFill>
          <a:srgbClr val="9CCADC">
            <a:alpha val="40000"/>
          </a:srgbClr>
        </a:solidFill>
        <a:effectLst/>
      </p:bgPr>
    </p:bg>
    <p:spTree>
      <p:nvGrpSpPr>
        <p:cNvPr id="1" name="Shape 77"/>
        <p:cNvGrpSpPr/>
        <p:nvPr/>
      </p:nvGrpSpPr>
      <p:grpSpPr>
        <a:xfrm>
          <a:off x="0" y="0"/>
          <a:ext cx="0" cy="0"/>
          <a:chOff x="0" y="0"/>
          <a:chExt cx="0" cy="0"/>
        </a:xfrm>
      </p:grpSpPr>
      <p:sp>
        <p:nvSpPr>
          <p:cNvPr id="78" name="Shape 78"/>
          <p:cNvSpPr txBox="1">
            <a:spLocks noGrp="1"/>
          </p:cNvSpPr>
          <p:nvPr>
            <p:ph type="body" idx="1"/>
          </p:nvPr>
        </p:nvSpPr>
        <p:spPr>
          <a:xfrm>
            <a:off x="1521643" y="5443402"/>
            <a:ext cx="9550399" cy="648231"/>
          </a:xfrm>
          <a:prstGeom prst="rect">
            <a:avLst/>
          </a:prstGeom>
          <a:noFill/>
          <a:ln>
            <a:noFill/>
          </a:ln>
        </p:spPr>
        <p:txBody>
          <a:bodyPr lIns="91425" tIns="91425" rIns="91425" bIns="91425" anchor="t" anchorCtr="0"/>
          <a:lstStyle>
            <a:lvl1pPr marL="0" marR="18288" lvl="0" indent="0" algn="r" rtl="0">
              <a:spcBef>
                <a:spcPts val="400"/>
              </a:spcBef>
              <a:spcAft>
                <a:spcPts val="0"/>
              </a:spcAft>
              <a:buClr>
                <a:schemeClr val="accent1"/>
              </a:buClr>
              <a:buFont typeface="Noto Sans Symbols"/>
              <a:buNone/>
              <a:defRPr sz="1400" b="0" i="0" u="none" strike="noStrike" cap="none">
                <a:solidFill>
                  <a:schemeClr val="lt1"/>
                </a:solidFill>
                <a:latin typeface="Rambla"/>
                <a:ea typeface="Rambla"/>
                <a:cs typeface="Rambla"/>
                <a:sym typeface="Rambla"/>
              </a:defRPr>
            </a:lvl1pPr>
            <a:lvl2pPr marL="621792" marR="0" lvl="1" indent="-164591" algn="l" rtl="0">
              <a:spcBef>
                <a:spcPts val="324"/>
              </a:spcBef>
              <a:buClr>
                <a:schemeClr val="accent1"/>
              </a:buClr>
              <a:buSzPct val="100000"/>
              <a:buFont typeface="Verdana"/>
              <a:buChar char="◦"/>
              <a:defRPr sz="1200" b="0" i="0" u="none" strike="noStrike" cap="none">
                <a:solidFill>
                  <a:schemeClr val="lt1"/>
                </a:solidFill>
                <a:latin typeface="Rambla"/>
                <a:ea typeface="Rambla"/>
                <a:cs typeface="Rambla"/>
                <a:sym typeface="Rambla"/>
              </a:defRPr>
            </a:lvl2pPr>
            <a:lvl3pPr marL="859536" marR="0" lvl="2" indent="-173736" algn="l" rtl="0">
              <a:spcBef>
                <a:spcPts val="350"/>
              </a:spcBef>
              <a:buClr>
                <a:schemeClr val="accent2"/>
              </a:buClr>
              <a:buSzPct val="100000"/>
              <a:buFont typeface="Noto Sans Symbols"/>
              <a:buChar char="⚫"/>
              <a:defRPr sz="1000" b="0" i="0" u="none" strike="noStrike" cap="none">
                <a:solidFill>
                  <a:schemeClr val="lt1"/>
                </a:solidFill>
                <a:latin typeface="Rambla"/>
                <a:ea typeface="Rambla"/>
                <a:cs typeface="Rambla"/>
                <a:sym typeface="Rambla"/>
              </a:defRPr>
            </a:lvl3pPr>
            <a:lvl4pPr marL="1143000" marR="0" lvl="3" indent="-171450" algn="l" rtl="0">
              <a:spcBef>
                <a:spcPts val="350"/>
              </a:spcBef>
              <a:buClr>
                <a:schemeClr val="accent2"/>
              </a:buClr>
              <a:buSzPct val="100000"/>
              <a:buFont typeface="Noto Sans Symbols"/>
              <a:buChar char="⚫"/>
              <a:defRPr sz="900" b="0" i="0" u="none" strike="noStrike" cap="none">
                <a:solidFill>
                  <a:schemeClr val="lt1"/>
                </a:solidFill>
                <a:latin typeface="Rambla"/>
                <a:ea typeface="Rambla"/>
                <a:cs typeface="Rambla"/>
                <a:sym typeface="Rambla"/>
              </a:defRPr>
            </a:lvl4pPr>
            <a:lvl5pPr marL="1371600" marR="0" lvl="4" indent="-171450" algn="l" rtl="0">
              <a:spcBef>
                <a:spcPts val="350"/>
              </a:spcBef>
              <a:buClr>
                <a:schemeClr val="accent2"/>
              </a:buClr>
              <a:buSzPct val="100000"/>
              <a:buFont typeface="Noto Sans Symbols"/>
              <a:buChar char="⚫"/>
              <a:defRPr sz="900" b="0" i="0" u="none" strike="noStrike" cap="none">
                <a:solidFill>
                  <a:schemeClr val="lt1"/>
                </a:solidFill>
                <a:latin typeface="Rambla"/>
                <a:ea typeface="Rambla"/>
                <a:cs typeface="Rambla"/>
                <a:sym typeface="Rambla"/>
              </a:defRPr>
            </a:lvl5pPr>
            <a:lvl6pPr marL="1600200" marR="0" lvl="5" indent="-114300" algn="l" rtl="0">
              <a:spcBef>
                <a:spcPts val="350"/>
              </a:spcBef>
              <a:buClr>
                <a:schemeClr val="accent3"/>
              </a:buClr>
              <a:buSzPct val="100000"/>
              <a:buFont typeface="Noto Sans Symbols"/>
              <a:buChar char="◾"/>
              <a:defRPr sz="1800" b="0" i="0" u="none" strike="noStrike" cap="none">
                <a:solidFill>
                  <a:schemeClr val="lt1"/>
                </a:solidFill>
                <a:latin typeface="Rambla"/>
                <a:ea typeface="Rambla"/>
                <a:cs typeface="Rambla"/>
                <a:sym typeface="Rambla"/>
              </a:defRPr>
            </a:lvl6pPr>
            <a:lvl7pPr marL="1828800" marR="0" lvl="6" indent="-127000" algn="l" rtl="0">
              <a:spcBef>
                <a:spcPts val="350"/>
              </a:spcBef>
              <a:buClr>
                <a:schemeClr val="accent3"/>
              </a:buClr>
              <a:buSzPct val="100000"/>
              <a:buFont typeface="Noto Sans Symbols"/>
              <a:buChar char="◾"/>
              <a:defRPr sz="1600" b="0" i="0" u="none" strike="noStrike" cap="none">
                <a:solidFill>
                  <a:schemeClr val="lt1"/>
                </a:solidFill>
                <a:latin typeface="Rambla"/>
                <a:ea typeface="Rambla"/>
                <a:cs typeface="Rambla"/>
                <a:sym typeface="Rambla"/>
              </a:defRPr>
            </a:lvl7pPr>
            <a:lvl8pPr marL="2057400" marR="0" lvl="7" indent="-127000" algn="l" rtl="0">
              <a:spcBef>
                <a:spcPts val="350"/>
              </a:spcBef>
              <a:buClr>
                <a:schemeClr val="accent3"/>
              </a:buClr>
              <a:buSzPct val="100000"/>
              <a:buFont typeface="Noto Sans Symbols"/>
              <a:buChar char="◾"/>
              <a:defRPr sz="1600" b="0" i="0" u="none" strike="noStrike" cap="none">
                <a:solidFill>
                  <a:schemeClr val="lt1"/>
                </a:solidFill>
                <a:latin typeface="Rambla"/>
                <a:ea typeface="Rambla"/>
                <a:cs typeface="Rambla"/>
                <a:sym typeface="Rambla"/>
              </a:defRPr>
            </a:lvl8pPr>
            <a:lvl9pPr marL="2286000" marR="0" lvl="8" indent="-127000" algn="l" rtl="0">
              <a:spcBef>
                <a:spcPts val="350"/>
              </a:spcBef>
              <a:buClr>
                <a:schemeClr val="accent3"/>
              </a:buClr>
              <a:buSzPct val="100000"/>
              <a:buFont typeface="Noto Sans Symbols"/>
              <a:buChar char="◾"/>
              <a:defRPr sz="1600" b="0" i="0" u="none" strike="noStrike" cap="none">
                <a:solidFill>
                  <a:schemeClr val="lt1"/>
                </a:solidFill>
                <a:latin typeface="Rambla"/>
                <a:ea typeface="Rambla"/>
                <a:cs typeface="Rambla"/>
                <a:sym typeface="Rambla"/>
              </a:defRPr>
            </a:lvl9pPr>
          </a:lstStyle>
          <a:p>
            <a:endParaRPr/>
          </a:p>
        </p:txBody>
      </p:sp>
      <p:sp>
        <p:nvSpPr>
          <p:cNvPr id="79" name="Shape 79"/>
          <p:cNvSpPr>
            <a:spLocks noGrp="1"/>
          </p:cNvSpPr>
          <p:nvPr>
            <p:ph type="pic" idx="2"/>
          </p:nvPr>
        </p:nvSpPr>
        <p:spPr>
          <a:xfrm>
            <a:off x="304800" y="189969"/>
            <a:ext cx="11582400" cy="4389119"/>
          </a:xfrm>
          <a:prstGeom prst="rect">
            <a:avLst/>
          </a:prstGeom>
          <a:solidFill>
            <a:schemeClr val="dk2"/>
          </a:solidFill>
          <a:ln w="9525" cap="flat" cmpd="sng">
            <a:solidFill>
              <a:schemeClr val="dk1"/>
            </a:solidFill>
            <a:prstDash val="solid"/>
            <a:round/>
            <a:headEnd type="none" w="med" len="med"/>
            <a:tailEnd type="none" w="med" len="med"/>
          </a:ln>
        </p:spPr>
        <p:txBody>
          <a:bodyPr lIns="91425" tIns="91425" rIns="91425" bIns="91425" anchor="t" anchorCtr="0"/>
          <a:lstStyle>
            <a:lvl1pPr marL="0" marR="0" lvl="0" indent="0" algn="l" rtl="0">
              <a:spcBef>
                <a:spcPts val="400"/>
              </a:spcBef>
              <a:spcAft>
                <a:spcPts val="0"/>
              </a:spcAft>
              <a:buClr>
                <a:schemeClr val="accent1"/>
              </a:buClr>
              <a:buFont typeface="Noto Sans Symbols"/>
              <a:buNone/>
              <a:defRPr sz="3200" b="0" i="0" u="none" strike="noStrike" cap="none">
                <a:solidFill>
                  <a:schemeClr val="lt1"/>
                </a:solidFill>
                <a:latin typeface="Rambla"/>
                <a:ea typeface="Rambla"/>
                <a:cs typeface="Rambla"/>
                <a:sym typeface="Rambla"/>
              </a:defRPr>
            </a:lvl1pPr>
            <a:lvl2pPr marL="621792" marR="0" lvl="1" indent="-94741" algn="l" rtl="0">
              <a:spcBef>
                <a:spcPts val="324"/>
              </a:spcBef>
              <a:buClr>
                <a:schemeClr val="accent1"/>
              </a:buClr>
              <a:buSzPct val="100000"/>
              <a:buFont typeface="Verdana"/>
              <a:buChar char="◦"/>
              <a:defRPr sz="2300" b="0" i="0" u="none" strike="noStrike" cap="none">
                <a:solidFill>
                  <a:schemeClr val="lt1"/>
                </a:solidFill>
                <a:latin typeface="Rambla"/>
                <a:ea typeface="Rambla"/>
                <a:cs typeface="Rambla"/>
                <a:sym typeface="Rambla"/>
              </a:defRPr>
            </a:lvl2pPr>
            <a:lvl3pPr marL="859536" marR="0" lvl="2" indent="-103886" algn="l" rtl="0">
              <a:spcBef>
                <a:spcPts val="350"/>
              </a:spcBef>
              <a:buClr>
                <a:schemeClr val="accent2"/>
              </a:buClr>
              <a:buSzPct val="100000"/>
              <a:buFont typeface="Noto Sans Symbols"/>
              <a:buChar char="⚫"/>
              <a:defRPr sz="2100" b="0" i="0" u="none" strike="noStrike" cap="none">
                <a:solidFill>
                  <a:schemeClr val="lt1"/>
                </a:solidFill>
                <a:latin typeface="Rambla"/>
                <a:ea typeface="Rambla"/>
                <a:cs typeface="Rambla"/>
                <a:sym typeface="Rambla"/>
              </a:defRPr>
            </a:lvl3pPr>
            <a:lvl4pPr marL="1143000" marR="0" lvl="3" indent="-107950" algn="l" rtl="0">
              <a:spcBef>
                <a:spcPts val="350"/>
              </a:spcBef>
              <a:buClr>
                <a:schemeClr val="accent2"/>
              </a:buClr>
              <a:buSzPct val="100000"/>
              <a:buFont typeface="Noto Sans Symbols"/>
              <a:buChar char="⚫"/>
              <a:defRPr sz="1900" b="0" i="0" u="none" strike="noStrike" cap="none">
                <a:solidFill>
                  <a:schemeClr val="lt1"/>
                </a:solidFill>
                <a:latin typeface="Rambla"/>
                <a:ea typeface="Rambla"/>
                <a:cs typeface="Rambla"/>
                <a:sym typeface="Rambla"/>
              </a:defRPr>
            </a:lvl4pPr>
            <a:lvl5pPr marL="1371600" marR="0" lvl="4" indent="-114300" algn="l" rtl="0">
              <a:spcBef>
                <a:spcPts val="350"/>
              </a:spcBef>
              <a:buClr>
                <a:schemeClr val="accent2"/>
              </a:buClr>
              <a:buSzPct val="100000"/>
              <a:buFont typeface="Noto Sans Symbols"/>
              <a:buChar char="⚫"/>
              <a:defRPr sz="1800" b="0" i="0" u="none" strike="noStrike" cap="none">
                <a:solidFill>
                  <a:schemeClr val="lt1"/>
                </a:solidFill>
                <a:latin typeface="Rambla"/>
                <a:ea typeface="Rambla"/>
                <a:cs typeface="Rambla"/>
                <a:sym typeface="Rambla"/>
              </a:defRPr>
            </a:lvl5pPr>
            <a:lvl6pPr marL="1600200" marR="0" lvl="5" indent="-114300" algn="l" rtl="0">
              <a:spcBef>
                <a:spcPts val="350"/>
              </a:spcBef>
              <a:buClr>
                <a:schemeClr val="accent3"/>
              </a:buClr>
              <a:buSzPct val="100000"/>
              <a:buFont typeface="Noto Sans Symbols"/>
              <a:buChar char="◾"/>
              <a:defRPr sz="1800" b="0" i="0" u="none" strike="noStrike" cap="none">
                <a:solidFill>
                  <a:schemeClr val="lt1"/>
                </a:solidFill>
                <a:latin typeface="Rambla"/>
                <a:ea typeface="Rambla"/>
                <a:cs typeface="Rambla"/>
                <a:sym typeface="Rambla"/>
              </a:defRPr>
            </a:lvl6pPr>
            <a:lvl7pPr marL="1828800" marR="0" lvl="6" indent="-127000" algn="l" rtl="0">
              <a:spcBef>
                <a:spcPts val="350"/>
              </a:spcBef>
              <a:buClr>
                <a:schemeClr val="accent3"/>
              </a:buClr>
              <a:buSzPct val="100000"/>
              <a:buFont typeface="Noto Sans Symbols"/>
              <a:buChar char="◾"/>
              <a:defRPr sz="1600" b="0" i="0" u="none" strike="noStrike" cap="none">
                <a:solidFill>
                  <a:schemeClr val="lt1"/>
                </a:solidFill>
                <a:latin typeface="Rambla"/>
                <a:ea typeface="Rambla"/>
                <a:cs typeface="Rambla"/>
                <a:sym typeface="Rambla"/>
              </a:defRPr>
            </a:lvl7pPr>
            <a:lvl8pPr marL="2057400" marR="0" lvl="7" indent="-127000" algn="l" rtl="0">
              <a:spcBef>
                <a:spcPts val="350"/>
              </a:spcBef>
              <a:buClr>
                <a:schemeClr val="accent3"/>
              </a:buClr>
              <a:buSzPct val="100000"/>
              <a:buFont typeface="Noto Sans Symbols"/>
              <a:buChar char="◾"/>
              <a:defRPr sz="1600" b="0" i="0" u="none" strike="noStrike" cap="none">
                <a:solidFill>
                  <a:schemeClr val="lt1"/>
                </a:solidFill>
                <a:latin typeface="Rambla"/>
                <a:ea typeface="Rambla"/>
                <a:cs typeface="Rambla"/>
                <a:sym typeface="Rambla"/>
              </a:defRPr>
            </a:lvl8pPr>
            <a:lvl9pPr marL="2286000" marR="0" lvl="8" indent="-127000" algn="l" rtl="0">
              <a:spcBef>
                <a:spcPts val="350"/>
              </a:spcBef>
              <a:buClr>
                <a:schemeClr val="accent3"/>
              </a:buClr>
              <a:buSzPct val="100000"/>
              <a:buFont typeface="Noto Sans Symbols"/>
              <a:buChar char="◾"/>
              <a:defRPr sz="1600" b="0" i="0" u="none" strike="noStrike" cap="none">
                <a:solidFill>
                  <a:schemeClr val="lt1"/>
                </a:solidFill>
                <a:latin typeface="Rambla"/>
                <a:ea typeface="Rambla"/>
                <a:cs typeface="Rambla"/>
                <a:sym typeface="Rambla"/>
              </a:defRPr>
            </a:lvl9pPr>
          </a:lstStyle>
          <a:p>
            <a:endParaRPr/>
          </a:p>
        </p:txBody>
      </p:sp>
      <p:sp>
        <p:nvSpPr>
          <p:cNvPr id="80" name="Shape 80"/>
          <p:cNvSpPr txBox="1">
            <a:spLocks noGrp="1"/>
          </p:cNvSpPr>
          <p:nvPr>
            <p:ph type="dt" idx="10"/>
          </p:nvPr>
        </p:nvSpPr>
        <p:spPr>
          <a:xfrm>
            <a:off x="8969377" y="6407945"/>
            <a:ext cx="2560319" cy="365759"/>
          </a:xfrm>
          <a:prstGeom prst="rect">
            <a:avLst/>
          </a:prstGeom>
          <a:noFill/>
          <a:ln>
            <a:noFill/>
          </a:ln>
        </p:spPr>
        <p:txBody>
          <a:bodyPr lIns="91425" tIns="91425" rIns="91425" bIns="91425" anchor="b" anchorCtr="0"/>
          <a:lstStyle>
            <a:lvl1pPr marL="0" marR="0" lvl="0" indent="0" algn="l" rtl="0">
              <a:spcBef>
                <a:spcPts val="0"/>
              </a:spcBef>
              <a:buNone/>
              <a:defRPr sz="1000">
                <a:solidFill>
                  <a:schemeClr val="lt1"/>
                </a:solidFill>
                <a:latin typeface="Rambla"/>
                <a:ea typeface="Rambla"/>
                <a:cs typeface="Rambla"/>
                <a:sym typeface="Rambla"/>
              </a:defRPr>
            </a:lvl1pPr>
            <a:lvl2pPr marL="457200" marR="0" lvl="1" indent="0" algn="l" rtl="0">
              <a:spcBef>
                <a:spcPts val="0"/>
              </a:spcBef>
              <a:buNone/>
              <a:defRPr sz="1800" b="0" i="0" u="none" strike="noStrike" cap="none">
                <a:solidFill>
                  <a:schemeClr val="lt1"/>
                </a:solidFill>
                <a:latin typeface="Rambla"/>
                <a:ea typeface="Rambla"/>
                <a:cs typeface="Rambla"/>
                <a:sym typeface="Rambla"/>
              </a:defRPr>
            </a:lvl2pPr>
            <a:lvl3pPr marL="914400" marR="0" lvl="2" indent="0" algn="l" rtl="0">
              <a:spcBef>
                <a:spcPts val="0"/>
              </a:spcBef>
              <a:buNone/>
              <a:defRPr sz="1800" b="0" i="0" u="none" strike="noStrike" cap="none">
                <a:solidFill>
                  <a:schemeClr val="lt1"/>
                </a:solidFill>
                <a:latin typeface="Rambla"/>
                <a:ea typeface="Rambla"/>
                <a:cs typeface="Rambla"/>
                <a:sym typeface="Rambla"/>
              </a:defRPr>
            </a:lvl3pPr>
            <a:lvl4pPr marL="1371600" marR="0" lvl="3" indent="0" algn="l" rtl="0">
              <a:spcBef>
                <a:spcPts val="0"/>
              </a:spcBef>
              <a:buNone/>
              <a:defRPr sz="1800" b="0" i="0" u="none" strike="noStrike" cap="none">
                <a:solidFill>
                  <a:schemeClr val="lt1"/>
                </a:solidFill>
                <a:latin typeface="Rambla"/>
                <a:ea typeface="Rambla"/>
                <a:cs typeface="Rambla"/>
                <a:sym typeface="Rambla"/>
              </a:defRPr>
            </a:lvl4pPr>
            <a:lvl5pPr marL="1828800" marR="0" lvl="4" indent="0" algn="l" rtl="0">
              <a:spcBef>
                <a:spcPts val="0"/>
              </a:spcBef>
              <a:buNone/>
              <a:defRPr sz="1800" b="0" i="0" u="none" strike="noStrike" cap="none">
                <a:solidFill>
                  <a:schemeClr val="lt1"/>
                </a:solidFill>
                <a:latin typeface="Rambla"/>
                <a:ea typeface="Rambla"/>
                <a:cs typeface="Rambla"/>
                <a:sym typeface="Rambla"/>
              </a:defRPr>
            </a:lvl5pPr>
            <a:lvl6pPr marL="2286000" marR="0" lvl="5" indent="0" algn="l" rtl="0">
              <a:spcBef>
                <a:spcPts val="0"/>
              </a:spcBef>
              <a:buNone/>
              <a:defRPr sz="1800" b="0" i="0" u="none" strike="noStrike" cap="none">
                <a:solidFill>
                  <a:schemeClr val="lt1"/>
                </a:solidFill>
                <a:latin typeface="Rambla"/>
                <a:ea typeface="Rambla"/>
                <a:cs typeface="Rambla"/>
                <a:sym typeface="Rambla"/>
              </a:defRPr>
            </a:lvl6pPr>
            <a:lvl7pPr marL="2743200" marR="0" lvl="6" indent="0" algn="l" rtl="0">
              <a:spcBef>
                <a:spcPts val="0"/>
              </a:spcBef>
              <a:buNone/>
              <a:defRPr sz="1800" b="0" i="0" u="none" strike="noStrike" cap="none">
                <a:solidFill>
                  <a:schemeClr val="lt1"/>
                </a:solidFill>
                <a:latin typeface="Rambla"/>
                <a:ea typeface="Rambla"/>
                <a:cs typeface="Rambla"/>
                <a:sym typeface="Rambla"/>
              </a:defRPr>
            </a:lvl7pPr>
            <a:lvl8pPr marL="3200400" marR="0" lvl="7" indent="0" algn="l" rtl="0">
              <a:spcBef>
                <a:spcPts val="0"/>
              </a:spcBef>
              <a:buNone/>
              <a:defRPr sz="1800" b="0" i="0" u="none" strike="noStrike" cap="none">
                <a:solidFill>
                  <a:schemeClr val="lt1"/>
                </a:solidFill>
                <a:latin typeface="Rambla"/>
                <a:ea typeface="Rambla"/>
                <a:cs typeface="Rambla"/>
                <a:sym typeface="Rambla"/>
              </a:defRPr>
            </a:lvl8pPr>
            <a:lvl9pPr marL="3657600" marR="0" lvl="8" indent="0" algn="l" rtl="0">
              <a:spcBef>
                <a:spcPts val="0"/>
              </a:spcBef>
              <a:buNone/>
              <a:defRPr sz="1800" b="0" i="0" u="none" strike="noStrike" cap="none">
                <a:solidFill>
                  <a:schemeClr val="lt1"/>
                </a:solidFill>
                <a:latin typeface="Rambla"/>
                <a:ea typeface="Rambla"/>
                <a:cs typeface="Rambla"/>
                <a:sym typeface="Rambla"/>
              </a:defRPr>
            </a:lvl9pPr>
          </a:lstStyle>
          <a:p>
            <a:endParaRPr>
              <a:solidFill>
                <a:srgbClr val="FFFFFF"/>
              </a:solidFill>
            </a:endParaRPr>
          </a:p>
        </p:txBody>
      </p:sp>
      <p:sp>
        <p:nvSpPr>
          <p:cNvPr id="81" name="Shape 81"/>
          <p:cNvSpPr txBox="1">
            <a:spLocks noGrp="1"/>
          </p:cNvSpPr>
          <p:nvPr>
            <p:ph type="ftr" idx="11"/>
          </p:nvPr>
        </p:nvSpPr>
        <p:spPr>
          <a:xfrm>
            <a:off x="5840096" y="6407945"/>
            <a:ext cx="3134241" cy="365125"/>
          </a:xfrm>
          <a:prstGeom prst="rect">
            <a:avLst/>
          </a:prstGeom>
          <a:noFill/>
          <a:ln>
            <a:noFill/>
          </a:ln>
        </p:spPr>
        <p:txBody>
          <a:bodyPr lIns="91425" tIns="91425" rIns="91425" bIns="91425" anchor="b" anchorCtr="0"/>
          <a:lstStyle>
            <a:lvl1pPr marL="0" marR="0" lvl="0" indent="0" algn="r" rtl="0">
              <a:spcBef>
                <a:spcPts val="0"/>
              </a:spcBef>
              <a:buNone/>
              <a:defRPr sz="1000">
                <a:solidFill>
                  <a:schemeClr val="lt1"/>
                </a:solidFill>
                <a:latin typeface="Rambla"/>
                <a:ea typeface="Rambla"/>
                <a:cs typeface="Rambla"/>
                <a:sym typeface="Rambla"/>
              </a:defRPr>
            </a:lvl1pPr>
            <a:lvl2pPr marL="457200" marR="0" lvl="1" indent="0" algn="l" rtl="0">
              <a:spcBef>
                <a:spcPts val="0"/>
              </a:spcBef>
              <a:buNone/>
              <a:defRPr sz="1800" b="0" i="0" u="none" strike="noStrike" cap="none">
                <a:solidFill>
                  <a:schemeClr val="lt1"/>
                </a:solidFill>
                <a:latin typeface="Rambla"/>
                <a:ea typeface="Rambla"/>
                <a:cs typeface="Rambla"/>
                <a:sym typeface="Rambla"/>
              </a:defRPr>
            </a:lvl2pPr>
            <a:lvl3pPr marL="914400" marR="0" lvl="2" indent="0" algn="l" rtl="0">
              <a:spcBef>
                <a:spcPts val="0"/>
              </a:spcBef>
              <a:buNone/>
              <a:defRPr sz="1800" b="0" i="0" u="none" strike="noStrike" cap="none">
                <a:solidFill>
                  <a:schemeClr val="lt1"/>
                </a:solidFill>
                <a:latin typeface="Rambla"/>
                <a:ea typeface="Rambla"/>
                <a:cs typeface="Rambla"/>
                <a:sym typeface="Rambla"/>
              </a:defRPr>
            </a:lvl3pPr>
            <a:lvl4pPr marL="1371600" marR="0" lvl="3" indent="0" algn="l" rtl="0">
              <a:spcBef>
                <a:spcPts val="0"/>
              </a:spcBef>
              <a:buNone/>
              <a:defRPr sz="1800" b="0" i="0" u="none" strike="noStrike" cap="none">
                <a:solidFill>
                  <a:schemeClr val="lt1"/>
                </a:solidFill>
                <a:latin typeface="Rambla"/>
                <a:ea typeface="Rambla"/>
                <a:cs typeface="Rambla"/>
                <a:sym typeface="Rambla"/>
              </a:defRPr>
            </a:lvl4pPr>
            <a:lvl5pPr marL="1828800" marR="0" lvl="4" indent="0" algn="l" rtl="0">
              <a:spcBef>
                <a:spcPts val="0"/>
              </a:spcBef>
              <a:buNone/>
              <a:defRPr sz="1800" b="0" i="0" u="none" strike="noStrike" cap="none">
                <a:solidFill>
                  <a:schemeClr val="lt1"/>
                </a:solidFill>
                <a:latin typeface="Rambla"/>
                <a:ea typeface="Rambla"/>
                <a:cs typeface="Rambla"/>
                <a:sym typeface="Rambla"/>
              </a:defRPr>
            </a:lvl5pPr>
            <a:lvl6pPr marL="2286000" marR="0" lvl="5" indent="0" algn="l" rtl="0">
              <a:spcBef>
                <a:spcPts val="0"/>
              </a:spcBef>
              <a:buNone/>
              <a:defRPr sz="1800" b="0" i="0" u="none" strike="noStrike" cap="none">
                <a:solidFill>
                  <a:schemeClr val="lt1"/>
                </a:solidFill>
                <a:latin typeface="Rambla"/>
                <a:ea typeface="Rambla"/>
                <a:cs typeface="Rambla"/>
                <a:sym typeface="Rambla"/>
              </a:defRPr>
            </a:lvl6pPr>
            <a:lvl7pPr marL="2743200" marR="0" lvl="6" indent="0" algn="l" rtl="0">
              <a:spcBef>
                <a:spcPts val="0"/>
              </a:spcBef>
              <a:buNone/>
              <a:defRPr sz="1800" b="0" i="0" u="none" strike="noStrike" cap="none">
                <a:solidFill>
                  <a:schemeClr val="lt1"/>
                </a:solidFill>
                <a:latin typeface="Rambla"/>
                <a:ea typeface="Rambla"/>
                <a:cs typeface="Rambla"/>
                <a:sym typeface="Rambla"/>
              </a:defRPr>
            </a:lvl7pPr>
            <a:lvl8pPr marL="3200400" marR="0" lvl="7" indent="0" algn="l" rtl="0">
              <a:spcBef>
                <a:spcPts val="0"/>
              </a:spcBef>
              <a:buNone/>
              <a:defRPr sz="1800" b="0" i="0" u="none" strike="noStrike" cap="none">
                <a:solidFill>
                  <a:schemeClr val="lt1"/>
                </a:solidFill>
                <a:latin typeface="Rambla"/>
                <a:ea typeface="Rambla"/>
                <a:cs typeface="Rambla"/>
                <a:sym typeface="Rambla"/>
              </a:defRPr>
            </a:lvl8pPr>
            <a:lvl9pPr marL="3657600" marR="0" lvl="8" indent="0" algn="l" rtl="0">
              <a:spcBef>
                <a:spcPts val="0"/>
              </a:spcBef>
              <a:buNone/>
              <a:defRPr sz="1800" b="0" i="0" u="none" strike="noStrike" cap="none">
                <a:solidFill>
                  <a:schemeClr val="lt1"/>
                </a:solidFill>
                <a:latin typeface="Rambla"/>
                <a:ea typeface="Rambla"/>
                <a:cs typeface="Rambla"/>
                <a:sym typeface="Rambla"/>
              </a:defRPr>
            </a:lvl9pPr>
          </a:lstStyle>
          <a:p>
            <a:endParaRPr>
              <a:solidFill>
                <a:srgbClr val="FFFFFF"/>
              </a:solidFill>
            </a:endParaRPr>
          </a:p>
        </p:txBody>
      </p:sp>
      <p:sp>
        <p:nvSpPr>
          <p:cNvPr id="82" name="Shape 82"/>
          <p:cNvSpPr txBox="1">
            <a:spLocks noGrp="1"/>
          </p:cNvSpPr>
          <p:nvPr>
            <p:ph type="sldNum" idx="12"/>
          </p:nvPr>
        </p:nvSpPr>
        <p:spPr>
          <a:xfrm>
            <a:off x="11529695" y="6407945"/>
            <a:ext cx="487679" cy="365125"/>
          </a:xfrm>
          <a:prstGeom prst="rect">
            <a:avLst/>
          </a:prstGeom>
          <a:noFill/>
          <a:ln>
            <a:noFill/>
          </a:ln>
        </p:spPr>
        <p:txBody>
          <a:bodyPr lIns="91425" tIns="45700" rIns="91425" bIns="45700" anchor="b" anchorCtr="0">
            <a:noAutofit/>
          </a:bodyPr>
          <a:lstStyle/>
          <a:p>
            <a:pPr algn="r">
              <a:buSzPct val="25000"/>
            </a:pPr>
            <a:fld id="{00000000-1234-1234-1234-123412341234}" type="slidenum">
              <a:rPr lang="en-US" sz="1000">
                <a:solidFill>
                  <a:srgbClr val="FFFFFF"/>
                </a:solidFill>
                <a:latin typeface="Rambla"/>
                <a:ea typeface="Rambla"/>
                <a:cs typeface="Rambla"/>
                <a:sym typeface="Rambla"/>
              </a:rPr>
              <a:pPr algn="r">
                <a:buSzPct val="25000"/>
              </a:pPr>
              <a:t>‹#›</a:t>
            </a:fld>
            <a:endParaRPr lang="en-US" sz="1000">
              <a:solidFill>
                <a:srgbClr val="FFFFFF"/>
              </a:solidFill>
              <a:latin typeface="Rambla"/>
              <a:ea typeface="Rambla"/>
              <a:cs typeface="Rambla"/>
              <a:sym typeface="Rambla"/>
            </a:endParaRPr>
          </a:p>
        </p:txBody>
      </p:sp>
      <p:sp>
        <p:nvSpPr>
          <p:cNvPr id="83" name="Shape 83"/>
          <p:cNvSpPr txBox="1">
            <a:spLocks noGrp="1"/>
          </p:cNvSpPr>
          <p:nvPr>
            <p:ph type="title"/>
          </p:nvPr>
        </p:nvSpPr>
        <p:spPr>
          <a:xfrm>
            <a:off x="304801" y="4865121"/>
            <a:ext cx="10767241" cy="562672"/>
          </a:xfrm>
          <a:prstGeom prst="rect">
            <a:avLst/>
          </a:prstGeom>
          <a:noFill/>
          <a:ln>
            <a:noFill/>
          </a:ln>
        </p:spPr>
        <p:txBody>
          <a:bodyPr lIns="91425" tIns="91425" rIns="91425" bIns="91425" anchor="t" anchorCtr="0"/>
          <a:lstStyle>
            <a:lvl1pPr marL="0" marR="0" lvl="0" indent="0" algn="r" rtl="0">
              <a:spcBef>
                <a:spcPts val="0"/>
              </a:spcBef>
              <a:buClr>
                <a:schemeClr val="accent1"/>
              </a:buClr>
              <a:buFont typeface="Rambla"/>
              <a:buNone/>
              <a:defRPr sz="3000" b="0" i="0" u="none" strike="noStrike" cap="none">
                <a:solidFill>
                  <a:schemeClr val="accent1"/>
                </a:solidFill>
                <a:latin typeface="Rambla"/>
                <a:ea typeface="Rambla"/>
                <a:cs typeface="Rambla"/>
                <a:sym typeface="Rambla"/>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84" name="Shape 84"/>
          <p:cNvSpPr/>
          <p:nvPr/>
        </p:nvSpPr>
        <p:spPr>
          <a:xfrm>
            <a:off x="665697" y="5944935"/>
            <a:ext cx="6587497" cy="921076"/>
          </a:xfrm>
          <a:custGeom>
            <a:avLst/>
            <a:gdLst/>
            <a:ahLst/>
            <a:cxnLst/>
            <a:rect l="0" t="0" r="0" b="0"/>
            <a:pathLst>
              <a:path w="120000" h="120000" extrusionOk="0">
                <a:moveTo>
                  <a:pt x="0" y="712"/>
                </a:moveTo>
                <a:lnTo>
                  <a:pt x="119999" y="120000"/>
                </a:lnTo>
                <a:lnTo>
                  <a:pt x="89106" y="120000"/>
                </a:lnTo>
                <a:lnTo>
                  <a:pt x="16" y="0"/>
                </a:lnTo>
              </a:path>
            </a:pathLst>
          </a:custGeom>
          <a:solidFill>
            <a:srgbClr val="9CCADC">
              <a:alpha val="40000"/>
            </a:srgbClr>
          </a:solidFill>
          <a:ln>
            <a:noFill/>
          </a:ln>
        </p:spPr>
        <p:txBody>
          <a:bodyPr lIns="91425" tIns="45700" rIns="91425" bIns="45700" anchor="t" anchorCtr="0">
            <a:noAutofit/>
          </a:bodyPr>
          <a:lstStyle/>
          <a:p>
            <a:endParaRPr sz="1800" kern="0">
              <a:solidFill>
                <a:srgbClr val="FFFFFF"/>
              </a:solidFill>
              <a:latin typeface="Rambla"/>
              <a:ea typeface="Rambla"/>
              <a:cs typeface="Rambla"/>
              <a:sym typeface="Rambla"/>
            </a:endParaRPr>
          </a:p>
        </p:txBody>
      </p:sp>
      <p:sp>
        <p:nvSpPr>
          <p:cNvPr id="85" name="Shape 85"/>
          <p:cNvSpPr/>
          <p:nvPr/>
        </p:nvSpPr>
        <p:spPr>
          <a:xfrm>
            <a:off x="647622" y="5939010"/>
            <a:ext cx="4920601" cy="933450"/>
          </a:xfrm>
          <a:custGeom>
            <a:avLst/>
            <a:gdLst/>
            <a:ahLst/>
            <a:cxnLst/>
            <a:rect l="0" t="0" r="0" b="0"/>
            <a:pathLst>
              <a:path w="120000" h="120000" extrusionOk="0">
                <a:moveTo>
                  <a:pt x="0" y="0"/>
                </a:moveTo>
                <a:lnTo>
                  <a:pt x="119999" y="119387"/>
                </a:lnTo>
                <a:lnTo>
                  <a:pt x="94759" y="120000"/>
                </a:lnTo>
                <a:lnTo>
                  <a:pt x="257" y="816"/>
                </a:lnTo>
              </a:path>
            </a:pathLst>
          </a:custGeom>
          <a:solidFill>
            <a:srgbClr val="000000"/>
          </a:solidFill>
          <a:ln>
            <a:noFill/>
          </a:ln>
        </p:spPr>
        <p:txBody>
          <a:bodyPr lIns="91425" tIns="45700" rIns="91425" bIns="45700" anchor="t" anchorCtr="0">
            <a:noAutofit/>
          </a:bodyPr>
          <a:lstStyle/>
          <a:p>
            <a:endParaRPr sz="1800" kern="0">
              <a:solidFill>
                <a:srgbClr val="FFFFFF"/>
              </a:solidFill>
              <a:latin typeface="Rambla"/>
              <a:ea typeface="Rambla"/>
              <a:cs typeface="Rambla"/>
              <a:sym typeface="Rambla"/>
            </a:endParaRPr>
          </a:p>
        </p:txBody>
      </p:sp>
      <p:sp>
        <p:nvSpPr>
          <p:cNvPr id="86" name="Shape 86"/>
          <p:cNvSpPr/>
          <p:nvPr/>
        </p:nvSpPr>
        <p:spPr>
          <a:xfrm>
            <a:off x="-8054" y="5791253"/>
            <a:ext cx="4536417" cy="1080868"/>
          </a:xfrm>
          <a:prstGeom prst="rtTriangle">
            <a:avLst/>
          </a:prstGeom>
          <a:blipFill rotWithShape="1">
            <a:blip r:embed="rId2">
              <a:alphaModFix amt="50000"/>
            </a:blip>
            <a:tile tx="0" ty="0" sx="50000" sy="50000" flip="none" algn="t"/>
          </a:blipFill>
          <a:ln>
            <a:noFill/>
          </a:ln>
        </p:spPr>
        <p:txBody>
          <a:bodyPr lIns="91425" tIns="45700" rIns="91425" bIns="45700" anchor="ctr" anchorCtr="0">
            <a:noAutofit/>
          </a:bodyPr>
          <a:lstStyle/>
          <a:p>
            <a:pPr algn="ctr"/>
            <a:endParaRPr sz="1800" kern="0">
              <a:solidFill>
                <a:srgbClr val="FFFFFF"/>
              </a:solidFill>
              <a:latin typeface="Rambla"/>
              <a:ea typeface="Rambla"/>
              <a:cs typeface="Rambla"/>
              <a:sym typeface="Rambla"/>
            </a:endParaRPr>
          </a:p>
        </p:txBody>
      </p:sp>
      <p:cxnSp>
        <p:nvCxnSpPr>
          <p:cNvPr id="87" name="Shape 87"/>
          <p:cNvCxnSpPr/>
          <p:nvPr/>
        </p:nvCxnSpPr>
        <p:spPr>
          <a:xfrm>
            <a:off x="-12316" y="5787738"/>
            <a:ext cx="4540677" cy="1084383"/>
          </a:xfrm>
          <a:prstGeom prst="straightConnector1">
            <a:avLst/>
          </a:prstGeom>
          <a:noFill/>
          <a:ln w="12050" cap="flat" cmpd="sng">
            <a:solidFill>
              <a:srgbClr val="93C5D8"/>
            </a:solidFill>
            <a:prstDash val="solid"/>
            <a:miter/>
            <a:headEnd type="none" w="med" len="med"/>
            <a:tailEnd type="none" w="med" len="med"/>
          </a:ln>
        </p:spPr>
      </p:cxnSp>
      <p:sp>
        <p:nvSpPr>
          <p:cNvPr id="88" name="Shape 88"/>
          <p:cNvSpPr/>
          <p:nvPr/>
        </p:nvSpPr>
        <p:spPr>
          <a:xfrm>
            <a:off x="11552149" y="4988439"/>
            <a:ext cx="243839" cy="228600"/>
          </a:xfrm>
          <a:prstGeom prst="chevron">
            <a:avLst>
              <a:gd name="adj" fmla="val 50000"/>
            </a:avLst>
          </a:prstGeom>
          <a:gradFill>
            <a:gsLst>
              <a:gs pos="0">
                <a:srgbClr val="1488A5"/>
              </a:gs>
              <a:gs pos="72000">
                <a:srgbClr val="4DB7DA"/>
              </a:gs>
              <a:gs pos="100000">
                <a:srgbClr val="7CC2DD"/>
              </a:gs>
            </a:gsLst>
            <a:lin ang="16200000" scaled="0"/>
          </a:gradFill>
          <a:ln w="9525" cap="rnd" cmpd="sng">
            <a:solidFill>
              <a:srgbClr val="20768B"/>
            </a:solidFill>
            <a:prstDash val="solid"/>
            <a:round/>
            <a:headEnd type="none" w="med" len="med"/>
            <a:tailEnd type="none" w="med" len="med"/>
          </a:ln>
        </p:spPr>
        <p:txBody>
          <a:bodyPr lIns="91425" tIns="45700" rIns="91425" bIns="45700" anchor="ctr" anchorCtr="0">
            <a:noAutofit/>
          </a:bodyPr>
          <a:lstStyle/>
          <a:p>
            <a:endParaRPr sz="1800" kern="0">
              <a:solidFill>
                <a:srgbClr val="FFFFFF"/>
              </a:solidFill>
              <a:latin typeface="Rambla"/>
              <a:ea typeface="Rambla"/>
              <a:cs typeface="Rambla"/>
              <a:sym typeface="Rambla"/>
            </a:endParaRPr>
          </a:p>
        </p:txBody>
      </p:sp>
      <p:sp>
        <p:nvSpPr>
          <p:cNvPr id="89" name="Shape 89"/>
          <p:cNvSpPr/>
          <p:nvPr/>
        </p:nvSpPr>
        <p:spPr>
          <a:xfrm>
            <a:off x="11303595" y="4988439"/>
            <a:ext cx="243839" cy="228600"/>
          </a:xfrm>
          <a:prstGeom prst="chevron">
            <a:avLst>
              <a:gd name="adj" fmla="val 50000"/>
            </a:avLst>
          </a:prstGeom>
          <a:gradFill>
            <a:gsLst>
              <a:gs pos="0">
                <a:srgbClr val="1488A5"/>
              </a:gs>
              <a:gs pos="72000">
                <a:srgbClr val="4DB7DA"/>
              </a:gs>
              <a:gs pos="100000">
                <a:srgbClr val="7CC2DD"/>
              </a:gs>
            </a:gsLst>
            <a:lin ang="16200000" scaled="0"/>
          </a:gradFill>
          <a:ln w="9525" cap="rnd" cmpd="sng">
            <a:solidFill>
              <a:srgbClr val="20768B"/>
            </a:solidFill>
            <a:prstDash val="solid"/>
            <a:round/>
            <a:headEnd type="none" w="med" len="med"/>
            <a:tailEnd type="none" w="med" len="med"/>
          </a:ln>
        </p:spPr>
        <p:txBody>
          <a:bodyPr lIns="91425" tIns="45700" rIns="91425" bIns="45700" anchor="ctr" anchorCtr="0">
            <a:noAutofit/>
          </a:bodyPr>
          <a:lstStyle/>
          <a:p>
            <a:endParaRPr sz="1800" kern="0">
              <a:solidFill>
                <a:srgbClr val="FFFFFF"/>
              </a:solidFill>
              <a:latin typeface="Rambla"/>
              <a:ea typeface="Rambla"/>
              <a:cs typeface="Rambla"/>
              <a:sym typeface="Rambla"/>
            </a:endParaRPr>
          </a:p>
        </p:txBody>
      </p:sp>
    </p:spTree>
    <p:extLst>
      <p:ext uri="{BB962C8B-B14F-4D97-AF65-F5344CB8AC3E}">
        <p14:creationId xmlns:p14="http://schemas.microsoft.com/office/powerpoint/2010/main" val="15603452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90"/>
        <p:cNvGrpSpPr/>
        <p:nvPr/>
      </p:nvGrpSpPr>
      <p:grpSpPr>
        <a:xfrm>
          <a:off x="0" y="0"/>
          <a:ext cx="0" cy="0"/>
          <a:chOff x="0" y="0"/>
          <a:chExt cx="0" cy="0"/>
        </a:xfrm>
      </p:grpSpPr>
      <p:sp>
        <p:nvSpPr>
          <p:cNvPr id="91" name="Shape 91"/>
          <p:cNvSpPr txBox="1">
            <a:spLocks noGrp="1"/>
          </p:cNvSpPr>
          <p:nvPr>
            <p:ph type="title"/>
          </p:nvPr>
        </p:nvSpPr>
        <p:spPr>
          <a:xfrm>
            <a:off x="609600" y="274637"/>
            <a:ext cx="10972800" cy="1143000"/>
          </a:xfrm>
          <a:prstGeom prst="rect">
            <a:avLst/>
          </a:prstGeom>
          <a:noFill/>
          <a:ln>
            <a:noFill/>
          </a:ln>
        </p:spPr>
        <p:txBody>
          <a:bodyPr lIns="91425" tIns="91425" rIns="91425" bIns="91425" anchor="ctr" anchorCtr="0"/>
          <a:lstStyle>
            <a:lvl1pPr marL="0" marR="0" lvl="0" indent="0" algn="l" rtl="0">
              <a:spcBef>
                <a:spcPts val="0"/>
              </a:spcBef>
              <a:buClr>
                <a:schemeClr val="dk2"/>
              </a:buClr>
              <a:buFont typeface="Rambla"/>
              <a:buNone/>
              <a:defRPr sz="4100" b="1" i="0" u="none" strike="noStrike" cap="none">
                <a:solidFill>
                  <a:schemeClr val="dk2"/>
                </a:solidFill>
                <a:latin typeface="Rambla"/>
                <a:ea typeface="Rambla"/>
                <a:cs typeface="Rambla"/>
                <a:sym typeface="Rambla"/>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92" name="Shape 92"/>
          <p:cNvSpPr txBox="1">
            <a:spLocks noGrp="1"/>
          </p:cNvSpPr>
          <p:nvPr>
            <p:ph type="body" idx="1"/>
          </p:nvPr>
        </p:nvSpPr>
        <p:spPr>
          <a:xfrm rot="5400000">
            <a:off x="3902964" y="-1812035"/>
            <a:ext cx="4386070" cy="10972800"/>
          </a:xfrm>
          <a:prstGeom prst="rect">
            <a:avLst/>
          </a:prstGeom>
          <a:noFill/>
          <a:ln>
            <a:noFill/>
          </a:ln>
        </p:spPr>
        <p:txBody>
          <a:bodyPr lIns="91425" tIns="91425" rIns="91425" bIns="91425" anchor="t" anchorCtr="0"/>
          <a:lstStyle>
            <a:lvl1pPr marL="365760" marR="0" lvl="0" indent="-147573" algn="l" rtl="0">
              <a:spcBef>
                <a:spcPts val="400"/>
              </a:spcBef>
              <a:spcAft>
                <a:spcPts val="0"/>
              </a:spcAft>
              <a:buClr>
                <a:schemeClr val="accent1"/>
              </a:buClr>
              <a:buSzPct val="68000"/>
              <a:buFont typeface="Noto Sans Symbols"/>
              <a:buChar char="●"/>
              <a:defRPr sz="2700" b="0" i="0" u="none" strike="noStrike" cap="none">
                <a:solidFill>
                  <a:schemeClr val="dk1"/>
                </a:solidFill>
                <a:latin typeface="Rambla"/>
                <a:ea typeface="Rambla"/>
                <a:cs typeface="Rambla"/>
                <a:sym typeface="Rambla"/>
              </a:defRPr>
            </a:lvl1pPr>
            <a:lvl2pPr marL="621792" marR="0" lvl="1" indent="-94741" algn="l" rtl="0">
              <a:spcBef>
                <a:spcPts val="324"/>
              </a:spcBef>
              <a:buClr>
                <a:schemeClr val="accent1"/>
              </a:buClr>
              <a:buSzPct val="100000"/>
              <a:buFont typeface="Verdana"/>
              <a:buChar char="◦"/>
              <a:defRPr sz="2300" b="0" i="0" u="none" strike="noStrike" cap="none">
                <a:solidFill>
                  <a:schemeClr val="dk1"/>
                </a:solidFill>
                <a:latin typeface="Rambla"/>
                <a:ea typeface="Rambla"/>
                <a:cs typeface="Rambla"/>
                <a:sym typeface="Rambla"/>
              </a:defRPr>
            </a:lvl2pPr>
            <a:lvl3pPr marL="859536" marR="0" lvl="2" indent="-103886" algn="l" rtl="0">
              <a:spcBef>
                <a:spcPts val="350"/>
              </a:spcBef>
              <a:buClr>
                <a:schemeClr val="accent2"/>
              </a:buClr>
              <a:buSzPct val="100000"/>
              <a:buFont typeface="Noto Sans Symbols"/>
              <a:buChar char="⚫"/>
              <a:defRPr sz="2100" b="0" i="0" u="none" strike="noStrike" cap="none">
                <a:solidFill>
                  <a:schemeClr val="dk1"/>
                </a:solidFill>
                <a:latin typeface="Rambla"/>
                <a:ea typeface="Rambla"/>
                <a:cs typeface="Rambla"/>
                <a:sym typeface="Rambla"/>
              </a:defRPr>
            </a:lvl3pPr>
            <a:lvl4pPr marL="1143000" marR="0" lvl="3" indent="-107950" algn="l" rtl="0">
              <a:spcBef>
                <a:spcPts val="350"/>
              </a:spcBef>
              <a:buClr>
                <a:schemeClr val="accent2"/>
              </a:buClr>
              <a:buSzPct val="100000"/>
              <a:buFont typeface="Noto Sans Symbols"/>
              <a:buChar char="⚫"/>
              <a:defRPr sz="1900" b="0" i="0" u="none" strike="noStrike" cap="none">
                <a:solidFill>
                  <a:schemeClr val="dk1"/>
                </a:solidFill>
                <a:latin typeface="Rambla"/>
                <a:ea typeface="Rambla"/>
                <a:cs typeface="Rambla"/>
                <a:sym typeface="Rambla"/>
              </a:defRPr>
            </a:lvl4pPr>
            <a:lvl5pPr marL="1371600" marR="0" lvl="4" indent="-114300" algn="l" rtl="0">
              <a:spcBef>
                <a:spcPts val="350"/>
              </a:spcBef>
              <a:buClr>
                <a:schemeClr val="accent2"/>
              </a:buClr>
              <a:buSzPct val="100000"/>
              <a:buFont typeface="Noto Sans Symbols"/>
              <a:buChar char="⚫"/>
              <a:defRPr sz="1800" b="0" i="0" u="none" strike="noStrike" cap="none">
                <a:solidFill>
                  <a:schemeClr val="dk1"/>
                </a:solidFill>
                <a:latin typeface="Rambla"/>
                <a:ea typeface="Rambla"/>
                <a:cs typeface="Rambla"/>
                <a:sym typeface="Rambla"/>
              </a:defRPr>
            </a:lvl5pPr>
            <a:lvl6pPr marL="1600200" marR="0" lvl="5" indent="-114300" algn="l" rtl="0">
              <a:spcBef>
                <a:spcPts val="350"/>
              </a:spcBef>
              <a:buClr>
                <a:schemeClr val="accent3"/>
              </a:buClr>
              <a:buSzPct val="100000"/>
              <a:buFont typeface="Noto Sans Symbols"/>
              <a:buChar char="◾"/>
              <a:defRPr sz="1800" b="0" i="0" u="none" strike="noStrike" cap="none">
                <a:solidFill>
                  <a:schemeClr val="dk1"/>
                </a:solidFill>
                <a:latin typeface="Rambla"/>
                <a:ea typeface="Rambla"/>
                <a:cs typeface="Rambla"/>
                <a:sym typeface="Rambla"/>
              </a:defRPr>
            </a:lvl6pPr>
            <a:lvl7pPr marL="1828800" marR="0" lvl="6" indent="-127000" algn="l" rtl="0">
              <a:spcBef>
                <a:spcPts val="350"/>
              </a:spcBef>
              <a:buClr>
                <a:schemeClr val="accent3"/>
              </a:buClr>
              <a:buSzPct val="100000"/>
              <a:buFont typeface="Noto Sans Symbols"/>
              <a:buChar char="◾"/>
              <a:defRPr sz="1600" b="0" i="0" u="none" strike="noStrike" cap="none">
                <a:solidFill>
                  <a:schemeClr val="dk1"/>
                </a:solidFill>
                <a:latin typeface="Rambla"/>
                <a:ea typeface="Rambla"/>
                <a:cs typeface="Rambla"/>
                <a:sym typeface="Rambla"/>
              </a:defRPr>
            </a:lvl7pPr>
            <a:lvl8pPr marL="2057400" marR="0" lvl="7" indent="-127000" algn="l" rtl="0">
              <a:spcBef>
                <a:spcPts val="350"/>
              </a:spcBef>
              <a:buClr>
                <a:schemeClr val="accent3"/>
              </a:buClr>
              <a:buSzPct val="100000"/>
              <a:buFont typeface="Noto Sans Symbols"/>
              <a:buChar char="◾"/>
              <a:defRPr sz="1600" b="0" i="0" u="none" strike="noStrike" cap="none">
                <a:solidFill>
                  <a:schemeClr val="dk1"/>
                </a:solidFill>
                <a:latin typeface="Rambla"/>
                <a:ea typeface="Rambla"/>
                <a:cs typeface="Rambla"/>
                <a:sym typeface="Rambla"/>
              </a:defRPr>
            </a:lvl8pPr>
            <a:lvl9pPr marL="2286000" marR="0" lvl="8" indent="-127000" algn="l" rtl="0">
              <a:spcBef>
                <a:spcPts val="350"/>
              </a:spcBef>
              <a:buClr>
                <a:schemeClr val="accent3"/>
              </a:buClr>
              <a:buSzPct val="100000"/>
              <a:buFont typeface="Noto Sans Symbols"/>
              <a:buChar char="◾"/>
              <a:defRPr sz="1600" b="0" i="0" u="none" strike="noStrike" cap="none">
                <a:solidFill>
                  <a:schemeClr val="dk1"/>
                </a:solidFill>
                <a:latin typeface="Rambla"/>
                <a:ea typeface="Rambla"/>
                <a:cs typeface="Rambla"/>
                <a:sym typeface="Rambla"/>
              </a:defRPr>
            </a:lvl9pPr>
          </a:lstStyle>
          <a:p>
            <a:endParaRPr/>
          </a:p>
        </p:txBody>
      </p:sp>
      <p:sp>
        <p:nvSpPr>
          <p:cNvPr id="93" name="Shape 93"/>
          <p:cNvSpPr txBox="1">
            <a:spLocks noGrp="1"/>
          </p:cNvSpPr>
          <p:nvPr>
            <p:ph type="dt" idx="10"/>
          </p:nvPr>
        </p:nvSpPr>
        <p:spPr>
          <a:xfrm>
            <a:off x="8969377" y="6407945"/>
            <a:ext cx="2560319" cy="365759"/>
          </a:xfrm>
          <a:prstGeom prst="rect">
            <a:avLst/>
          </a:prstGeom>
          <a:noFill/>
          <a:ln>
            <a:noFill/>
          </a:ln>
        </p:spPr>
        <p:txBody>
          <a:bodyPr lIns="91425" tIns="91425" rIns="91425" bIns="91425" anchor="b" anchorCtr="0"/>
          <a:lstStyle>
            <a:lvl1pPr marL="0" marR="0" lvl="0" indent="0" algn="l" rtl="0">
              <a:spcBef>
                <a:spcPts val="0"/>
              </a:spcBef>
              <a:buNone/>
              <a:defRPr sz="1000">
                <a:solidFill>
                  <a:schemeClr val="dk1"/>
                </a:solidFill>
                <a:latin typeface="Rambla"/>
                <a:ea typeface="Rambla"/>
                <a:cs typeface="Rambla"/>
                <a:sym typeface="Rambla"/>
              </a:defRPr>
            </a:lvl1pPr>
            <a:lvl2pPr marL="457200" marR="0" lvl="1" indent="0" algn="l" rtl="0">
              <a:spcBef>
                <a:spcPts val="0"/>
              </a:spcBef>
              <a:buNone/>
              <a:defRPr sz="1800" b="0" i="0" u="none" strike="noStrike" cap="none">
                <a:solidFill>
                  <a:schemeClr val="dk1"/>
                </a:solidFill>
                <a:latin typeface="Rambla"/>
                <a:ea typeface="Rambla"/>
                <a:cs typeface="Rambla"/>
                <a:sym typeface="Rambla"/>
              </a:defRPr>
            </a:lvl2pPr>
            <a:lvl3pPr marL="914400" marR="0" lvl="2" indent="0" algn="l" rtl="0">
              <a:spcBef>
                <a:spcPts val="0"/>
              </a:spcBef>
              <a:buNone/>
              <a:defRPr sz="1800" b="0" i="0" u="none" strike="noStrike" cap="none">
                <a:solidFill>
                  <a:schemeClr val="dk1"/>
                </a:solidFill>
                <a:latin typeface="Rambla"/>
                <a:ea typeface="Rambla"/>
                <a:cs typeface="Rambla"/>
                <a:sym typeface="Rambla"/>
              </a:defRPr>
            </a:lvl3pPr>
            <a:lvl4pPr marL="1371600" marR="0" lvl="3" indent="0" algn="l" rtl="0">
              <a:spcBef>
                <a:spcPts val="0"/>
              </a:spcBef>
              <a:buNone/>
              <a:defRPr sz="1800" b="0" i="0" u="none" strike="noStrike" cap="none">
                <a:solidFill>
                  <a:schemeClr val="dk1"/>
                </a:solidFill>
                <a:latin typeface="Rambla"/>
                <a:ea typeface="Rambla"/>
                <a:cs typeface="Rambla"/>
                <a:sym typeface="Rambla"/>
              </a:defRPr>
            </a:lvl4pPr>
            <a:lvl5pPr marL="1828800" marR="0" lvl="4" indent="0" algn="l" rtl="0">
              <a:spcBef>
                <a:spcPts val="0"/>
              </a:spcBef>
              <a:buNone/>
              <a:defRPr sz="1800" b="0" i="0" u="none" strike="noStrike" cap="none">
                <a:solidFill>
                  <a:schemeClr val="dk1"/>
                </a:solidFill>
                <a:latin typeface="Rambla"/>
                <a:ea typeface="Rambla"/>
                <a:cs typeface="Rambla"/>
                <a:sym typeface="Rambla"/>
              </a:defRPr>
            </a:lvl5pPr>
            <a:lvl6pPr marL="2286000" marR="0" lvl="5" indent="0" algn="l" rtl="0">
              <a:spcBef>
                <a:spcPts val="0"/>
              </a:spcBef>
              <a:buNone/>
              <a:defRPr sz="1800" b="0" i="0" u="none" strike="noStrike" cap="none">
                <a:solidFill>
                  <a:schemeClr val="dk1"/>
                </a:solidFill>
                <a:latin typeface="Rambla"/>
                <a:ea typeface="Rambla"/>
                <a:cs typeface="Rambla"/>
                <a:sym typeface="Rambla"/>
              </a:defRPr>
            </a:lvl6pPr>
            <a:lvl7pPr marL="2743200" marR="0" lvl="6" indent="0" algn="l" rtl="0">
              <a:spcBef>
                <a:spcPts val="0"/>
              </a:spcBef>
              <a:buNone/>
              <a:defRPr sz="1800" b="0" i="0" u="none" strike="noStrike" cap="none">
                <a:solidFill>
                  <a:schemeClr val="dk1"/>
                </a:solidFill>
                <a:latin typeface="Rambla"/>
                <a:ea typeface="Rambla"/>
                <a:cs typeface="Rambla"/>
                <a:sym typeface="Rambla"/>
              </a:defRPr>
            </a:lvl7pPr>
            <a:lvl8pPr marL="3200400" marR="0" lvl="7" indent="0" algn="l" rtl="0">
              <a:spcBef>
                <a:spcPts val="0"/>
              </a:spcBef>
              <a:buNone/>
              <a:defRPr sz="1800" b="0" i="0" u="none" strike="noStrike" cap="none">
                <a:solidFill>
                  <a:schemeClr val="dk1"/>
                </a:solidFill>
                <a:latin typeface="Rambla"/>
                <a:ea typeface="Rambla"/>
                <a:cs typeface="Rambla"/>
                <a:sym typeface="Rambla"/>
              </a:defRPr>
            </a:lvl8pPr>
            <a:lvl9pPr marL="3657600" marR="0" lvl="8" indent="0" algn="l" rtl="0">
              <a:spcBef>
                <a:spcPts val="0"/>
              </a:spcBef>
              <a:buNone/>
              <a:defRPr sz="1800" b="0" i="0" u="none" strike="noStrike" cap="none">
                <a:solidFill>
                  <a:schemeClr val="dk1"/>
                </a:solidFill>
                <a:latin typeface="Rambla"/>
                <a:ea typeface="Rambla"/>
                <a:cs typeface="Rambla"/>
                <a:sym typeface="Rambla"/>
              </a:defRPr>
            </a:lvl9pPr>
          </a:lstStyle>
          <a:p>
            <a:endParaRPr>
              <a:solidFill>
                <a:srgbClr val="000000"/>
              </a:solidFill>
            </a:endParaRPr>
          </a:p>
        </p:txBody>
      </p:sp>
      <p:sp>
        <p:nvSpPr>
          <p:cNvPr id="94" name="Shape 94"/>
          <p:cNvSpPr txBox="1">
            <a:spLocks noGrp="1"/>
          </p:cNvSpPr>
          <p:nvPr>
            <p:ph type="ftr" idx="11"/>
          </p:nvPr>
        </p:nvSpPr>
        <p:spPr>
          <a:xfrm>
            <a:off x="5840096" y="6407945"/>
            <a:ext cx="3134241" cy="365125"/>
          </a:xfrm>
          <a:prstGeom prst="rect">
            <a:avLst/>
          </a:prstGeom>
          <a:noFill/>
          <a:ln>
            <a:noFill/>
          </a:ln>
        </p:spPr>
        <p:txBody>
          <a:bodyPr lIns="91425" tIns="91425" rIns="91425" bIns="91425" anchor="b" anchorCtr="0"/>
          <a:lstStyle>
            <a:lvl1pPr marL="0" marR="0" lvl="0" indent="0" algn="r" rtl="0">
              <a:spcBef>
                <a:spcPts val="0"/>
              </a:spcBef>
              <a:buNone/>
              <a:defRPr sz="1000">
                <a:solidFill>
                  <a:schemeClr val="dk1"/>
                </a:solidFill>
                <a:latin typeface="Rambla"/>
                <a:ea typeface="Rambla"/>
                <a:cs typeface="Rambla"/>
                <a:sym typeface="Rambla"/>
              </a:defRPr>
            </a:lvl1pPr>
            <a:lvl2pPr marL="457200" marR="0" lvl="1" indent="0" algn="l" rtl="0">
              <a:spcBef>
                <a:spcPts val="0"/>
              </a:spcBef>
              <a:buNone/>
              <a:defRPr sz="1800" b="0" i="0" u="none" strike="noStrike" cap="none">
                <a:solidFill>
                  <a:schemeClr val="dk1"/>
                </a:solidFill>
                <a:latin typeface="Rambla"/>
                <a:ea typeface="Rambla"/>
                <a:cs typeface="Rambla"/>
                <a:sym typeface="Rambla"/>
              </a:defRPr>
            </a:lvl2pPr>
            <a:lvl3pPr marL="914400" marR="0" lvl="2" indent="0" algn="l" rtl="0">
              <a:spcBef>
                <a:spcPts val="0"/>
              </a:spcBef>
              <a:buNone/>
              <a:defRPr sz="1800" b="0" i="0" u="none" strike="noStrike" cap="none">
                <a:solidFill>
                  <a:schemeClr val="dk1"/>
                </a:solidFill>
                <a:latin typeface="Rambla"/>
                <a:ea typeface="Rambla"/>
                <a:cs typeface="Rambla"/>
                <a:sym typeface="Rambla"/>
              </a:defRPr>
            </a:lvl3pPr>
            <a:lvl4pPr marL="1371600" marR="0" lvl="3" indent="0" algn="l" rtl="0">
              <a:spcBef>
                <a:spcPts val="0"/>
              </a:spcBef>
              <a:buNone/>
              <a:defRPr sz="1800" b="0" i="0" u="none" strike="noStrike" cap="none">
                <a:solidFill>
                  <a:schemeClr val="dk1"/>
                </a:solidFill>
                <a:latin typeface="Rambla"/>
                <a:ea typeface="Rambla"/>
                <a:cs typeface="Rambla"/>
                <a:sym typeface="Rambla"/>
              </a:defRPr>
            </a:lvl4pPr>
            <a:lvl5pPr marL="1828800" marR="0" lvl="4" indent="0" algn="l" rtl="0">
              <a:spcBef>
                <a:spcPts val="0"/>
              </a:spcBef>
              <a:buNone/>
              <a:defRPr sz="1800" b="0" i="0" u="none" strike="noStrike" cap="none">
                <a:solidFill>
                  <a:schemeClr val="dk1"/>
                </a:solidFill>
                <a:latin typeface="Rambla"/>
                <a:ea typeface="Rambla"/>
                <a:cs typeface="Rambla"/>
                <a:sym typeface="Rambla"/>
              </a:defRPr>
            </a:lvl5pPr>
            <a:lvl6pPr marL="2286000" marR="0" lvl="5" indent="0" algn="l" rtl="0">
              <a:spcBef>
                <a:spcPts val="0"/>
              </a:spcBef>
              <a:buNone/>
              <a:defRPr sz="1800" b="0" i="0" u="none" strike="noStrike" cap="none">
                <a:solidFill>
                  <a:schemeClr val="dk1"/>
                </a:solidFill>
                <a:latin typeface="Rambla"/>
                <a:ea typeface="Rambla"/>
                <a:cs typeface="Rambla"/>
                <a:sym typeface="Rambla"/>
              </a:defRPr>
            </a:lvl6pPr>
            <a:lvl7pPr marL="2743200" marR="0" lvl="6" indent="0" algn="l" rtl="0">
              <a:spcBef>
                <a:spcPts val="0"/>
              </a:spcBef>
              <a:buNone/>
              <a:defRPr sz="1800" b="0" i="0" u="none" strike="noStrike" cap="none">
                <a:solidFill>
                  <a:schemeClr val="dk1"/>
                </a:solidFill>
                <a:latin typeface="Rambla"/>
                <a:ea typeface="Rambla"/>
                <a:cs typeface="Rambla"/>
                <a:sym typeface="Rambla"/>
              </a:defRPr>
            </a:lvl7pPr>
            <a:lvl8pPr marL="3200400" marR="0" lvl="7" indent="0" algn="l" rtl="0">
              <a:spcBef>
                <a:spcPts val="0"/>
              </a:spcBef>
              <a:buNone/>
              <a:defRPr sz="1800" b="0" i="0" u="none" strike="noStrike" cap="none">
                <a:solidFill>
                  <a:schemeClr val="dk1"/>
                </a:solidFill>
                <a:latin typeface="Rambla"/>
                <a:ea typeface="Rambla"/>
                <a:cs typeface="Rambla"/>
                <a:sym typeface="Rambla"/>
              </a:defRPr>
            </a:lvl8pPr>
            <a:lvl9pPr marL="3657600" marR="0" lvl="8" indent="0" algn="l" rtl="0">
              <a:spcBef>
                <a:spcPts val="0"/>
              </a:spcBef>
              <a:buNone/>
              <a:defRPr sz="1800" b="0" i="0" u="none" strike="noStrike" cap="none">
                <a:solidFill>
                  <a:schemeClr val="dk1"/>
                </a:solidFill>
                <a:latin typeface="Rambla"/>
                <a:ea typeface="Rambla"/>
                <a:cs typeface="Rambla"/>
                <a:sym typeface="Rambla"/>
              </a:defRPr>
            </a:lvl9pPr>
          </a:lstStyle>
          <a:p>
            <a:endParaRPr>
              <a:solidFill>
                <a:srgbClr val="000000"/>
              </a:solidFill>
            </a:endParaRPr>
          </a:p>
        </p:txBody>
      </p:sp>
      <p:sp>
        <p:nvSpPr>
          <p:cNvPr id="95" name="Shape 95"/>
          <p:cNvSpPr txBox="1">
            <a:spLocks noGrp="1"/>
          </p:cNvSpPr>
          <p:nvPr>
            <p:ph type="sldNum" idx="12"/>
          </p:nvPr>
        </p:nvSpPr>
        <p:spPr>
          <a:xfrm>
            <a:off x="11529695" y="6407945"/>
            <a:ext cx="487679" cy="365125"/>
          </a:xfrm>
          <a:prstGeom prst="rect">
            <a:avLst/>
          </a:prstGeom>
          <a:noFill/>
          <a:ln>
            <a:noFill/>
          </a:ln>
        </p:spPr>
        <p:txBody>
          <a:bodyPr lIns="91425" tIns="45700" rIns="91425" bIns="45700" anchor="b" anchorCtr="0">
            <a:noAutofit/>
          </a:bodyPr>
          <a:lstStyle/>
          <a:p>
            <a:pPr algn="r">
              <a:buSzPct val="25000"/>
            </a:pPr>
            <a:fld id="{00000000-1234-1234-1234-123412341234}" type="slidenum">
              <a:rPr lang="en-US" sz="1000">
                <a:latin typeface="Rambla"/>
                <a:ea typeface="Rambla"/>
                <a:cs typeface="Rambla"/>
                <a:sym typeface="Rambla"/>
              </a:rPr>
              <a:pPr algn="r">
                <a:buSzPct val="25000"/>
              </a:pPr>
              <a:t>‹#›</a:t>
            </a:fld>
            <a:endParaRPr lang="en-US" sz="1000">
              <a:latin typeface="Rambla"/>
              <a:ea typeface="Rambla"/>
              <a:cs typeface="Rambla"/>
              <a:sym typeface="Rambla"/>
            </a:endParaRPr>
          </a:p>
        </p:txBody>
      </p:sp>
    </p:spTree>
    <p:extLst>
      <p:ext uri="{BB962C8B-B14F-4D97-AF65-F5344CB8AC3E}">
        <p14:creationId xmlns:p14="http://schemas.microsoft.com/office/powerpoint/2010/main" val="1677848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96"/>
        <p:cNvGrpSpPr/>
        <p:nvPr/>
      </p:nvGrpSpPr>
      <p:grpSpPr>
        <a:xfrm>
          <a:off x="0" y="0"/>
          <a:ext cx="0" cy="0"/>
          <a:chOff x="0" y="0"/>
          <a:chExt cx="0" cy="0"/>
        </a:xfrm>
      </p:grpSpPr>
      <p:sp>
        <p:nvSpPr>
          <p:cNvPr id="97" name="Shape 97"/>
          <p:cNvSpPr txBox="1">
            <a:spLocks noGrp="1"/>
          </p:cNvSpPr>
          <p:nvPr>
            <p:ph type="title"/>
          </p:nvPr>
        </p:nvSpPr>
        <p:spPr>
          <a:xfrm rot="5400000">
            <a:off x="7513949" y="1886040"/>
            <a:ext cx="5592760" cy="2369960"/>
          </a:xfrm>
          <a:prstGeom prst="rect">
            <a:avLst/>
          </a:prstGeom>
          <a:noFill/>
          <a:ln>
            <a:noFill/>
          </a:ln>
        </p:spPr>
        <p:txBody>
          <a:bodyPr lIns="91425" tIns="91425" rIns="91425" bIns="91425" anchor="ctr" anchorCtr="0"/>
          <a:lstStyle>
            <a:lvl1pPr marL="0" marR="0" lvl="0" indent="0" algn="l" rtl="0">
              <a:spcBef>
                <a:spcPts val="0"/>
              </a:spcBef>
              <a:buClr>
                <a:schemeClr val="dk2"/>
              </a:buClr>
              <a:buFont typeface="Rambla"/>
              <a:buNone/>
              <a:defRPr sz="4100" b="1" i="0" u="none" strike="noStrike" cap="none">
                <a:solidFill>
                  <a:schemeClr val="dk2"/>
                </a:solidFill>
                <a:latin typeface="Rambla"/>
                <a:ea typeface="Rambla"/>
                <a:cs typeface="Rambla"/>
                <a:sym typeface="Rambla"/>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98" name="Shape 98"/>
          <p:cNvSpPr txBox="1">
            <a:spLocks noGrp="1"/>
          </p:cNvSpPr>
          <p:nvPr>
            <p:ph type="body" idx="1"/>
          </p:nvPr>
        </p:nvSpPr>
        <p:spPr>
          <a:xfrm rot="5400000">
            <a:off x="2029619" y="-1145379"/>
            <a:ext cx="5592759" cy="8432800"/>
          </a:xfrm>
          <a:prstGeom prst="rect">
            <a:avLst/>
          </a:prstGeom>
          <a:noFill/>
          <a:ln>
            <a:noFill/>
          </a:ln>
        </p:spPr>
        <p:txBody>
          <a:bodyPr lIns="91425" tIns="91425" rIns="91425" bIns="91425" anchor="t" anchorCtr="0"/>
          <a:lstStyle>
            <a:lvl1pPr marL="365760" marR="0" lvl="0" indent="-147573" algn="l" rtl="0">
              <a:spcBef>
                <a:spcPts val="400"/>
              </a:spcBef>
              <a:spcAft>
                <a:spcPts val="0"/>
              </a:spcAft>
              <a:buClr>
                <a:schemeClr val="accent1"/>
              </a:buClr>
              <a:buSzPct val="68000"/>
              <a:buFont typeface="Noto Sans Symbols"/>
              <a:buChar char="●"/>
              <a:defRPr sz="2700" b="0" i="0" u="none" strike="noStrike" cap="none">
                <a:solidFill>
                  <a:schemeClr val="dk1"/>
                </a:solidFill>
                <a:latin typeface="Rambla"/>
                <a:ea typeface="Rambla"/>
                <a:cs typeface="Rambla"/>
                <a:sym typeface="Rambla"/>
              </a:defRPr>
            </a:lvl1pPr>
            <a:lvl2pPr marL="621792" marR="0" lvl="1" indent="-94741" algn="l" rtl="0">
              <a:spcBef>
                <a:spcPts val="324"/>
              </a:spcBef>
              <a:buClr>
                <a:schemeClr val="accent1"/>
              </a:buClr>
              <a:buSzPct val="100000"/>
              <a:buFont typeface="Verdana"/>
              <a:buChar char="◦"/>
              <a:defRPr sz="2300" b="0" i="0" u="none" strike="noStrike" cap="none">
                <a:solidFill>
                  <a:schemeClr val="dk1"/>
                </a:solidFill>
                <a:latin typeface="Rambla"/>
                <a:ea typeface="Rambla"/>
                <a:cs typeface="Rambla"/>
                <a:sym typeface="Rambla"/>
              </a:defRPr>
            </a:lvl2pPr>
            <a:lvl3pPr marL="859536" marR="0" lvl="2" indent="-103886" algn="l" rtl="0">
              <a:spcBef>
                <a:spcPts val="350"/>
              </a:spcBef>
              <a:buClr>
                <a:schemeClr val="accent2"/>
              </a:buClr>
              <a:buSzPct val="100000"/>
              <a:buFont typeface="Noto Sans Symbols"/>
              <a:buChar char="⚫"/>
              <a:defRPr sz="2100" b="0" i="0" u="none" strike="noStrike" cap="none">
                <a:solidFill>
                  <a:schemeClr val="dk1"/>
                </a:solidFill>
                <a:latin typeface="Rambla"/>
                <a:ea typeface="Rambla"/>
                <a:cs typeface="Rambla"/>
                <a:sym typeface="Rambla"/>
              </a:defRPr>
            </a:lvl3pPr>
            <a:lvl4pPr marL="1143000" marR="0" lvl="3" indent="-107950" algn="l" rtl="0">
              <a:spcBef>
                <a:spcPts val="350"/>
              </a:spcBef>
              <a:buClr>
                <a:schemeClr val="accent2"/>
              </a:buClr>
              <a:buSzPct val="100000"/>
              <a:buFont typeface="Noto Sans Symbols"/>
              <a:buChar char="⚫"/>
              <a:defRPr sz="1900" b="0" i="0" u="none" strike="noStrike" cap="none">
                <a:solidFill>
                  <a:schemeClr val="dk1"/>
                </a:solidFill>
                <a:latin typeface="Rambla"/>
                <a:ea typeface="Rambla"/>
                <a:cs typeface="Rambla"/>
                <a:sym typeface="Rambla"/>
              </a:defRPr>
            </a:lvl4pPr>
            <a:lvl5pPr marL="1371600" marR="0" lvl="4" indent="-114300" algn="l" rtl="0">
              <a:spcBef>
                <a:spcPts val="350"/>
              </a:spcBef>
              <a:buClr>
                <a:schemeClr val="accent2"/>
              </a:buClr>
              <a:buSzPct val="100000"/>
              <a:buFont typeface="Noto Sans Symbols"/>
              <a:buChar char="⚫"/>
              <a:defRPr sz="1800" b="0" i="0" u="none" strike="noStrike" cap="none">
                <a:solidFill>
                  <a:schemeClr val="dk1"/>
                </a:solidFill>
                <a:latin typeface="Rambla"/>
                <a:ea typeface="Rambla"/>
                <a:cs typeface="Rambla"/>
                <a:sym typeface="Rambla"/>
              </a:defRPr>
            </a:lvl5pPr>
            <a:lvl6pPr marL="1600200" marR="0" lvl="5" indent="-114300" algn="l" rtl="0">
              <a:spcBef>
                <a:spcPts val="350"/>
              </a:spcBef>
              <a:buClr>
                <a:schemeClr val="accent3"/>
              </a:buClr>
              <a:buSzPct val="100000"/>
              <a:buFont typeface="Noto Sans Symbols"/>
              <a:buChar char="◾"/>
              <a:defRPr sz="1800" b="0" i="0" u="none" strike="noStrike" cap="none">
                <a:solidFill>
                  <a:schemeClr val="dk1"/>
                </a:solidFill>
                <a:latin typeface="Rambla"/>
                <a:ea typeface="Rambla"/>
                <a:cs typeface="Rambla"/>
                <a:sym typeface="Rambla"/>
              </a:defRPr>
            </a:lvl6pPr>
            <a:lvl7pPr marL="1828800" marR="0" lvl="6" indent="-127000" algn="l" rtl="0">
              <a:spcBef>
                <a:spcPts val="350"/>
              </a:spcBef>
              <a:buClr>
                <a:schemeClr val="accent3"/>
              </a:buClr>
              <a:buSzPct val="100000"/>
              <a:buFont typeface="Noto Sans Symbols"/>
              <a:buChar char="◾"/>
              <a:defRPr sz="1600" b="0" i="0" u="none" strike="noStrike" cap="none">
                <a:solidFill>
                  <a:schemeClr val="dk1"/>
                </a:solidFill>
                <a:latin typeface="Rambla"/>
                <a:ea typeface="Rambla"/>
                <a:cs typeface="Rambla"/>
                <a:sym typeface="Rambla"/>
              </a:defRPr>
            </a:lvl7pPr>
            <a:lvl8pPr marL="2057400" marR="0" lvl="7" indent="-127000" algn="l" rtl="0">
              <a:spcBef>
                <a:spcPts val="350"/>
              </a:spcBef>
              <a:buClr>
                <a:schemeClr val="accent3"/>
              </a:buClr>
              <a:buSzPct val="100000"/>
              <a:buFont typeface="Noto Sans Symbols"/>
              <a:buChar char="◾"/>
              <a:defRPr sz="1600" b="0" i="0" u="none" strike="noStrike" cap="none">
                <a:solidFill>
                  <a:schemeClr val="dk1"/>
                </a:solidFill>
                <a:latin typeface="Rambla"/>
                <a:ea typeface="Rambla"/>
                <a:cs typeface="Rambla"/>
                <a:sym typeface="Rambla"/>
              </a:defRPr>
            </a:lvl8pPr>
            <a:lvl9pPr marL="2286000" marR="0" lvl="8" indent="-127000" algn="l" rtl="0">
              <a:spcBef>
                <a:spcPts val="350"/>
              </a:spcBef>
              <a:buClr>
                <a:schemeClr val="accent3"/>
              </a:buClr>
              <a:buSzPct val="100000"/>
              <a:buFont typeface="Noto Sans Symbols"/>
              <a:buChar char="◾"/>
              <a:defRPr sz="1600" b="0" i="0" u="none" strike="noStrike" cap="none">
                <a:solidFill>
                  <a:schemeClr val="dk1"/>
                </a:solidFill>
                <a:latin typeface="Rambla"/>
                <a:ea typeface="Rambla"/>
                <a:cs typeface="Rambla"/>
                <a:sym typeface="Rambla"/>
              </a:defRPr>
            </a:lvl9pPr>
          </a:lstStyle>
          <a:p>
            <a:endParaRPr/>
          </a:p>
        </p:txBody>
      </p:sp>
      <p:sp>
        <p:nvSpPr>
          <p:cNvPr id="99" name="Shape 99"/>
          <p:cNvSpPr txBox="1">
            <a:spLocks noGrp="1"/>
          </p:cNvSpPr>
          <p:nvPr>
            <p:ph type="dt" idx="10"/>
          </p:nvPr>
        </p:nvSpPr>
        <p:spPr>
          <a:xfrm>
            <a:off x="8969377" y="6407945"/>
            <a:ext cx="2560319" cy="365759"/>
          </a:xfrm>
          <a:prstGeom prst="rect">
            <a:avLst/>
          </a:prstGeom>
          <a:noFill/>
          <a:ln>
            <a:noFill/>
          </a:ln>
        </p:spPr>
        <p:txBody>
          <a:bodyPr lIns="91425" tIns="91425" rIns="91425" bIns="91425" anchor="b" anchorCtr="0"/>
          <a:lstStyle>
            <a:lvl1pPr marL="0" marR="0" lvl="0" indent="0" algn="l" rtl="0">
              <a:spcBef>
                <a:spcPts val="0"/>
              </a:spcBef>
              <a:buNone/>
              <a:defRPr sz="1000">
                <a:solidFill>
                  <a:schemeClr val="dk1"/>
                </a:solidFill>
                <a:latin typeface="Rambla"/>
                <a:ea typeface="Rambla"/>
                <a:cs typeface="Rambla"/>
                <a:sym typeface="Rambla"/>
              </a:defRPr>
            </a:lvl1pPr>
            <a:lvl2pPr marL="457200" marR="0" lvl="1" indent="0" algn="l" rtl="0">
              <a:spcBef>
                <a:spcPts val="0"/>
              </a:spcBef>
              <a:buNone/>
              <a:defRPr sz="1800" b="0" i="0" u="none" strike="noStrike" cap="none">
                <a:solidFill>
                  <a:schemeClr val="dk1"/>
                </a:solidFill>
                <a:latin typeface="Rambla"/>
                <a:ea typeface="Rambla"/>
                <a:cs typeface="Rambla"/>
                <a:sym typeface="Rambla"/>
              </a:defRPr>
            </a:lvl2pPr>
            <a:lvl3pPr marL="914400" marR="0" lvl="2" indent="0" algn="l" rtl="0">
              <a:spcBef>
                <a:spcPts val="0"/>
              </a:spcBef>
              <a:buNone/>
              <a:defRPr sz="1800" b="0" i="0" u="none" strike="noStrike" cap="none">
                <a:solidFill>
                  <a:schemeClr val="dk1"/>
                </a:solidFill>
                <a:latin typeface="Rambla"/>
                <a:ea typeface="Rambla"/>
                <a:cs typeface="Rambla"/>
                <a:sym typeface="Rambla"/>
              </a:defRPr>
            </a:lvl3pPr>
            <a:lvl4pPr marL="1371600" marR="0" lvl="3" indent="0" algn="l" rtl="0">
              <a:spcBef>
                <a:spcPts val="0"/>
              </a:spcBef>
              <a:buNone/>
              <a:defRPr sz="1800" b="0" i="0" u="none" strike="noStrike" cap="none">
                <a:solidFill>
                  <a:schemeClr val="dk1"/>
                </a:solidFill>
                <a:latin typeface="Rambla"/>
                <a:ea typeface="Rambla"/>
                <a:cs typeface="Rambla"/>
                <a:sym typeface="Rambla"/>
              </a:defRPr>
            </a:lvl4pPr>
            <a:lvl5pPr marL="1828800" marR="0" lvl="4" indent="0" algn="l" rtl="0">
              <a:spcBef>
                <a:spcPts val="0"/>
              </a:spcBef>
              <a:buNone/>
              <a:defRPr sz="1800" b="0" i="0" u="none" strike="noStrike" cap="none">
                <a:solidFill>
                  <a:schemeClr val="dk1"/>
                </a:solidFill>
                <a:latin typeface="Rambla"/>
                <a:ea typeface="Rambla"/>
                <a:cs typeface="Rambla"/>
                <a:sym typeface="Rambla"/>
              </a:defRPr>
            </a:lvl5pPr>
            <a:lvl6pPr marL="2286000" marR="0" lvl="5" indent="0" algn="l" rtl="0">
              <a:spcBef>
                <a:spcPts val="0"/>
              </a:spcBef>
              <a:buNone/>
              <a:defRPr sz="1800" b="0" i="0" u="none" strike="noStrike" cap="none">
                <a:solidFill>
                  <a:schemeClr val="dk1"/>
                </a:solidFill>
                <a:latin typeface="Rambla"/>
                <a:ea typeface="Rambla"/>
                <a:cs typeface="Rambla"/>
                <a:sym typeface="Rambla"/>
              </a:defRPr>
            </a:lvl6pPr>
            <a:lvl7pPr marL="2743200" marR="0" lvl="6" indent="0" algn="l" rtl="0">
              <a:spcBef>
                <a:spcPts val="0"/>
              </a:spcBef>
              <a:buNone/>
              <a:defRPr sz="1800" b="0" i="0" u="none" strike="noStrike" cap="none">
                <a:solidFill>
                  <a:schemeClr val="dk1"/>
                </a:solidFill>
                <a:latin typeface="Rambla"/>
                <a:ea typeface="Rambla"/>
                <a:cs typeface="Rambla"/>
                <a:sym typeface="Rambla"/>
              </a:defRPr>
            </a:lvl7pPr>
            <a:lvl8pPr marL="3200400" marR="0" lvl="7" indent="0" algn="l" rtl="0">
              <a:spcBef>
                <a:spcPts val="0"/>
              </a:spcBef>
              <a:buNone/>
              <a:defRPr sz="1800" b="0" i="0" u="none" strike="noStrike" cap="none">
                <a:solidFill>
                  <a:schemeClr val="dk1"/>
                </a:solidFill>
                <a:latin typeface="Rambla"/>
                <a:ea typeface="Rambla"/>
                <a:cs typeface="Rambla"/>
                <a:sym typeface="Rambla"/>
              </a:defRPr>
            </a:lvl8pPr>
            <a:lvl9pPr marL="3657600" marR="0" lvl="8" indent="0" algn="l" rtl="0">
              <a:spcBef>
                <a:spcPts val="0"/>
              </a:spcBef>
              <a:buNone/>
              <a:defRPr sz="1800" b="0" i="0" u="none" strike="noStrike" cap="none">
                <a:solidFill>
                  <a:schemeClr val="dk1"/>
                </a:solidFill>
                <a:latin typeface="Rambla"/>
                <a:ea typeface="Rambla"/>
                <a:cs typeface="Rambla"/>
                <a:sym typeface="Rambla"/>
              </a:defRPr>
            </a:lvl9pPr>
          </a:lstStyle>
          <a:p>
            <a:endParaRPr>
              <a:solidFill>
                <a:srgbClr val="000000"/>
              </a:solidFill>
            </a:endParaRPr>
          </a:p>
        </p:txBody>
      </p:sp>
      <p:sp>
        <p:nvSpPr>
          <p:cNvPr id="100" name="Shape 100"/>
          <p:cNvSpPr txBox="1">
            <a:spLocks noGrp="1"/>
          </p:cNvSpPr>
          <p:nvPr>
            <p:ph type="ftr" idx="11"/>
          </p:nvPr>
        </p:nvSpPr>
        <p:spPr>
          <a:xfrm>
            <a:off x="5840096" y="6407945"/>
            <a:ext cx="3134241" cy="365125"/>
          </a:xfrm>
          <a:prstGeom prst="rect">
            <a:avLst/>
          </a:prstGeom>
          <a:noFill/>
          <a:ln>
            <a:noFill/>
          </a:ln>
        </p:spPr>
        <p:txBody>
          <a:bodyPr lIns="91425" tIns="91425" rIns="91425" bIns="91425" anchor="b" anchorCtr="0"/>
          <a:lstStyle>
            <a:lvl1pPr marL="0" marR="0" lvl="0" indent="0" algn="r" rtl="0">
              <a:spcBef>
                <a:spcPts val="0"/>
              </a:spcBef>
              <a:buNone/>
              <a:defRPr sz="1000">
                <a:solidFill>
                  <a:schemeClr val="dk1"/>
                </a:solidFill>
                <a:latin typeface="Rambla"/>
                <a:ea typeface="Rambla"/>
                <a:cs typeface="Rambla"/>
                <a:sym typeface="Rambla"/>
              </a:defRPr>
            </a:lvl1pPr>
            <a:lvl2pPr marL="457200" marR="0" lvl="1" indent="0" algn="l" rtl="0">
              <a:spcBef>
                <a:spcPts val="0"/>
              </a:spcBef>
              <a:buNone/>
              <a:defRPr sz="1800" b="0" i="0" u="none" strike="noStrike" cap="none">
                <a:solidFill>
                  <a:schemeClr val="dk1"/>
                </a:solidFill>
                <a:latin typeface="Rambla"/>
                <a:ea typeface="Rambla"/>
                <a:cs typeface="Rambla"/>
                <a:sym typeface="Rambla"/>
              </a:defRPr>
            </a:lvl2pPr>
            <a:lvl3pPr marL="914400" marR="0" lvl="2" indent="0" algn="l" rtl="0">
              <a:spcBef>
                <a:spcPts val="0"/>
              </a:spcBef>
              <a:buNone/>
              <a:defRPr sz="1800" b="0" i="0" u="none" strike="noStrike" cap="none">
                <a:solidFill>
                  <a:schemeClr val="dk1"/>
                </a:solidFill>
                <a:latin typeface="Rambla"/>
                <a:ea typeface="Rambla"/>
                <a:cs typeface="Rambla"/>
                <a:sym typeface="Rambla"/>
              </a:defRPr>
            </a:lvl3pPr>
            <a:lvl4pPr marL="1371600" marR="0" lvl="3" indent="0" algn="l" rtl="0">
              <a:spcBef>
                <a:spcPts val="0"/>
              </a:spcBef>
              <a:buNone/>
              <a:defRPr sz="1800" b="0" i="0" u="none" strike="noStrike" cap="none">
                <a:solidFill>
                  <a:schemeClr val="dk1"/>
                </a:solidFill>
                <a:latin typeface="Rambla"/>
                <a:ea typeface="Rambla"/>
                <a:cs typeface="Rambla"/>
                <a:sym typeface="Rambla"/>
              </a:defRPr>
            </a:lvl4pPr>
            <a:lvl5pPr marL="1828800" marR="0" lvl="4" indent="0" algn="l" rtl="0">
              <a:spcBef>
                <a:spcPts val="0"/>
              </a:spcBef>
              <a:buNone/>
              <a:defRPr sz="1800" b="0" i="0" u="none" strike="noStrike" cap="none">
                <a:solidFill>
                  <a:schemeClr val="dk1"/>
                </a:solidFill>
                <a:latin typeface="Rambla"/>
                <a:ea typeface="Rambla"/>
                <a:cs typeface="Rambla"/>
                <a:sym typeface="Rambla"/>
              </a:defRPr>
            </a:lvl5pPr>
            <a:lvl6pPr marL="2286000" marR="0" lvl="5" indent="0" algn="l" rtl="0">
              <a:spcBef>
                <a:spcPts val="0"/>
              </a:spcBef>
              <a:buNone/>
              <a:defRPr sz="1800" b="0" i="0" u="none" strike="noStrike" cap="none">
                <a:solidFill>
                  <a:schemeClr val="dk1"/>
                </a:solidFill>
                <a:latin typeface="Rambla"/>
                <a:ea typeface="Rambla"/>
                <a:cs typeface="Rambla"/>
                <a:sym typeface="Rambla"/>
              </a:defRPr>
            </a:lvl6pPr>
            <a:lvl7pPr marL="2743200" marR="0" lvl="6" indent="0" algn="l" rtl="0">
              <a:spcBef>
                <a:spcPts val="0"/>
              </a:spcBef>
              <a:buNone/>
              <a:defRPr sz="1800" b="0" i="0" u="none" strike="noStrike" cap="none">
                <a:solidFill>
                  <a:schemeClr val="dk1"/>
                </a:solidFill>
                <a:latin typeface="Rambla"/>
                <a:ea typeface="Rambla"/>
                <a:cs typeface="Rambla"/>
                <a:sym typeface="Rambla"/>
              </a:defRPr>
            </a:lvl7pPr>
            <a:lvl8pPr marL="3200400" marR="0" lvl="7" indent="0" algn="l" rtl="0">
              <a:spcBef>
                <a:spcPts val="0"/>
              </a:spcBef>
              <a:buNone/>
              <a:defRPr sz="1800" b="0" i="0" u="none" strike="noStrike" cap="none">
                <a:solidFill>
                  <a:schemeClr val="dk1"/>
                </a:solidFill>
                <a:latin typeface="Rambla"/>
                <a:ea typeface="Rambla"/>
                <a:cs typeface="Rambla"/>
                <a:sym typeface="Rambla"/>
              </a:defRPr>
            </a:lvl8pPr>
            <a:lvl9pPr marL="3657600" marR="0" lvl="8" indent="0" algn="l" rtl="0">
              <a:spcBef>
                <a:spcPts val="0"/>
              </a:spcBef>
              <a:buNone/>
              <a:defRPr sz="1800" b="0" i="0" u="none" strike="noStrike" cap="none">
                <a:solidFill>
                  <a:schemeClr val="dk1"/>
                </a:solidFill>
                <a:latin typeface="Rambla"/>
                <a:ea typeface="Rambla"/>
                <a:cs typeface="Rambla"/>
                <a:sym typeface="Rambla"/>
              </a:defRPr>
            </a:lvl9pPr>
          </a:lstStyle>
          <a:p>
            <a:endParaRPr>
              <a:solidFill>
                <a:srgbClr val="000000"/>
              </a:solidFill>
            </a:endParaRPr>
          </a:p>
        </p:txBody>
      </p:sp>
      <p:sp>
        <p:nvSpPr>
          <p:cNvPr id="101" name="Shape 101"/>
          <p:cNvSpPr txBox="1">
            <a:spLocks noGrp="1"/>
          </p:cNvSpPr>
          <p:nvPr>
            <p:ph type="sldNum" idx="12"/>
          </p:nvPr>
        </p:nvSpPr>
        <p:spPr>
          <a:xfrm>
            <a:off x="11529695" y="6407945"/>
            <a:ext cx="487679" cy="365125"/>
          </a:xfrm>
          <a:prstGeom prst="rect">
            <a:avLst/>
          </a:prstGeom>
          <a:noFill/>
          <a:ln>
            <a:noFill/>
          </a:ln>
        </p:spPr>
        <p:txBody>
          <a:bodyPr lIns="91425" tIns="45700" rIns="91425" bIns="45700" anchor="b" anchorCtr="0">
            <a:noAutofit/>
          </a:bodyPr>
          <a:lstStyle/>
          <a:p>
            <a:pPr algn="r">
              <a:buSzPct val="25000"/>
            </a:pPr>
            <a:fld id="{00000000-1234-1234-1234-123412341234}" type="slidenum">
              <a:rPr lang="en-US" sz="1000">
                <a:latin typeface="Rambla"/>
                <a:ea typeface="Rambla"/>
                <a:cs typeface="Rambla"/>
                <a:sym typeface="Rambla"/>
              </a:rPr>
              <a:pPr algn="r">
                <a:buSzPct val="25000"/>
              </a:pPr>
              <a:t>‹#›</a:t>
            </a:fld>
            <a:endParaRPr lang="en-US" sz="1000">
              <a:latin typeface="Rambla"/>
              <a:ea typeface="Rambla"/>
              <a:cs typeface="Rambla"/>
              <a:sym typeface="Rambla"/>
            </a:endParaRPr>
          </a:p>
        </p:txBody>
      </p:sp>
    </p:spTree>
    <p:extLst>
      <p:ext uri="{BB962C8B-B14F-4D97-AF65-F5344CB8AC3E}">
        <p14:creationId xmlns:p14="http://schemas.microsoft.com/office/powerpoint/2010/main" val="19304691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9CCADC">
            <a:alpha val="40000"/>
          </a:srgbClr>
        </a:solidFill>
        <a:effectLst/>
      </p:bgPr>
    </p:bg>
    <p:spTree>
      <p:nvGrpSpPr>
        <p:cNvPr id="1" name="Shape 9"/>
        <p:cNvGrpSpPr/>
        <p:nvPr/>
      </p:nvGrpSpPr>
      <p:grpSpPr>
        <a:xfrm>
          <a:off x="0" y="0"/>
          <a:ext cx="0" cy="0"/>
          <a:chOff x="0" y="0"/>
          <a:chExt cx="0" cy="0"/>
        </a:xfrm>
      </p:grpSpPr>
      <p:sp>
        <p:nvSpPr>
          <p:cNvPr id="10" name="Shape 10"/>
          <p:cNvSpPr/>
          <p:nvPr/>
        </p:nvSpPr>
        <p:spPr>
          <a:xfrm>
            <a:off x="665697" y="5944935"/>
            <a:ext cx="6587497" cy="921076"/>
          </a:xfrm>
          <a:custGeom>
            <a:avLst/>
            <a:gdLst/>
            <a:ahLst/>
            <a:cxnLst/>
            <a:rect l="0" t="0" r="0" b="0"/>
            <a:pathLst>
              <a:path w="120000" h="120000" extrusionOk="0">
                <a:moveTo>
                  <a:pt x="0" y="712"/>
                </a:moveTo>
                <a:lnTo>
                  <a:pt x="119999" y="120000"/>
                </a:lnTo>
                <a:lnTo>
                  <a:pt x="89106" y="120000"/>
                </a:lnTo>
                <a:lnTo>
                  <a:pt x="16" y="0"/>
                </a:lnTo>
              </a:path>
            </a:pathLst>
          </a:custGeom>
          <a:solidFill>
            <a:srgbClr val="9CCADC">
              <a:alpha val="40000"/>
            </a:srgbClr>
          </a:solidFill>
          <a:ln>
            <a:noFill/>
          </a:ln>
        </p:spPr>
        <p:txBody>
          <a:bodyPr lIns="91425" tIns="45700" rIns="91425" bIns="45700" anchor="t" anchorCtr="0">
            <a:noAutofit/>
          </a:bodyPr>
          <a:lstStyle/>
          <a:p>
            <a:endParaRPr sz="1800" kern="0">
              <a:solidFill>
                <a:srgbClr val="000000"/>
              </a:solidFill>
              <a:latin typeface="Rambla"/>
              <a:ea typeface="Rambla"/>
              <a:cs typeface="Rambla"/>
              <a:sym typeface="Rambla"/>
            </a:endParaRPr>
          </a:p>
        </p:txBody>
      </p:sp>
      <p:sp>
        <p:nvSpPr>
          <p:cNvPr id="11" name="Shape 11"/>
          <p:cNvSpPr/>
          <p:nvPr/>
        </p:nvSpPr>
        <p:spPr>
          <a:xfrm>
            <a:off x="647622" y="5939010"/>
            <a:ext cx="4920601" cy="933450"/>
          </a:xfrm>
          <a:custGeom>
            <a:avLst/>
            <a:gdLst/>
            <a:ahLst/>
            <a:cxnLst/>
            <a:rect l="0" t="0" r="0" b="0"/>
            <a:pathLst>
              <a:path w="120000" h="120000" extrusionOk="0">
                <a:moveTo>
                  <a:pt x="0" y="0"/>
                </a:moveTo>
                <a:lnTo>
                  <a:pt x="119999" y="119387"/>
                </a:lnTo>
                <a:lnTo>
                  <a:pt x="94759" y="120000"/>
                </a:lnTo>
                <a:lnTo>
                  <a:pt x="257" y="816"/>
                </a:lnTo>
              </a:path>
            </a:pathLst>
          </a:custGeom>
          <a:solidFill>
            <a:srgbClr val="000000"/>
          </a:solidFill>
          <a:ln>
            <a:noFill/>
          </a:ln>
        </p:spPr>
        <p:txBody>
          <a:bodyPr lIns="91425" tIns="45700" rIns="91425" bIns="45700" anchor="t" anchorCtr="0">
            <a:noAutofit/>
          </a:bodyPr>
          <a:lstStyle/>
          <a:p>
            <a:endParaRPr sz="1800" kern="0">
              <a:solidFill>
                <a:srgbClr val="000000"/>
              </a:solidFill>
              <a:latin typeface="Rambla"/>
              <a:ea typeface="Rambla"/>
              <a:cs typeface="Rambla"/>
              <a:sym typeface="Rambla"/>
            </a:endParaRPr>
          </a:p>
        </p:txBody>
      </p:sp>
      <p:sp>
        <p:nvSpPr>
          <p:cNvPr id="12" name="Shape 12"/>
          <p:cNvSpPr/>
          <p:nvPr/>
        </p:nvSpPr>
        <p:spPr>
          <a:xfrm>
            <a:off x="-8054" y="5791253"/>
            <a:ext cx="4536417" cy="1080868"/>
          </a:xfrm>
          <a:prstGeom prst="rtTriangle">
            <a:avLst/>
          </a:prstGeom>
          <a:blipFill rotWithShape="1">
            <a:blip r:embed="rId13">
              <a:alphaModFix amt="50000"/>
            </a:blip>
            <a:tile tx="0" ty="0" sx="50000" sy="50000" flip="none" algn="t"/>
          </a:blipFill>
          <a:ln>
            <a:noFill/>
          </a:ln>
        </p:spPr>
        <p:txBody>
          <a:bodyPr lIns="91425" tIns="45700" rIns="91425" bIns="45700" anchor="ctr" anchorCtr="0">
            <a:noAutofit/>
          </a:bodyPr>
          <a:lstStyle/>
          <a:p>
            <a:pPr algn="ctr"/>
            <a:endParaRPr sz="1800" kern="0">
              <a:solidFill>
                <a:srgbClr val="FFFFFF"/>
              </a:solidFill>
              <a:latin typeface="Rambla"/>
              <a:ea typeface="Rambla"/>
              <a:cs typeface="Rambla"/>
              <a:sym typeface="Rambla"/>
            </a:endParaRPr>
          </a:p>
        </p:txBody>
      </p:sp>
      <p:cxnSp>
        <p:nvCxnSpPr>
          <p:cNvPr id="13" name="Shape 13"/>
          <p:cNvCxnSpPr/>
          <p:nvPr/>
        </p:nvCxnSpPr>
        <p:spPr>
          <a:xfrm>
            <a:off x="-12316" y="5787738"/>
            <a:ext cx="4540677" cy="1084383"/>
          </a:xfrm>
          <a:prstGeom prst="straightConnector1">
            <a:avLst/>
          </a:prstGeom>
          <a:noFill/>
          <a:ln w="12050" cap="flat" cmpd="sng">
            <a:solidFill>
              <a:srgbClr val="93C5D8"/>
            </a:solidFill>
            <a:prstDash val="solid"/>
            <a:miter/>
            <a:headEnd type="none" w="med" len="med"/>
            <a:tailEnd type="none" w="med" len="med"/>
          </a:ln>
        </p:spPr>
      </p:cxnSp>
      <p:sp>
        <p:nvSpPr>
          <p:cNvPr id="14" name="Shape 14"/>
          <p:cNvSpPr txBox="1">
            <a:spLocks noGrp="1"/>
          </p:cNvSpPr>
          <p:nvPr>
            <p:ph type="title"/>
          </p:nvPr>
        </p:nvSpPr>
        <p:spPr>
          <a:xfrm>
            <a:off x="609600" y="274637"/>
            <a:ext cx="10972800" cy="1143000"/>
          </a:xfrm>
          <a:prstGeom prst="rect">
            <a:avLst/>
          </a:prstGeom>
          <a:noFill/>
          <a:ln>
            <a:noFill/>
          </a:ln>
        </p:spPr>
        <p:txBody>
          <a:bodyPr lIns="91425" tIns="91425" rIns="91425" bIns="91425" anchor="ctr" anchorCtr="0"/>
          <a:lstStyle>
            <a:lvl1pPr marL="0" marR="0" lvl="0" indent="0" algn="l" rtl="0">
              <a:spcBef>
                <a:spcPts val="0"/>
              </a:spcBef>
              <a:buClr>
                <a:schemeClr val="dk2"/>
              </a:buClr>
              <a:buFont typeface="Rambla"/>
              <a:buNone/>
              <a:defRPr sz="4100" b="1" i="0" u="none" strike="noStrike" cap="none">
                <a:solidFill>
                  <a:schemeClr val="dk2"/>
                </a:solidFill>
                <a:latin typeface="Rambla"/>
                <a:ea typeface="Rambla"/>
                <a:cs typeface="Rambla"/>
                <a:sym typeface="Rambla"/>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5" name="Shape 15"/>
          <p:cNvSpPr txBox="1">
            <a:spLocks noGrp="1"/>
          </p:cNvSpPr>
          <p:nvPr>
            <p:ph type="body" idx="1"/>
          </p:nvPr>
        </p:nvSpPr>
        <p:spPr>
          <a:xfrm>
            <a:off x="609600" y="1481329"/>
            <a:ext cx="10972800" cy="4525963"/>
          </a:xfrm>
          <a:prstGeom prst="rect">
            <a:avLst/>
          </a:prstGeom>
          <a:noFill/>
          <a:ln>
            <a:noFill/>
          </a:ln>
        </p:spPr>
        <p:txBody>
          <a:bodyPr lIns="91425" tIns="91425" rIns="91425" bIns="91425" anchor="t" anchorCtr="0"/>
          <a:lstStyle>
            <a:lvl1pPr marL="365760" marR="0" lvl="0" indent="-147573" algn="l" rtl="0">
              <a:spcBef>
                <a:spcPts val="400"/>
              </a:spcBef>
              <a:spcAft>
                <a:spcPts val="0"/>
              </a:spcAft>
              <a:buClr>
                <a:schemeClr val="accent1"/>
              </a:buClr>
              <a:buSzPct val="68000"/>
              <a:buFont typeface="Noto Sans Symbols"/>
              <a:buChar char="●"/>
              <a:defRPr sz="2700" b="0" i="0" u="none" strike="noStrike" cap="none">
                <a:solidFill>
                  <a:schemeClr val="dk1"/>
                </a:solidFill>
                <a:latin typeface="Rambla"/>
                <a:ea typeface="Rambla"/>
                <a:cs typeface="Rambla"/>
                <a:sym typeface="Rambla"/>
              </a:defRPr>
            </a:lvl1pPr>
            <a:lvl2pPr marL="621792" marR="0" lvl="1" indent="-94741" algn="l" rtl="0">
              <a:spcBef>
                <a:spcPts val="324"/>
              </a:spcBef>
              <a:buClr>
                <a:schemeClr val="accent1"/>
              </a:buClr>
              <a:buSzPct val="100000"/>
              <a:buFont typeface="Verdana"/>
              <a:buChar char="◦"/>
              <a:defRPr sz="2300" b="0" i="0" u="none" strike="noStrike" cap="none">
                <a:solidFill>
                  <a:schemeClr val="dk1"/>
                </a:solidFill>
                <a:latin typeface="Rambla"/>
                <a:ea typeface="Rambla"/>
                <a:cs typeface="Rambla"/>
                <a:sym typeface="Rambla"/>
              </a:defRPr>
            </a:lvl2pPr>
            <a:lvl3pPr marL="859536" marR="0" lvl="2" indent="-103886" algn="l" rtl="0">
              <a:spcBef>
                <a:spcPts val="350"/>
              </a:spcBef>
              <a:buClr>
                <a:schemeClr val="accent2"/>
              </a:buClr>
              <a:buSzPct val="100000"/>
              <a:buFont typeface="Noto Sans Symbols"/>
              <a:buChar char="⚫"/>
              <a:defRPr sz="2100" b="0" i="0" u="none" strike="noStrike" cap="none">
                <a:solidFill>
                  <a:schemeClr val="dk1"/>
                </a:solidFill>
                <a:latin typeface="Rambla"/>
                <a:ea typeface="Rambla"/>
                <a:cs typeface="Rambla"/>
                <a:sym typeface="Rambla"/>
              </a:defRPr>
            </a:lvl3pPr>
            <a:lvl4pPr marL="1143000" marR="0" lvl="3" indent="-107950" algn="l" rtl="0">
              <a:spcBef>
                <a:spcPts val="350"/>
              </a:spcBef>
              <a:buClr>
                <a:schemeClr val="accent2"/>
              </a:buClr>
              <a:buSzPct val="100000"/>
              <a:buFont typeface="Noto Sans Symbols"/>
              <a:buChar char="⚫"/>
              <a:defRPr sz="1900" b="0" i="0" u="none" strike="noStrike" cap="none">
                <a:solidFill>
                  <a:schemeClr val="dk1"/>
                </a:solidFill>
                <a:latin typeface="Rambla"/>
                <a:ea typeface="Rambla"/>
                <a:cs typeface="Rambla"/>
                <a:sym typeface="Rambla"/>
              </a:defRPr>
            </a:lvl4pPr>
            <a:lvl5pPr marL="1371600" marR="0" lvl="4" indent="-114300" algn="l" rtl="0">
              <a:spcBef>
                <a:spcPts val="350"/>
              </a:spcBef>
              <a:buClr>
                <a:schemeClr val="accent2"/>
              </a:buClr>
              <a:buSzPct val="100000"/>
              <a:buFont typeface="Noto Sans Symbols"/>
              <a:buChar char="⚫"/>
              <a:defRPr sz="1800" b="0" i="0" u="none" strike="noStrike" cap="none">
                <a:solidFill>
                  <a:schemeClr val="dk1"/>
                </a:solidFill>
                <a:latin typeface="Rambla"/>
                <a:ea typeface="Rambla"/>
                <a:cs typeface="Rambla"/>
                <a:sym typeface="Rambla"/>
              </a:defRPr>
            </a:lvl5pPr>
            <a:lvl6pPr marL="1600200" marR="0" lvl="5" indent="-114300" algn="l" rtl="0">
              <a:spcBef>
                <a:spcPts val="350"/>
              </a:spcBef>
              <a:buClr>
                <a:schemeClr val="accent3"/>
              </a:buClr>
              <a:buSzPct val="100000"/>
              <a:buFont typeface="Noto Sans Symbols"/>
              <a:buChar char="◾"/>
              <a:defRPr sz="1800" b="0" i="0" u="none" strike="noStrike" cap="none">
                <a:solidFill>
                  <a:schemeClr val="dk1"/>
                </a:solidFill>
                <a:latin typeface="Rambla"/>
                <a:ea typeface="Rambla"/>
                <a:cs typeface="Rambla"/>
                <a:sym typeface="Rambla"/>
              </a:defRPr>
            </a:lvl6pPr>
            <a:lvl7pPr marL="1828800" marR="0" lvl="6" indent="-127000" algn="l" rtl="0">
              <a:spcBef>
                <a:spcPts val="350"/>
              </a:spcBef>
              <a:buClr>
                <a:schemeClr val="accent3"/>
              </a:buClr>
              <a:buSzPct val="100000"/>
              <a:buFont typeface="Noto Sans Symbols"/>
              <a:buChar char="◾"/>
              <a:defRPr sz="1600" b="0" i="0" u="none" strike="noStrike" cap="none">
                <a:solidFill>
                  <a:schemeClr val="dk1"/>
                </a:solidFill>
                <a:latin typeface="Rambla"/>
                <a:ea typeface="Rambla"/>
                <a:cs typeface="Rambla"/>
                <a:sym typeface="Rambla"/>
              </a:defRPr>
            </a:lvl7pPr>
            <a:lvl8pPr marL="2057400" marR="0" lvl="7" indent="-127000" algn="l" rtl="0">
              <a:spcBef>
                <a:spcPts val="350"/>
              </a:spcBef>
              <a:buClr>
                <a:schemeClr val="accent3"/>
              </a:buClr>
              <a:buSzPct val="100000"/>
              <a:buFont typeface="Noto Sans Symbols"/>
              <a:buChar char="◾"/>
              <a:defRPr sz="1600" b="0" i="0" u="none" strike="noStrike" cap="none">
                <a:solidFill>
                  <a:schemeClr val="dk1"/>
                </a:solidFill>
                <a:latin typeface="Rambla"/>
                <a:ea typeface="Rambla"/>
                <a:cs typeface="Rambla"/>
                <a:sym typeface="Rambla"/>
              </a:defRPr>
            </a:lvl8pPr>
            <a:lvl9pPr marL="2286000" marR="0" lvl="8" indent="-127000" algn="l" rtl="0">
              <a:spcBef>
                <a:spcPts val="350"/>
              </a:spcBef>
              <a:buClr>
                <a:schemeClr val="accent3"/>
              </a:buClr>
              <a:buSzPct val="100000"/>
              <a:buFont typeface="Noto Sans Symbols"/>
              <a:buChar char="◾"/>
              <a:defRPr sz="1600" b="0" i="0" u="none" strike="noStrike" cap="none">
                <a:solidFill>
                  <a:schemeClr val="dk1"/>
                </a:solidFill>
                <a:latin typeface="Rambla"/>
                <a:ea typeface="Rambla"/>
                <a:cs typeface="Rambla"/>
                <a:sym typeface="Rambla"/>
              </a:defRPr>
            </a:lvl9pPr>
          </a:lstStyle>
          <a:p>
            <a:endParaRPr/>
          </a:p>
        </p:txBody>
      </p:sp>
      <p:sp>
        <p:nvSpPr>
          <p:cNvPr id="16" name="Shape 16"/>
          <p:cNvSpPr txBox="1">
            <a:spLocks noGrp="1"/>
          </p:cNvSpPr>
          <p:nvPr>
            <p:ph type="dt" idx="10"/>
          </p:nvPr>
        </p:nvSpPr>
        <p:spPr>
          <a:xfrm>
            <a:off x="8969377" y="6407945"/>
            <a:ext cx="2560319" cy="365759"/>
          </a:xfrm>
          <a:prstGeom prst="rect">
            <a:avLst/>
          </a:prstGeom>
          <a:noFill/>
          <a:ln>
            <a:noFill/>
          </a:ln>
        </p:spPr>
        <p:txBody>
          <a:bodyPr lIns="91425" tIns="91425" rIns="91425" bIns="91425" anchor="b" anchorCtr="0"/>
          <a:lstStyle>
            <a:lvl1pPr marL="0" marR="0" lvl="0" indent="0" algn="l" rtl="0">
              <a:spcBef>
                <a:spcPts val="0"/>
              </a:spcBef>
              <a:buNone/>
              <a:defRPr sz="1000">
                <a:solidFill>
                  <a:schemeClr val="dk1"/>
                </a:solidFill>
                <a:latin typeface="Rambla"/>
                <a:ea typeface="Rambla"/>
                <a:cs typeface="Rambla"/>
                <a:sym typeface="Rambla"/>
              </a:defRPr>
            </a:lvl1pPr>
            <a:lvl2pPr marL="457200" marR="0" lvl="1" indent="0" algn="l" rtl="0">
              <a:spcBef>
                <a:spcPts val="0"/>
              </a:spcBef>
              <a:buNone/>
              <a:defRPr sz="1800" b="0" i="0" u="none" strike="noStrike" cap="none">
                <a:solidFill>
                  <a:schemeClr val="dk1"/>
                </a:solidFill>
                <a:latin typeface="Rambla"/>
                <a:ea typeface="Rambla"/>
                <a:cs typeface="Rambla"/>
                <a:sym typeface="Rambla"/>
              </a:defRPr>
            </a:lvl2pPr>
            <a:lvl3pPr marL="914400" marR="0" lvl="2" indent="0" algn="l" rtl="0">
              <a:spcBef>
                <a:spcPts val="0"/>
              </a:spcBef>
              <a:buNone/>
              <a:defRPr sz="1800" b="0" i="0" u="none" strike="noStrike" cap="none">
                <a:solidFill>
                  <a:schemeClr val="dk1"/>
                </a:solidFill>
                <a:latin typeface="Rambla"/>
                <a:ea typeface="Rambla"/>
                <a:cs typeface="Rambla"/>
                <a:sym typeface="Rambla"/>
              </a:defRPr>
            </a:lvl3pPr>
            <a:lvl4pPr marL="1371600" marR="0" lvl="3" indent="0" algn="l" rtl="0">
              <a:spcBef>
                <a:spcPts val="0"/>
              </a:spcBef>
              <a:buNone/>
              <a:defRPr sz="1800" b="0" i="0" u="none" strike="noStrike" cap="none">
                <a:solidFill>
                  <a:schemeClr val="dk1"/>
                </a:solidFill>
                <a:latin typeface="Rambla"/>
                <a:ea typeface="Rambla"/>
                <a:cs typeface="Rambla"/>
                <a:sym typeface="Rambla"/>
              </a:defRPr>
            </a:lvl4pPr>
            <a:lvl5pPr marL="1828800" marR="0" lvl="4" indent="0" algn="l" rtl="0">
              <a:spcBef>
                <a:spcPts val="0"/>
              </a:spcBef>
              <a:buNone/>
              <a:defRPr sz="1800" b="0" i="0" u="none" strike="noStrike" cap="none">
                <a:solidFill>
                  <a:schemeClr val="dk1"/>
                </a:solidFill>
                <a:latin typeface="Rambla"/>
                <a:ea typeface="Rambla"/>
                <a:cs typeface="Rambla"/>
                <a:sym typeface="Rambla"/>
              </a:defRPr>
            </a:lvl5pPr>
            <a:lvl6pPr marL="2286000" marR="0" lvl="5" indent="0" algn="l" rtl="0">
              <a:spcBef>
                <a:spcPts val="0"/>
              </a:spcBef>
              <a:buNone/>
              <a:defRPr sz="1800" b="0" i="0" u="none" strike="noStrike" cap="none">
                <a:solidFill>
                  <a:schemeClr val="dk1"/>
                </a:solidFill>
                <a:latin typeface="Rambla"/>
                <a:ea typeface="Rambla"/>
                <a:cs typeface="Rambla"/>
                <a:sym typeface="Rambla"/>
              </a:defRPr>
            </a:lvl6pPr>
            <a:lvl7pPr marL="2743200" marR="0" lvl="6" indent="0" algn="l" rtl="0">
              <a:spcBef>
                <a:spcPts val="0"/>
              </a:spcBef>
              <a:buNone/>
              <a:defRPr sz="1800" b="0" i="0" u="none" strike="noStrike" cap="none">
                <a:solidFill>
                  <a:schemeClr val="dk1"/>
                </a:solidFill>
                <a:latin typeface="Rambla"/>
                <a:ea typeface="Rambla"/>
                <a:cs typeface="Rambla"/>
                <a:sym typeface="Rambla"/>
              </a:defRPr>
            </a:lvl7pPr>
            <a:lvl8pPr marL="3200400" marR="0" lvl="7" indent="0" algn="l" rtl="0">
              <a:spcBef>
                <a:spcPts val="0"/>
              </a:spcBef>
              <a:buNone/>
              <a:defRPr sz="1800" b="0" i="0" u="none" strike="noStrike" cap="none">
                <a:solidFill>
                  <a:schemeClr val="dk1"/>
                </a:solidFill>
                <a:latin typeface="Rambla"/>
                <a:ea typeface="Rambla"/>
                <a:cs typeface="Rambla"/>
                <a:sym typeface="Rambla"/>
              </a:defRPr>
            </a:lvl8pPr>
            <a:lvl9pPr marL="3657600" marR="0" lvl="8" indent="0" algn="l" rtl="0">
              <a:spcBef>
                <a:spcPts val="0"/>
              </a:spcBef>
              <a:buNone/>
              <a:defRPr sz="1800" b="0" i="0" u="none" strike="noStrike" cap="none">
                <a:solidFill>
                  <a:schemeClr val="dk1"/>
                </a:solidFill>
                <a:latin typeface="Rambla"/>
                <a:ea typeface="Rambla"/>
                <a:cs typeface="Rambla"/>
                <a:sym typeface="Rambla"/>
              </a:defRPr>
            </a:lvl9pPr>
          </a:lstStyle>
          <a:p>
            <a:endParaRPr kern="0">
              <a:solidFill>
                <a:srgbClr val="000000"/>
              </a:solidFill>
            </a:endParaRPr>
          </a:p>
        </p:txBody>
      </p:sp>
      <p:sp>
        <p:nvSpPr>
          <p:cNvPr id="17" name="Shape 17"/>
          <p:cNvSpPr txBox="1">
            <a:spLocks noGrp="1"/>
          </p:cNvSpPr>
          <p:nvPr>
            <p:ph type="ftr" idx="11"/>
          </p:nvPr>
        </p:nvSpPr>
        <p:spPr>
          <a:xfrm>
            <a:off x="5840096" y="6407945"/>
            <a:ext cx="3134241" cy="365125"/>
          </a:xfrm>
          <a:prstGeom prst="rect">
            <a:avLst/>
          </a:prstGeom>
          <a:noFill/>
          <a:ln>
            <a:noFill/>
          </a:ln>
        </p:spPr>
        <p:txBody>
          <a:bodyPr lIns="91425" tIns="91425" rIns="91425" bIns="91425" anchor="b" anchorCtr="0"/>
          <a:lstStyle>
            <a:lvl1pPr marL="0" marR="0" lvl="0" indent="0" algn="r" rtl="0">
              <a:spcBef>
                <a:spcPts val="0"/>
              </a:spcBef>
              <a:buNone/>
              <a:defRPr sz="1000">
                <a:solidFill>
                  <a:schemeClr val="dk1"/>
                </a:solidFill>
                <a:latin typeface="Rambla"/>
                <a:ea typeface="Rambla"/>
                <a:cs typeface="Rambla"/>
                <a:sym typeface="Rambla"/>
              </a:defRPr>
            </a:lvl1pPr>
            <a:lvl2pPr marL="457200" marR="0" lvl="1" indent="0" algn="l" rtl="0">
              <a:spcBef>
                <a:spcPts val="0"/>
              </a:spcBef>
              <a:buNone/>
              <a:defRPr sz="1800" b="0" i="0" u="none" strike="noStrike" cap="none">
                <a:solidFill>
                  <a:schemeClr val="dk1"/>
                </a:solidFill>
                <a:latin typeface="Rambla"/>
                <a:ea typeface="Rambla"/>
                <a:cs typeface="Rambla"/>
                <a:sym typeface="Rambla"/>
              </a:defRPr>
            </a:lvl2pPr>
            <a:lvl3pPr marL="914400" marR="0" lvl="2" indent="0" algn="l" rtl="0">
              <a:spcBef>
                <a:spcPts val="0"/>
              </a:spcBef>
              <a:buNone/>
              <a:defRPr sz="1800" b="0" i="0" u="none" strike="noStrike" cap="none">
                <a:solidFill>
                  <a:schemeClr val="dk1"/>
                </a:solidFill>
                <a:latin typeface="Rambla"/>
                <a:ea typeface="Rambla"/>
                <a:cs typeface="Rambla"/>
                <a:sym typeface="Rambla"/>
              </a:defRPr>
            </a:lvl3pPr>
            <a:lvl4pPr marL="1371600" marR="0" lvl="3" indent="0" algn="l" rtl="0">
              <a:spcBef>
                <a:spcPts val="0"/>
              </a:spcBef>
              <a:buNone/>
              <a:defRPr sz="1800" b="0" i="0" u="none" strike="noStrike" cap="none">
                <a:solidFill>
                  <a:schemeClr val="dk1"/>
                </a:solidFill>
                <a:latin typeface="Rambla"/>
                <a:ea typeface="Rambla"/>
                <a:cs typeface="Rambla"/>
                <a:sym typeface="Rambla"/>
              </a:defRPr>
            </a:lvl4pPr>
            <a:lvl5pPr marL="1828800" marR="0" lvl="4" indent="0" algn="l" rtl="0">
              <a:spcBef>
                <a:spcPts val="0"/>
              </a:spcBef>
              <a:buNone/>
              <a:defRPr sz="1800" b="0" i="0" u="none" strike="noStrike" cap="none">
                <a:solidFill>
                  <a:schemeClr val="dk1"/>
                </a:solidFill>
                <a:latin typeface="Rambla"/>
                <a:ea typeface="Rambla"/>
                <a:cs typeface="Rambla"/>
                <a:sym typeface="Rambla"/>
              </a:defRPr>
            </a:lvl5pPr>
            <a:lvl6pPr marL="2286000" marR="0" lvl="5" indent="0" algn="l" rtl="0">
              <a:spcBef>
                <a:spcPts val="0"/>
              </a:spcBef>
              <a:buNone/>
              <a:defRPr sz="1800" b="0" i="0" u="none" strike="noStrike" cap="none">
                <a:solidFill>
                  <a:schemeClr val="dk1"/>
                </a:solidFill>
                <a:latin typeface="Rambla"/>
                <a:ea typeface="Rambla"/>
                <a:cs typeface="Rambla"/>
                <a:sym typeface="Rambla"/>
              </a:defRPr>
            </a:lvl6pPr>
            <a:lvl7pPr marL="2743200" marR="0" lvl="6" indent="0" algn="l" rtl="0">
              <a:spcBef>
                <a:spcPts val="0"/>
              </a:spcBef>
              <a:buNone/>
              <a:defRPr sz="1800" b="0" i="0" u="none" strike="noStrike" cap="none">
                <a:solidFill>
                  <a:schemeClr val="dk1"/>
                </a:solidFill>
                <a:latin typeface="Rambla"/>
                <a:ea typeface="Rambla"/>
                <a:cs typeface="Rambla"/>
                <a:sym typeface="Rambla"/>
              </a:defRPr>
            </a:lvl7pPr>
            <a:lvl8pPr marL="3200400" marR="0" lvl="7" indent="0" algn="l" rtl="0">
              <a:spcBef>
                <a:spcPts val="0"/>
              </a:spcBef>
              <a:buNone/>
              <a:defRPr sz="1800" b="0" i="0" u="none" strike="noStrike" cap="none">
                <a:solidFill>
                  <a:schemeClr val="dk1"/>
                </a:solidFill>
                <a:latin typeface="Rambla"/>
                <a:ea typeface="Rambla"/>
                <a:cs typeface="Rambla"/>
                <a:sym typeface="Rambla"/>
              </a:defRPr>
            </a:lvl8pPr>
            <a:lvl9pPr marL="3657600" marR="0" lvl="8" indent="0" algn="l" rtl="0">
              <a:spcBef>
                <a:spcPts val="0"/>
              </a:spcBef>
              <a:buNone/>
              <a:defRPr sz="1800" b="0" i="0" u="none" strike="noStrike" cap="none">
                <a:solidFill>
                  <a:schemeClr val="dk1"/>
                </a:solidFill>
                <a:latin typeface="Rambla"/>
                <a:ea typeface="Rambla"/>
                <a:cs typeface="Rambla"/>
                <a:sym typeface="Rambla"/>
              </a:defRPr>
            </a:lvl9pPr>
          </a:lstStyle>
          <a:p>
            <a:endParaRPr kern="0">
              <a:solidFill>
                <a:srgbClr val="000000"/>
              </a:solidFill>
            </a:endParaRPr>
          </a:p>
        </p:txBody>
      </p:sp>
      <p:sp>
        <p:nvSpPr>
          <p:cNvPr id="18" name="Shape 18"/>
          <p:cNvSpPr txBox="1">
            <a:spLocks noGrp="1"/>
          </p:cNvSpPr>
          <p:nvPr>
            <p:ph type="sldNum" idx="12"/>
          </p:nvPr>
        </p:nvSpPr>
        <p:spPr>
          <a:xfrm>
            <a:off x="11529695" y="6407945"/>
            <a:ext cx="487679" cy="365125"/>
          </a:xfrm>
          <a:prstGeom prst="rect">
            <a:avLst/>
          </a:prstGeom>
          <a:noFill/>
          <a:ln>
            <a:noFill/>
          </a:ln>
        </p:spPr>
        <p:txBody>
          <a:bodyPr lIns="91425" tIns="45700" rIns="91425" bIns="45700" anchor="b" anchorCtr="0">
            <a:noAutofit/>
          </a:bodyPr>
          <a:lstStyle/>
          <a:p>
            <a:pPr algn="r">
              <a:buSzPct val="25000"/>
            </a:pPr>
            <a:fld id="{00000000-1234-1234-1234-123412341234}" type="slidenum">
              <a:rPr lang="en-US" sz="1000" kern="0">
                <a:solidFill>
                  <a:srgbClr val="000000"/>
                </a:solidFill>
                <a:latin typeface="Rambla"/>
                <a:ea typeface="Rambla"/>
                <a:cs typeface="Rambla"/>
                <a:sym typeface="Rambla"/>
              </a:rPr>
              <a:pPr algn="r">
                <a:buSzPct val="25000"/>
              </a:pPr>
              <a:t>‹#›</a:t>
            </a:fld>
            <a:endParaRPr lang="en-US" sz="1000" kern="0">
              <a:solidFill>
                <a:srgbClr val="000000"/>
              </a:solidFill>
              <a:latin typeface="Rambla"/>
              <a:ea typeface="Rambla"/>
              <a:cs typeface="Rambla"/>
              <a:sym typeface="Rambla"/>
            </a:endParaRPr>
          </a:p>
        </p:txBody>
      </p:sp>
    </p:spTree>
    <p:extLst>
      <p:ext uri="{BB962C8B-B14F-4D97-AF65-F5344CB8AC3E}">
        <p14:creationId xmlns:p14="http://schemas.microsoft.com/office/powerpoint/2010/main" val="2364235361"/>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jpg"/></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1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jp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jpg"/></Relationships>
</file>

<file path=ppt/slides/_rels/slide2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24.gif"/><Relationship Id="rId5" Type="http://schemas.openxmlformats.org/officeDocument/2006/relationships/image" Target="../media/image23.gif"/><Relationship Id="rId4" Type="http://schemas.openxmlformats.org/officeDocument/2006/relationships/image" Target="../media/image22.gif"/></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6.jp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31.jpg"/><Relationship Id="rId5" Type="http://schemas.openxmlformats.org/officeDocument/2006/relationships/image" Target="../media/image30.jpg"/><Relationship Id="rId4" Type="http://schemas.openxmlformats.org/officeDocument/2006/relationships/image" Target="../media/image29.jpg"/></Relationships>
</file>

<file path=ppt/slides/_rels/slide3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g"/><Relationship Id="rId1" Type="http://schemas.openxmlformats.org/officeDocument/2006/relationships/slideLayout" Target="../slideLayouts/slideLayout3.xml"/><Relationship Id="rId4" Type="http://schemas.openxmlformats.org/officeDocument/2006/relationships/image" Target="../media/image36.jpg"/></Relationships>
</file>

<file path=ppt/slides/_rels/slide3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g"/><Relationship Id="rId1" Type="http://schemas.openxmlformats.org/officeDocument/2006/relationships/slideLayout" Target="../slideLayouts/slideLayout3.xml"/><Relationship Id="rId4" Type="http://schemas.openxmlformats.org/officeDocument/2006/relationships/image" Target="../media/image41.jpg"/></Relationships>
</file>

<file path=ppt/slides/_rels/slide41.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jpg"/><Relationship Id="rId1" Type="http://schemas.openxmlformats.org/officeDocument/2006/relationships/slideLayout" Target="../slideLayouts/slideLayout3.xml"/><Relationship Id="rId4" Type="http://schemas.openxmlformats.org/officeDocument/2006/relationships/image" Target="../media/image44.jpg"/></Relationships>
</file>

<file path=ppt/slides/_rels/slide4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jp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8.gif"/><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Shape 169"/>
          <p:cNvSpPr txBox="1">
            <a:spLocks noGrp="1"/>
          </p:cNvSpPr>
          <p:nvPr>
            <p:ph type="ctrTitle"/>
          </p:nvPr>
        </p:nvSpPr>
        <p:spPr>
          <a:xfrm>
            <a:off x="2209800" y="1752600"/>
            <a:ext cx="7772400" cy="1829760"/>
          </a:xfrm>
          <a:prstGeom prst="rect">
            <a:avLst/>
          </a:prstGeom>
          <a:noFill/>
          <a:ln>
            <a:noFill/>
          </a:ln>
        </p:spPr>
        <p:txBody>
          <a:bodyPr lIns="91425" tIns="45700" rIns="91425" bIns="45700" anchor="b" anchorCtr="0">
            <a:noAutofit/>
          </a:bodyPr>
          <a:lstStyle/>
          <a:p>
            <a:pPr>
              <a:buSzPct val="25000"/>
            </a:pPr>
            <a:r>
              <a:rPr lang="en-US" dirty="0"/>
              <a:t>Culture and </a:t>
            </a:r>
            <a:r>
              <a:rPr lang="en-US" dirty="0" smtClean="0"/>
              <a:t>Socialization</a:t>
            </a:r>
            <a:endParaRPr lang="en-US" dirty="0"/>
          </a:p>
        </p:txBody>
      </p:sp>
      <p:sp>
        <p:nvSpPr>
          <p:cNvPr id="170" name="Shape 170"/>
          <p:cNvSpPr txBox="1">
            <a:spLocks noGrp="1"/>
          </p:cNvSpPr>
          <p:nvPr>
            <p:ph type="subTitle" idx="1"/>
          </p:nvPr>
        </p:nvSpPr>
        <p:spPr>
          <a:xfrm>
            <a:off x="2209800" y="3611608"/>
            <a:ext cx="7772400" cy="1199703"/>
          </a:xfrm>
          <a:prstGeom prst="rect">
            <a:avLst/>
          </a:prstGeom>
          <a:noFill/>
          <a:ln>
            <a:noFill/>
          </a:ln>
        </p:spPr>
        <p:txBody>
          <a:bodyPr lIns="45700" tIns="45700" rIns="45700" bIns="45700" anchor="t" anchorCtr="0">
            <a:noAutofit/>
          </a:bodyPr>
          <a:lstStyle/>
          <a:p>
            <a:pPr>
              <a:spcBef>
                <a:spcPts val="0"/>
              </a:spcBef>
              <a:buSzPct val="25000"/>
            </a:pPr>
            <a:r>
              <a:rPr lang="en-US" dirty="0"/>
              <a:t>Unit #2</a:t>
            </a:r>
          </a:p>
          <a:p>
            <a:pPr>
              <a:spcBef>
                <a:spcPts val="0"/>
              </a:spcBef>
              <a:buSzPct val="25000"/>
            </a:pPr>
            <a:endParaRPr lang="en-US" dirty="0"/>
          </a:p>
        </p:txBody>
      </p:sp>
    </p:spTree>
    <p:extLst>
      <p:ext uri="{BB962C8B-B14F-4D97-AF65-F5344CB8AC3E}">
        <p14:creationId xmlns:p14="http://schemas.microsoft.com/office/powerpoint/2010/main" val="10064569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Shape 176"/>
          <p:cNvSpPr txBox="1">
            <a:spLocks noGrp="1"/>
          </p:cNvSpPr>
          <p:nvPr>
            <p:ph type="title"/>
          </p:nvPr>
        </p:nvSpPr>
        <p:spPr>
          <a:xfrm>
            <a:off x="1665050" y="91487"/>
            <a:ext cx="8229600" cy="1143000"/>
          </a:xfrm>
          <a:prstGeom prst="rect">
            <a:avLst/>
          </a:prstGeom>
        </p:spPr>
        <p:txBody>
          <a:bodyPr lIns="91425" tIns="91425" rIns="91425" bIns="91425" anchor="ctr" anchorCtr="0">
            <a:noAutofit/>
          </a:bodyPr>
          <a:lstStyle/>
          <a:p>
            <a:r>
              <a:rPr lang="en-US"/>
              <a:t>Enduring Understandings</a:t>
            </a:r>
          </a:p>
        </p:txBody>
      </p:sp>
      <p:sp>
        <p:nvSpPr>
          <p:cNvPr id="177" name="Shape 177"/>
          <p:cNvSpPr txBox="1">
            <a:spLocks noGrp="1"/>
          </p:cNvSpPr>
          <p:nvPr>
            <p:ph type="body" idx="1"/>
          </p:nvPr>
        </p:nvSpPr>
        <p:spPr>
          <a:xfrm>
            <a:off x="1670850" y="1005300"/>
            <a:ext cx="8850300" cy="5376600"/>
          </a:xfrm>
          <a:prstGeom prst="rect">
            <a:avLst/>
          </a:prstGeom>
        </p:spPr>
        <p:txBody>
          <a:bodyPr lIns="91425" tIns="91425" rIns="91425" bIns="91425" anchor="t" anchorCtr="0">
            <a:noAutofit/>
          </a:bodyPr>
          <a:lstStyle/>
          <a:p>
            <a:pPr marL="457200" indent="-419100">
              <a:spcBef>
                <a:spcPts val="0"/>
              </a:spcBef>
              <a:buSzPct val="100000"/>
            </a:pPr>
            <a:r>
              <a:rPr lang="en-US"/>
              <a:t>Each culture is ethnocentric</a:t>
            </a:r>
          </a:p>
          <a:p>
            <a:pPr marL="0" indent="0">
              <a:spcBef>
                <a:spcPts val="0"/>
              </a:spcBef>
              <a:buNone/>
            </a:pPr>
            <a:endParaRPr/>
          </a:p>
          <a:p>
            <a:pPr marL="457200" indent="-419100">
              <a:spcBef>
                <a:spcPts val="0"/>
              </a:spcBef>
              <a:buSzPct val="100000"/>
            </a:pPr>
            <a:r>
              <a:rPr lang="en-US"/>
              <a:t>People’s environment influences their social behavior </a:t>
            </a:r>
          </a:p>
          <a:p>
            <a:pPr marL="0" indent="0">
              <a:spcBef>
                <a:spcPts val="0"/>
              </a:spcBef>
              <a:buNone/>
            </a:pPr>
            <a:endParaRPr/>
          </a:p>
          <a:p>
            <a:pPr marL="457200" indent="-419100">
              <a:spcBef>
                <a:spcPts val="0"/>
              </a:spcBef>
              <a:buSzPct val="100000"/>
            </a:pPr>
            <a:r>
              <a:rPr lang="en-US"/>
              <a:t>Socialization starts at birth and continues throughout our lives </a:t>
            </a:r>
          </a:p>
          <a:p>
            <a:pPr marL="0" indent="0">
              <a:spcBef>
                <a:spcPts val="0"/>
              </a:spcBef>
              <a:buNone/>
            </a:pPr>
            <a:endParaRPr/>
          </a:p>
          <a:p>
            <a:pPr marL="457200" indent="-419100">
              <a:spcBef>
                <a:spcPts val="0"/>
              </a:spcBef>
              <a:buSzPct val="100000"/>
            </a:pPr>
            <a:r>
              <a:rPr lang="en-US"/>
              <a:t>The beliefs and ideals of a society influence the social, political, and economic decisions of that society</a:t>
            </a:r>
          </a:p>
        </p:txBody>
      </p:sp>
    </p:spTree>
    <p:extLst>
      <p:ext uri="{BB962C8B-B14F-4D97-AF65-F5344CB8AC3E}">
        <p14:creationId xmlns:p14="http://schemas.microsoft.com/office/powerpoint/2010/main" val="9321518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Shape 183"/>
          <p:cNvSpPr txBox="1">
            <a:spLocks noGrp="1"/>
          </p:cNvSpPr>
          <p:nvPr>
            <p:ph type="body" idx="1"/>
          </p:nvPr>
        </p:nvSpPr>
        <p:spPr>
          <a:xfrm>
            <a:off x="1935150" y="1234500"/>
            <a:ext cx="8321700" cy="5376600"/>
          </a:xfrm>
          <a:prstGeom prst="rect">
            <a:avLst/>
          </a:prstGeom>
          <a:noFill/>
          <a:ln>
            <a:noFill/>
          </a:ln>
        </p:spPr>
        <p:txBody>
          <a:bodyPr lIns="91425" tIns="45700" rIns="91425" bIns="45700" anchor="t" anchorCtr="0">
            <a:noAutofit/>
          </a:bodyPr>
          <a:lstStyle/>
          <a:p>
            <a:pPr indent="-299974">
              <a:spcBef>
                <a:spcPts val="0"/>
              </a:spcBef>
              <a:buClr>
                <a:srgbClr val="9900FF"/>
              </a:buClr>
              <a:buSzPct val="100000"/>
            </a:pPr>
            <a:r>
              <a:rPr lang="en-US" sz="2400">
                <a:solidFill>
                  <a:srgbClr val="9900FF"/>
                </a:solidFill>
              </a:rPr>
              <a:t>What makes up culture?</a:t>
            </a:r>
          </a:p>
          <a:p>
            <a:pPr indent="-264160">
              <a:buSzPct val="25000"/>
              <a:buNone/>
            </a:pPr>
            <a:endParaRPr sz="2400">
              <a:solidFill>
                <a:srgbClr val="9900FF"/>
              </a:solidFill>
            </a:endParaRPr>
          </a:p>
          <a:p>
            <a:pPr indent="-299974">
              <a:buClr>
                <a:srgbClr val="9900FF"/>
              </a:buClr>
              <a:buSzPct val="100000"/>
            </a:pPr>
            <a:r>
              <a:rPr lang="en-US" sz="2400">
                <a:solidFill>
                  <a:srgbClr val="9900FF"/>
                </a:solidFill>
              </a:rPr>
              <a:t>How does the Nature v. Nurture debate play a role in Sociology?</a:t>
            </a:r>
          </a:p>
          <a:p>
            <a:pPr indent="-264160">
              <a:buSzPct val="25000"/>
              <a:buNone/>
            </a:pPr>
            <a:endParaRPr sz="2400">
              <a:solidFill>
                <a:srgbClr val="9900FF"/>
              </a:solidFill>
            </a:endParaRPr>
          </a:p>
          <a:p>
            <a:pPr indent="-299974">
              <a:buClr>
                <a:srgbClr val="9900FF"/>
              </a:buClr>
              <a:buSzPct val="100000"/>
            </a:pPr>
            <a:r>
              <a:rPr lang="en-US" sz="2400">
                <a:solidFill>
                  <a:srgbClr val="9900FF"/>
                </a:solidFill>
              </a:rPr>
              <a:t>What is the American culture?</a:t>
            </a:r>
          </a:p>
          <a:p>
            <a:pPr indent="-264160">
              <a:buSzPct val="25000"/>
              <a:buNone/>
            </a:pPr>
            <a:endParaRPr sz="2400">
              <a:solidFill>
                <a:srgbClr val="9900FF"/>
              </a:solidFill>
            </a:endParaRPr>
          </a:p>
          <a:p>
            <a:pPr indent="-299974">
              <a:buClr>
                <a:srgbClr val="9900FF"/>
              </a:buClr>
              <a:buSzPct val="100000"/>
            </a:pPr>
            <a:r>
              <a:rPr lang="en-US" sz="2400">
                <a:solidFill>
                  <a:srgbClr val="9900FF"/>
                </a:solidFill>
              </a:rPr>
              <a:t>How does American culture change overtime?</a:t>
            </a:r>
          </a:p>
        </p:txBody>
      </p:sp>
      <p:sp>
        <p:nvSpPr>
          <p:cNvPr id="184" name="Shape 184"/>
          <p:cNvSpPr txBox="1">
            <a:spLocks noGrp="1"/>
          </p:cNvSpPr>
          <p:nvPr>
            <p:ph type="title"/>
          </p:nvPr>
        </p:nvSpPr>
        <p:spPr>
          <a:xfrm>
            <a:off x="1981200" y="274637"/>
            <a:ext cx="8229600" cy="1143000"/>
          </a:xfrm>
          <a:prstGeom prst="rect">
            <a:avLst/>
          </a:prstGeom>
          <a:noFill/>
          <a:ln>
            <a:noFill/>
          </a:ln>
        </p:spPr>
        <p:txBody>
          <a:bodyPr lIns="91425" tIns="45700" rIns="91425" bIns="45700" anchor="ctr" anchorCtr="0">
            <a:noAutofit/>
          </a:bodyPr>
          <a:lstStyle/>
          <a:p>
            <a:pPr>
              <a:buSzPct val="25000"/>
            </a:pPr>
            <a:r>
              <a:rPr lang="en-US"/>
              <a:t>Essential Questions</a:t>
            </a:r>
          </a:p>
        </p:txBody>
      </p:sp>
    </p:spTree>
    <p:extLst>
      <p:ext uri="{BB962C8B-B14F-4D97-AF65-F5344CB8AC3E}">
        <p14:creationId xmlns:p14="http://schemas.microsoft.com/office/powerpoint/2010/main" val="18588184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Shape 190"/>
          <p:cNvSpPr txBox="1">
            <a:spLocks noGrp="1"/>
          </p:cNvSpPr>
          <p:nvPr>
            <p:ph type="body" idx="1"/>
          </p:nvPr>
        </p:nvSpPr>
        <p:spPr>
          <a:xfrm>
            <a:off x="1981200" y="1163824"/>
            <a:ext cx="8229600" cy="4281300"/>
          </a:xfrm>
          <a:prstGeom prst="rect">
            <a:avLst/>
          </a:prstGeom>
        </p:spPr>
        <p:txBody>
          <a:bodyPr lIns="91425" tIns="91425" rIns="91425" bIns="91425" anchor="t" anchorCtr="0">
            <a:noAutofit/>
          </a:bodyPr>
          <a:lstStyle/>
          <a:p>
            <a:pPr marL="457200" indent="-228600">
              <a:spcBef>
                <a:spcPts val="0"/>
              </a:spcBef>
            </a:pPr>
            <a:r>
              <a:rPr lang="en-US"/>
              <a:t>Recognize the difference between conflict, functional, and symbolic approaches to the study of culture, socialization, social structure, deviance, and complex organizations</a:t>
            </a:r>
          </a:p>
          <a:p>
            <a:pPr marL="0" indent="0">
              <a:spcBef>
                <a:spcPts val="0"/>
              </a:spcBef>
              <a:buNone/>
            </a:pPr>
            <a:endParaRPr/>
          </a:p>
          <a:p>
            <a:pPr marL="457200" indent="-228600">
              <a:spcBef>
                <a:spcPts val="0"/>
              </a:spcBef>
            </a:pPr>
            <a:r>
              <a:rPr lang="en-US"/>
              <a:t>Identify the most important agents of socialization in the United States</a:t>
            </a:r>
          </a:p>
          <a:p>
            <a:pPr marL="0" indent="0">
              <a:spcBef>
                <a:spcPts val="0"/>
              </a:spcBef>
              <a:buNone/>
            </a:pPr>
            <a:endParaRPr/>
          </a:p>
        </p:txBody>
      </p:sp>
      <p:sp>
        <p:nvSpPr>
          <p:cNvPr id="191" name="Shape 191"/>
          <p:cNvSpPr txBox="1">
            <a:spLocks noGrp="1"/>
          </p:cNvSpPr>
          <p:nvPr>
            <p:ph type="title"/>
          </p:nvPr>
        </p:nvSpPr>
        <p:spPr>
          <a:xfrm>
            <a:off x="1981200" y="147637"/>
            <a:ext cx="8229600" cy="1143000"/>
          </a:xfrm>
          <a:prstGeom prst="rect">
            <a:avLst/>
          </a:prstGeom>
        </p:spPr>
        <p:txBody>
          <a:bodyPr lIns="91425" tIns="91425" rIns="91425" bIns="91425" anchor="ctr" anchorCtr="0">
            <a:noAutofit/>
          </a:bodyPr>
          <a:lstStyle/>
          <a:p>
            <a:r>
              <a:rPr lang="en-US"/>
              <a:t>Mastery Objectives</a:t>
            </a:r>
          </a:p>
        </p:txBody>
      </p:sp>
    </p:spTree>
    <p:extLst>
      <p:ext uri="{BB962C8B-B14F-4D97-AF65-F5344CB8AC3E}">
        <p14:creationId xmlns:p14="http://schemas.microsoft.com/office/powerpoint/2010/main" val="5513399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Shape 197"/>
          <p:cNvSpPr txBox="1">
            <a:spLocks noGrp="1"/>
          </p:cNvSpPr>
          <p:nvPr>
            <p:ph type="body" idx="1"/>
          </p:nvPr>
        </p:nvSpPr>
        <p:spPr>
          <a:xfrm>
            <a:off x="1935150" y="1234500"/>
            <a:ext cx="8321700" cy="5376600"/>
          </a:xfrm>
          <a:prstGeom prst="rect">
            <a:avLst/>
          </a:prstGeom>
        </p:spPr>
        <p:txBody>
          <a:bodyPr lIns="91425" tIns="91425" rIns="91425" bIns="91425" anchor="t" anchorCtr="0">
            <a:noAutofit/>
          </a:bodyPr>
          <a:lstStyle/>
          <a:p>
            <a:pPr marL="457200" indent="-228600">
              <a:spcBef>
                <a:spcPts val="0"/>
              </a:spcBef>
            </a:pPr>
            <a:r>
              <a:rPr lang="en-US"/>
              <a:t>Illustrate how social institutions are linked and interdependent within a social system in addition to identifying changes in American social institutions</a:t>
            </a:r>
          </a:p>
          <a:p>
            <a:pPr marL="0" indent="0">
              <a:spcBef>
                <a:spcPts val="0"/>
              </a:spcBef>
              <a:buNone/>
            </a:pPr>
            <a:endParaRPr/>
          </a:p>
          <a:p>
            <a:pPr marL="457200" indent="-228600">
              <a:spcBef>
                <a:spcPts val="0"/>
              </a:spcBef>
            </a:pPr>
            <a:r>
              <a:rPr lang="en-US"/>
              <a:t>Give examples that demonstrate how the definition of deviance is relative to time, place, situation and social status, that is, how social deviance is socially constructed</a:t>
            </a:r>
          </a:p>
        </p:txBody>
      </p:sp>
      <p:sp>
        <p:nvSpPr>
          <p:cNvPr id="198" name="Shape 198"/>
          <p:cNvSpPr txBox="1">
            <a:spLocks noGrp="1"/>
          </p:cNvSpPr>
          <p:nvPr>
            <p:ph type="title"/>
          </p:nvPr>
        </p:nvSpPr>
        <p:spPr>
          <a:xfrm>
            <a:off x="1981200" y="274637"/>
            <a:ext cx="8229600" cy="1143000"/>
          </a:xfrm>
          <a:prstGeom prst="rect">
            <a:avLst/>
          </a:prstGeom>
        </p:spPr>
        <p:txBody>
          <a:bodyPr lIns="91425" tIns="91425" rIns="91425" bIns="91425" anchor="ctr" anchorCtr="0">
            <a:noAutofit/>
          </a:bodyPr>
          <a:lstStyle/>
          <a:p>
            <a:r>
              <a:rPr lang="en-US"/>
              <a:t>Mastery Objectives</a:t>
            </a:r>
          </a:p>
        </p:txBody>
      </p:sp>
    </p:spTree>
    <p:extLst>
      <p:ext uri="{BB962C8B-B14F-4D97-AF65-F5344CB8AC3E}">
        <p14:creationId xmlns:p14="http://schemas.microsoft.com/office/powerpoint/2010/main" val="13825583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pic>
        <p:nvPicPr>
          <p:cNvPr id="204" name="Shape 204" descr="sociology pyramid.jpg"/>
          <p:cNvPicPr preferRelativeResize="0"/>
          <p:nvPr/>
        </p:nvPicPr>
        <p:blipFill>
          <a:blip r:embed="rId3">
            <a:alphaModFix/>
          </a:blip>
          <a:stretch>
            <a:fillRect/>
          </a:stretch>
        </p:blipFill>
        <p:spPr>
          <a:xfrm>
            <a:off x="4186099" y="130951"/>
            <a:ext cx="6399624" cy="6065499"/>
          </a:xfrm>
          <a:prstGeom prst="rect">
            <a:avLst/>
          </a:prstGeom>
          <a:noFill/>
          <a:ln>
            <a:noFill/>
          </a:ln>
        </p:spPr>
      </p:pic>
      <p:sp>
        <p:nvSpPr>
          <p:cNvPr id="205" name="Shape 205"/>
          <p:cNvSpPr/>
          <p:nvPr/>
        </p:nvSpPr>
        <p:spPr>
          <a:xfrm>
            <a:off x="2035275" y="1040150"/>
            <a:ext cx="2045100" cy="493500"/>
          </a:xfrm>
          <a:prstGeom prst="notchedRightArrow">
            <a:avLst>
              <a:gd name="adj1" fmla="val 50000"/>
              <a:gd name="adj2" fmla="val 50000"/>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endParaRPr sz="1400" kern="0">
              <a:solidFill>
                <a:srgbClr val="000000"/>
              </a:solidFill>
              <a:cs typeface="Arial"/>
              <a:sym typeface="Arial"/>
            </a:endParaRPr>
          </a:p>
        </p:txBody>
      </p:sp>
      <p:sp>
        <p:nvSpPr>
          <p:cNvPr id="206" name="Shape 206"/>
          <p:cNvSpPr/>
          <p:nvPr/>
        </p:nvSpPr>
        <p:spPr>
          <a:xfrm>
            <a:off x="3985900" y="4242500"/>
            <a:ext cx="2045100" cy="493500"/>
          </a:xfrm>
          <a:prstGeom prst="notchedRightArrow">
            <a:avLst>
              <a:gd name="adj1" fmla="val 50000"/>
              <a:gd name="adj2" fmla="val 50000"/>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endParaRPr sz="1400" kern="0">
              <a:solidFill>
                <a:srgbClr val="000000"/>
              </a:solidFill>
              <a:cs typeface="Arial"/>
              <a:sym typeface="Arial"/>
            </a:endParaRPr>
          </a:p>
        </p:txBody>
      </p:sp>
      <p:sp>
        <p:nvSpPr>
          <p:cNvPr id="207" name="Shape 207"/>
          <p:cNvSpPr/>
          <p:nvPr/>
        </p:nvSpPr>
        <p:spPr>
          <a:xfrm>
            <a:off x="3679925" y="3672075"/>
            <a:ext cx="2045100" cy="493500"/>
          </a:xfrm>
          <a:prstGeom prst="notchedRightArrow">
            <a:avLst>
              <a:gd name="adj1" fmla="val 50000"/>
              <a:gd name="adj2" fmla="val 50000"/>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endParaRPr sz="1400" kern="0">
              <a:solidFill>
                <a:srgbClr val="000000"/>
              </a:solidFill>
              <a:cs typeface="Arial"/>
              <a:sym typeface="Arial"/>
            </a:endParaRPr>
          </a:p>
        </p:txBody>
      </p:sp>
      <p:sp>
        <p:nvSpPr>
          <p:cNvPr id="208" name="Shape 208"/>
          <p:cNvSpPr/>
          <p:nvPr/>
        </p:nvSpPr>
        <p:spPr>
          <a:xfrm>
            <a:off x="4186100" y="4988075"/>
            <a:ext cx="2045100" cy="493500"/>
          </a:xfrm>
          <a:prstGeom prst="notchedRightArrow">
            <a:avLst>
              <a:gd name="adj1" fmla="val 50000"/>
              <a:gd name="adj2" fmla="val 50000"/>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endParaRPr sz="1400" kern="0">
              <a:solidFill>
                <a:srgbClr val="000000"/>
              </a:solidFill>
              <a:cs typeface="Arial"/>
              <a:sym typeface="Arial"/>
            </a:endParaRPr>
          </a:p>
        </p:txBody>
      </p:sp>
      <p:sp>
        <p:nvSpPr>
          <p:cNvPr id="209" name="Shape 209"/>
          <p:cNvSpPr/>
          <p:nvPr/>
        </p:nvSpPr>
        <p:spPr>
          <a:xfrm>
            <a:off x="3279550" y="3014112"/>
            <a:ext cx="2045100" cy="493500"/>
          </a:xfrm>
          <a:prstGeom prst="notchedRightArrow">
            <a:avLst>
              <a:gd name="adj1" fmla="val 50000"/>
              <a:gd name="adj2" fmla="val 50000"/>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endParaRPr sz="1400" kern="0">
              <a:solidFill>
                <a:srgbClr val="000000"/>
              </a:solidFill>
              <a:cs typeface="Arial"/>
              <a:sym typeface="Arial"/>
            </a:endParaRPr>
          </a:p>
        </p:txBody>
      </p:sp>
      <p:sp>
        <p:nvSpPr>
          <p:cNvPr id="210" name="Shape 210"/>
          <p:cNvSpPr/>
          <p:nvPr/>
        </p:nvSpPr>
        <p:spPr>
          <a:xfrm>
            <a:off x="2035275" y="233100"/>
            <a:ext cx="2045100" cy="493500"/>
          </a:xfrm>
          <a:prstGeom prst="notchedRightArrow">
            <a:avLst>
              <a:gd name="adj1" fmla="val 50000"/>
              <a:gd name="adj2" fmla="val 50000"/>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endParaRPr sz="1400" kern="0">
              <a:solidFill>
                <a:srgbClr val="000000"/>
              </a:solidFill>
              <a:cs typeface="Arial"/>
              <a:sym typeface="Arial"/>
            </a:endParaRPr>
          </a:p>
        </p:txBody>
      </p:sp>
      <p:sp>
        <p:nvSpPr>
          <p:cNvPr id="211" name="Shape 211"/>
          <p:cNvSpPr/>
          <p:nvPr/>
        </p:nvSpPr>
        <p:spPr>
          <a:xfrm>
            <a:off x="4501100" y="5586300"/>
            <a:ext cx="2045100" cy="493500"/>
          </a:xfrm>
          <a:prstGeom prst="notchedRightArrow">
            <a:avLst>
              <a:gd name="adj1" fmla="val 50000"/>
              <a:gd name="adj2" fmla="val 50000"/>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endParaRPr sz="1400" kern="0">
              <a:solidFill>
                <a:srgbClr val="000000"/>
              </a:solidFill>
              <a:cs typeface="Arial"/>
              <a:sym typeface="Arial"/>
            </a:endParaRPr>
          </a:p>
        </p:txBody>
      </p:sp>
    </p:spTree>
    <p:extLst>
      <p:ext uri="{BB962C8B-B14F-4D97-AF65-F5344CB8AC3E}">
        <p14:creationId xmlns:p14="http://schemas.microsoft.com/office/powerpoint/2010/main" val="673581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Shape 217"/>
          <p:cNvSpPr txBox="1">
            <a:spLocks noGrp="1"/>
          </p:cNvSpPr>
          <p:nvPr>
            <p:ph type="title"/>
          </p:nvPr>
        </p:nvSpPr>
        <p:spPr>
          <a:xfrm>
            <a:off x="1981200" y="274637"/>
            <a:ext cx="8229600" cy="1143000"/>
          </a:xfrm>
          <a:prstGeom prst="rect">
            <a:avLst/>
          </a:prstGeom>
        </p:spPr>
        <p:txBody>
          <a:bodyPr lIns="91425" tIns="91425" rIns="91425" bIns="91425" anchor="ctr" anchorCtr="0">
            <a:noAutofit/>
          </a:bodyPr>
          <a:lstStyle/>
          <a:p>
            <a:r>
              <a:rPr lang="en-US"/>
              <a:t>Vocabulary</a:t>
            </a:r>
          </a:p>
        </p:txBody>
      </p:sp>
      <p:graphicFrame>
        <p:nvGraphicFramePr>
          <p:cNvPr id="218" name="Shape 218"/>
          <p:cNvGraphicFramePr/>
          <p:nvPr/>
        </p:nvGraphicFramePr>
        <p:xfrm>
          <a:off x="2264950" y="1171570"/>
          <a:ext cx="7239000" cy="4739050"/>
        </p:xfrm>
        <a:graphic>
          <a:graphicData uri="http://schemas.openxmlformats.org/drawingml/2006/table">
            <a:tbl>
              <a:tblPr>
                <a:noFill/>
              </a:tblPr>
              <a:tblGrid>
                <a:gridCol w="1809750"/>
                <a:gridCol w="1809750"/>
                <a:gridCol w="1809750"/>
                <a:gridCol w="1809750"/>
              </a:tblGrid>
              <a:tr h="446950">
                <a:tc>
                  <a:txBody>
                    <a:bodyPr/>
                    <a:lstStyle/>
                    <a:p>
                      <a:pPr lvl="0">
                        <a:spcBef>
                          <a:spcPts val="0"/>
                        </a:spcBef>
                        <a:buNone/>
                      </a:pPr>
                      <a:r>
                        <a:rPr lang="en-US" sz="1800">
                          <a:solidFill>
                            <a:srgbClr val="20768B"/>
                          </a:solidFill>
                          <a:latin typeface="Georgia"/>
                          <a:ea typeface="Georgia"/>
                          <a:cs typeface="Georgia"/>
                          <a:sym typeface="Georgia"/>
                        </a:rPr>
                        <a:t>culture</a:t>
                      </a:r>
                    </a:p>
                  </a:txBody>
                  <a:tcPr marL="91425" marR="91425" marT="91425" marB="91425">
                    <a:solidFill>
                      <a:srgbClr val="FFFFFF"/>
                    </a:solidFill>
                  </a:tcPr>
                </a:tc>
                <a:tc>
                  <a:txBody>
                    <a:bodyPr/>
                    <a:lstStyle/>
                    <a:p>
                      <a:pPr lvl="0">
                        <a:spcBef>
                          <a:spcPts val="0"/>
                        </a:spcBef>
                        <a:buNone/>
                      </a:pPr>
                      <a:r>
                        <a:rPr lang="en-US" sz="1800">
                          <a:solidFill>
                            <a:srgbClr val="20768B"/>
                          </a:solidFill>
                          <a:latin typeface="Georgia"/>
                          <a:ea typeface="Georgia"/>
                          <a:cs typeface="Georgia"/>
                          <a:sym typeface="Georgia"/>
                        </a:rPr>
                        <a:t>society</a:t>
                      </a:r>
                    </a:p>
                  </a:txBody>
                  <a:tcPr marL="91425" marR="91425" marT="91425" marB="91425">
                    <a:solidFill>
                      <a:srgbClr val="FFFFFF"/>
                    </a:solidFill>
                  </a:tcPr>
                </a:tc>
                <a:tc>
                  <a:txBody>
                    <a:bodyPr/>
                    <a:lstStyle/>
                    <a:p>
                      <a:pPr lvl="0">
                        <a:spcBef>
                          <a:spcPts val="0"/>
                        </a:spcBef>
                        <a:buNone/>
                      </a:pPr>
                      <a:r>
                        <a:rPr lang="en-US" sz="1800">
                          <a:solidFill>
                            <a:srgbClr val="20768B"/>
                          </a:solidFill>
                          <a:latin typeface="Georgia"/>
                          <a:ea typeface="Georgia"/>
                          <a:cs typeface="Georgia"/>
                          <a:sym typeface="Georgia"/>
                        </a:rPr>
                        <a:t>norms</a:t>
                      </a:r>
                    </a:p>
                  </a:txBody>
                  <a:tcPr marL="91425" marR="91425" marT="91425" marB="91425">
                    <a:solidFill>
                      <a:srgbClr val="FFFFFF"/>
                    </a:solidFill>
                  </a:tcPr>
                </a:tc>
                <a:tc>
                  <a:txBody>
                    <a:bodyPr/>
                    <a:lstStyle/>
                    <a:p>
                      <a:pPr lvl="0">
                        <a:spcBef>
                          <a:spcPts val="0"/>
                        </a:spcBef>
                        <a:buNone/>
                      </a:pPr>
                      <a:r>
                        <a:rPr lang="en-US" sz="1800">
                          <a:solidFill>
                            <a:srgbClr val="20768B"/>
                          </a:solidFill>
                          <a:latin typeface="Georgia"/>
                          <a:ea typeface="Georgia"/>
                          <a:cs typeface="Georgia"/>
                          <a:sym typeface="Georgia"/>
                        </a:rPr>
                        <a:t>folkways</a:t>
                      </a:r>
                    </a:p>
                  </a:txBody>
                  <a:tcPr marL="91425" marR="91425" marT="91425" marB="91425">
                    <a:solidFill>
                      <a:srgbClr val="FFFFFF"/>
                    </a:solidFill>
                  </a:tcPr>
                </a:tc>
              </a:tr>
              <a:tr h="446950">
                <a:tc>
                  <a:txBody>
                    <a:bodyPr/>
                    <a:lstStyle/>
                    <a:p>
                      <a:pPr lvl="0">
                        <a:spcBef>
                          <a:spcPts val="0"/>
                        </a:spcBef>
                        <a:buNone/>
                      </a:pPr>
                      <a:r>
                        <a:rPr lang="en-US" sz="1800">
                          <a:solidFill>
                            <a:srgbClr val="20768B"/>
                          </a:solidFill>
                          <a:latin typeface="Georgia"/>
                          <a:ea typeface="Georgia"/>
                          <a:cs typeface="Georgia"/>
                          <a:sym typeface="Georgia"/>
                        </a:rPr>
                        <a:t>mores</a:t>
                      </a:r>
                    </a:p>
                  </a:txBody>
                  <a:tcPr marL="91425" marR="91425" marT="91425" marB="91425">
                    <a:solidFill>
                      <a:srgbClr val="FFFFFF"/>
                    </a:solidFill>
                  </a:tcPr>
                </a:tc>
                <a:tc>
                  <a:txBody>
                    <a:bodyPr/>
                    <a:lstStyle/>
                    <a:p>
                      <a:pPr lvl="0">
                        <a:spcBef>
                          <a:spcPts val="0"/>
                        </a:spcBef>
                        <a:buNone/>
                      </a:pPr>
                      <a:r>
                        <a:rPr lang="en-US" sz="1800">
                          <a:solidFill>
                            <a:srgbClr val="20768B"/>
                          </a:solidFill>
                          <a:latin typeface="Georgia"/>
                          <a:ea typeface="Georgia"/>
                          <a:cs typeface="Georgia"/>
                          <a:sym typeface="Georgia"/>
                        </a:rPr>
                        <a:t>taboo </a:t>
                      </a:r>
                    </a:p>
                  </a:txBody>
                  <a:tcPr marL="91425" marR="91425" marT="91425" marB="91425">
                    <a:solidFill>
                      <a:srgbClr val="FFFFFF"/>
                    </a:solidFill>
                  </a:tcPr>
                </a:tc>
                <a:tc>
                  <a:txBody>
                    <a:bodyPr/>
                    <a:lstStyle/>
                    <a:p>
                      <a:pPr lvl="0">
                        <a:spcBef>
                          <a:spcPts val="0"/>
                        </a:spcBef>
                        <a:buNone/>
                      </a:pPr>
                      <a:r>
                        <a:rPr lang="en-US" sz="1800">
                          <a:solidFill>
                            <a:srgbClr val="20768B"/>
                          </a:solidFill>
                          <a:latin typeface="Georgia"/>
                          <a:ea typeface="Georgia"/>
                          <a:cs typeface="Georgia"/>
                          <a:sym typeface="Georgia"/>
                        </a:rPr>
                        <a:t>laws</a:t>
                      </a:r>
                    </a:p>
                  </a:txBody>
                  <a:tcPr marL="91425" marR="91425" marT="91425" marB="91425">
                    <a:solidFill>
                      <a:srgbClr val="FFFFFF"/>
                    </a:solidFill>
                  </a:tcPr>
                </a:tc>
                <a:tc>
                  <a:txBody>
                    <a:bodyPr/>
                    <a:lstStyle/>
                    <a:p>
                      <a:pPr lvl="0">
                        <a:spcBef>
                          <a:spcPts val="0"/>
                        </a:spcBef>
                        <a:buNone/>
                      </a:pPr>
                      <a:r>
                        <a:rPr lang="en-US" sz="1800">
                          <a:solidFill>
                            <a:srgbClr val="20768B"/>
                          </a:solidFill>
                          <a:latin typeface="Georgia"/>
                          <a:ea typeface="Georgia"/>
                          <a:cs typeface="Georgia"/>
                          <a:sym typeface="Georgia"/>
                        </a:rPr>
                        <a:t>sanctions</a:t>
                      </a:r>
                    </a:p>
                  </a:txBody>
                  <a:tcPr marL="91425" marR="91425" marT="91425" marB="91425">
                    <a:solidFill>
                      <a:srgbClr val="FFFFFF"/>
                    </a:solidFill>
                  </a:tcPr>
                </a:tc>
              </a:tr>
              <a:tr h="715900">
                <a:tc>
                  <a:txBody>
                    <a:bodyPr/>
                    <a:lstStyle/>
                    <a:p>
                      <a:pPr lvl="0">
                        <a:spcBef>
                          <a:spcPts val="0"/>
                        </a:spcBef>
                        <a:buNone/>
                      </a:pPr>
                      <a:r>
                        <a:rPr lang="en-US" sz="1800">
                          <a:solidFill>
                            <a:srgbClr val="20768B"/>
                          </a:solidFill>
                          <a:latin typeface="Georgia"/>
                          <a:ea typeface="Georgia"/>
                          <a:cs typeface="Georgia"/>
                          <a:sym typeface="Georgia"/>
                        </a:rPr>
                        <a:t>ethnocentrism</a:t>
                      </a:r>
                    </a:p>
                  </a:txBody>
                  <a:tcPr marL="91425" marR="91425" marT="91425" marB="91425">
                    <a:lnB w="9525" cap="flat" cmpd="sng">
                      <a:solidFill>
                        <a:srgbClr val="9E9E9E"/>
                      </a:solidFill>
                      <a:prstDash val="solid"/>
                      <a:round/>
                      <a:headEnd type="none" w="med" len="med"/>
                      <a:tailEnd type="none" w="med" len="med"/>
                    </a:lnB>
                    <a:solidFill>
                      <a:srgbClr val="FFFFFF"/>
                    </a:solidFill>
                  </a:tcPr>
                </a:tc>
                <a:tc>
                  <a:txBody>
                    <a:bodyPr/>
                    <a:lstStyle/>
                    <a:p>
                      <a:pPr lvl="0">
                        <a:spcBef>
                          <a:spcPts val="0"/>
                        </a:spcBef>
                        <a:buNone/>
                      </a:pPr>
                      <a:r>
                        <a:rPr lang="en-US" sz="1800">
                          <a:solidFill>
                            <a:srgbClr val="20768B"/>
                          </a:solidFill>
                          <a:latin typeface="Georgia"/>
                          <a:ea typeface="Georgia"/>
                          <a:cs typeface="Georgia"/>
                          <a:sym typeface="Georgia"/>
                        </a:rPr>
                        <a:t>cultural universals</a:t>
                      </a:r>
                    </a:p>
                  </a:txBody>
                  <a:tcPr marL="91425" marR="91425" marT="91425" marB="91425">
                    <a:lnB w="9525" cap="flat" cmpd="sng">
                      <a:solidFill>
                        <a:srgbClr val="9E9E9E"/>
                      </a:solidFill>
                      <a:prstDash val="solid"/>
                      <a:round/>
                      <a:headEnd type="none" w="med" len="med"/>
                      <a:tailEnd type="none" w="med" len="med"/>
                    </a:lnB>
                    <a:solidFill>
                      <a:srgbClr val="FFFFFF"/>
                    </a:solidFill>
                  </a:tcPr>
                </a:tc>
                <a:tc>
                  <a:txBody>
                    <a:bodyPr/>
                    <a:lstStyle/>
                    <a:p>
                      <a:pPr lvl="0">
                        <a:spcBef>
                          <a:spcPts val="0"/>
                        </a:spcBef>
                        <a:buNone/>
                      </a:pPr>
                      <a:r>
                        <a:rPr lang="en-US" sz="1800">
                          <a:solidFill>
                            <a:srgbClr val="20768B"/>
                          </a:solidFill>
                          <a:latin typeface="Georgia"/>
                          <a:ea typeface="Georgia"/>
                          <a:cs typeface="Georgia"/>
                          <a:sym typeface="Georgia"/>
                        </a:rPr>
                        <a:t>cultural particulars</a:t>
                      </a:r>
                    </a:p>
                  </a:txBody>
                  <a:tcPr marL="91425" marR="91425" marT="91425" marB="91425">
                    <a:solidFill>
                      <a:srgbClr val="FFFFFF"/>
                    </a:solidFill>
                  </a:tcPr>
                </a:tc>
                <a:tc>
                  <a:txBody>
                    <a:bodyPr/>
                    <a:lstStyle/>
                    <a:p>
                      <a:pPr lvl="0">
                        <a:spcBef>
                          <a:spcPts val="0"/>
                        </a:spcBef>
                        <a:buNone/>
                      </a:pPr>
                      <a:r>
                        <a:rPr lang="en-US" sz="1800">
                          <a:solidFill>
                            <a:srgbClr val="7F7F7F"/>
                          </a:solidFill>
                          <a:latin typeface="Georgia"/>
                          <a:ea typeface="Georgia"/>
                          <a:cs typeface="Georgia"/>
                          <a:sym typeface="Georgia"/>
                        </a:rPr>
                        <a:t>socialization</a:t>
                      </a:r>
                    </a:p>
                  </a:txBody>
                  <a:tcPr marL="91425" marR="91425" marT="91425" marB="91425">
                    <a:solidFill>
                      <a:srgbClr val="FFFFFF"/>
                    </a:solidFill>
                  </a:tcPr>
                </a:tc>
              </a:tr>
              <a:tr h="715900">
                <a:tc>
                  <a:txBody>
                    <a:bodyPr/>
                    <a:lstStyle/>
                    <a:p>
                      <a:pPr lvl="0">
                        <a:spcBef>
                          <a:spcPts val="0"/>
                        </a:spcBef>
                        <a:buNone/>
                      </a:pPr>
                      <a:r>
                        <a:rPr lang="en-US" sz="1800">
                          <a:solidFill>
                            <a:srgbClr val="7F7F7F"/>
                          </a:solidFill>
                          <a:latin typeface="Georgia"/>
                          <a:ea typeface="Georgia"/>
                          <a:cs typeface="Georgia"/>
                          <a:sym typeface="Georgia"/>
                        </a:rPr>
                        <a:t>self-concept</a:t>
                      </a:r>
                    </a:p>
                  </a:txBody>
                  <a:tcPr marL="91425" marR="91425" marT="91425" marB="91425">
                    <a:lnL w="9525" cap="flat" cmpd="sng">
                      <a:solidFill>
                        <a:srgbClr val="9E9E9E"/>
                      </a:solidFill>
                      <a:prstDash val="solid"/>
                      <a:round/>
                      <a:headEnd type="none" w="med" len="med"/>
                      <a:tailEnd type="none" w="med" len="med"/>
                    </a:lnL>
                    <a:lnR w="9525" cap="flat" cmpd="sng">
                      <a:solidFill>
                        <a:srgbClr val="9E9E9E"/>
                      </a:solidFill>
                      <a:prstDash val="solid"/>
                      <a:round/>
                      <a:headEnd type="none" w="med" len="med"/>
                      <a:tailEnd type="none" w="med" len="med"/>
                    </a:lnR>
                    <a:lnT w="9525" cap="flat" cmpd="sng">
                      <a:solidFill>
                        <a:srgbClr val="9E9E9E"/>
                      </a:solidFill>
                      <a:prstDash val="solid"/>
                      <a:round/>
                      <a:headEnd type="none" w="med" len="med"/>
                      <a:tailEnd type="none" w="med" len="med"/>
                    </a:lnT>
                    <a:lnB w="9525" cap="flat" cmpd="sng">
                      <a:solidFill>
                        <a:srgbClr val="9E9E9E"/>
                      </a:solidFill>
                      <a:prstDash val="solid"/>
                      <a:round/>
                      <a:headEnd type="none" w="med" len="med"/>
                      <a:tailEnd type="none" w="med" len="med"/>
                    </a:lnB>
                    <a:solidFill>
                      <a:srgbClr val="FFFFFF"/>
                    </a:solidFill>
                  </a:tcPr>
                </a:tc>
                <a:tc>
                  <a:txBody>
                    <a:bodyPr/>
                    <a:lstStyle/>
                    <a:p>
                      <a:pPr lvl="0">
                        <a:spcBef>
                          <a:spcPts val="0"/>
                        </a:spcBef>
                        <a:buNone/>
                      </a:pPr>
                      <a:r>
                        <a:rPr lang="en-US" sz="1800">
                          <a:solidFill>
                            <a:srgbClr val="7F7F7F"/>
                          </a:solidFill>
                          <a:latin typeface="Georgia"/>
                          <a:ea typeface="Georgia"/>
                          <a:cs typeface="Georgia"/>
                          <a:sym typeface="Georgia"/>
                        </a:rPr>
                        <a:t>looking-glass self</a:t>
                      </a:r>
                    </a:p>
                  </a:txBody>
                  <a:tcPr marL="91425" marR="91425" marT="91425" marB="91425">
                    <a:lnL w="9525" cap="flat" cmpd="sng">
                      <a:solidFill>
                        <a:srgbClr val="9E9E9E"/>
                      </a:solidFill>
                      <a:prstDash val="solid"/>
                      <a:round/>
                      <a:headEnd type="none" w="med" len="med"/>
                      <a:tailEnd type="none" w="med" len="med"/>
                    </a:lnL>
                    <a:lnR w="9525" cap="flat" cmpd="sng">
                      <a:solidFill>
                        <a:srgbClr val="9E9E9E"/>
                      </a:solidFill>
                      <a:prstDash val="solid"/>
                      <a:round/>
                      <a:headEnd type="none" w="med" len="med"/>
                      <a:tailEnd type="none" w="med" len="med"/>
                    </a:lnR>
                    <a:lnT w="9525" cap="flat" cmpd="sng">
                      <a:solidFill>
                        <a:srgbClr val="9E9E9E"/>
                      </a:solidFill>
                      <a:prstDash val="solid"/>
                      <a:round/>
                      <a:headEnd type="none" w="med" len="med"/>
                      <a:tailEnd type="none" w="med" len="med"/>
                    </a:lnT>
                    <a:lnB w="9525" cap="flat" cmpd="sng">
                      <a:solidFill>
                        <a:srgbClr val="9E9E9E"/>
                      </a:solidFill>
                      <a:prstDash val="solid"/>
                      <a:round/>
                      <a:headEnd type="none" w="med" len="med"/>
                      <a:tailEnd type="none" w="med" len="med"/>
                    </a:lnB>
                    <a:solidFill>
                      <a:srgbClr val="FFFFFF"/>
                    </a:solidFill>
                  </a:tcPr>
                </a:tc>
                <a:tc>
                  <a:txBody>
                    <a:bodyPr/>
                    <a:lstStyle/>
                    <a:p>
                      <a:pPr lvl="0">
                        <a:spcBef>
                          <a:spcPts val="0"/>
                        </a:spcBef>
                        <a:buNone/>
                      </a:pPr>
                      <a:r>
                        <a:rPr lang="en-US" sz="1800">
                          <a:solidFill>
                            <a:srgbClr val="7F7F7F"/>
                          </a:solidFill>
                          <a:latin typeface="Georgia"/>
                          <a:ea typeface="Georgia"/>
                          <a:cs typeface="Georgia"/>
                          <a:sym typeface="Georgia"/>
                        </a:rPr>
                        <a:t>significant others</a:t>
                      </a:r>
                    </a:p>
                  </a:txBody>
                  <a:tcPr marL="91425" marR="91425" marT="91425" marB="91425">
                    <a:lnL w="9525" cap="flat" cmpd="sng">
                      <a:solidFill>
                        <a:srgbClr val="9E9E9E"/>
                      </a:solidFill>
                      <a:prstDash val="solid"/>
                      <a:round/>
                      <a:headEnd type="none" w="med" len="med"/>
                      <a:tailEnd type="none" w="med" len="med"/>
                    </a:lnL>
                    <a:solidFill>
                      <a:srgbClr val="FFFFFF"/>
                    </a:solidFill>
                  </a:tcPr>
                </a:tc>
                <a:tc>
                  <a:txBody>
                    <a:bodyPr/>
                    <a:lstStyle/>
                    <a:p>
                      <a:pPr lvl="0">
                        <a:spcBef>
                          <a:spcPts val="0"/>
                        </a:spcBef>
                        <a:buNone/>
                      </a:pPr>
                      <a:r>
                        <a:rPr lang="en-US" sz="1800">
                          <a:solidFill>
                            <a:srgbClr val="7F7F7F"/>
                          </a:solidFill>
                          <a:latin typeface="Georgia"/>
                          <a:ea typeface="Georgia"/>
                          <a:cs typeface="Georgia"/>
                          <a:sym typeface="Georgia"/>
                        </a:rPr>
                        <a:t>generalized others</a:t>
                      </a:r>
                    </a:p>
                  </a:txBody>
                  <a:tcPr marL="91425" marR="91425" marT="91425" marB="91425">
                    <a:solidFill>
                      <a:srgbClr val="FFFFFF"/>
                    </a:solidFill>
                  </a:tcPr>
                </a:tc>
              </a:tr>
              <a:tr h="446950">
                <a:tc>
                  <a:txBody>
                    <a:bodyPr/>
                    <a:lstStyle/>
                    <a:p>
                      <a:pPr lvl="0">
                        <a:spcBef>
                          <a:spcPts val="0"/>
                        </a:spcBef>
                        <a:buNone/>
                      </a:pPr>
                      <a:r>
                        <a:rPr lang="en-US" sz="1800">
                          <a:solidFill>
                            <a:srgbClr val="7F7F7F"/>
                          </a:solidFill>
                          <a:latin typeface="Georgia"/>
                          <a:ea typeface="Georgia"/>
                          <a:cs typeface="Georgia"/>
                          <a:sym typeface="Georgia"/>
                        </a:rPr>
                        <a:t>“me”</a:t>
                      </a:r>
                    </a:p>
                  </a:txBody>
                  <a:tcPr marL="91425" marR="91425" marT="91425" marB="91425">
                    <a:lnL w="9525" cap="flat" cmpd="sng">
                      <a:solidFill>
                        <a:srgbClr val="9E9E9E"/>
                      </a:solidFill>
                      <a:prstDash val="solid"/>
                      <a:round/>
                      <a:headEnd type="none" w="med" len="med"/>
                      <a:tailEnd type="none" w="med" len="med"/>
                    </a:lnL>
                    <a:lnR w="9525" cap="flat" cmpd="sng">
                      <a:solidFill>
                        <a:srgbClr val="9E9E9E"/>
                      </a:solidFill>
                      <a:prstDash val="solid"/>
                      <a:round/>
                      <a:headEnd type="none" w="med" len="med"/>
                      <a:tailEnd type="none" w="med" len="med"/>
                    </a:lnR>
                    <a:lnT w="9525" cap="flat" cmpd="sng">
                      <a:solidFill>
                        <a:srgbClr val="9E9E9E"/>
                      </a:solidFill>
                      <a:prstDash val="solid"/>
                      <a:round/>
                      <a:headEnd type="none" w="med" len="med"/>
                      <a:tailEnd type="none" w="med" len="med"/>
                    </a:lnT>
                    <a:lnB w="9525" cap="flat" cmpd="sng">
                      <a:solidFill>
                        <a:srgbClr val="9E9E9E"/>
                      </a:solidFill>
                      <a:prstDash val="solid"/>
                      <a:round/>
                      <a:headEnd type="none" w="med" len="med"/>
                      <a:tailEnd type="none" w="med" len="med"/>
                    </a:lnB>
                    <a:solidFill>
                      <a:srgbClr val="FFFFFF"/>
                    </a:solidFill>
                  </a:tcPr>
                </a:tc>
                <a:tc>
                  <a:txBody>
                    <a:bodyPr/>
                    <a:lstStyle/>
                    <a:p>
                      <a:pPr lvl="0">
                        <a:spcBef>
                          <a:spcPts val="0"/>
                        </a:spcBef>
                        <a:buNone/>
                      </a:pPr>
                      <a:r>
                        <a:rPr lang="en-US" sz="1800">
                          <a:solidFill>
                            <a:srgbClr val="7F7F7F"/>
                          </a:solidFill>
                          <a:latin typeface="Georgia"/>
                          <a:ea typeface="Georgia"/>
                          <a:cs typeface="Georgia"/>
                          <a:sym typeface="Georgia"/>
                        </a:rPr>
                        <a:t>“I”</a:t>
                      </a:r>
                    </a:p>
                  </a:txBody>
                  <a:tcPr marL="91425" marR="91425" marT="91425" marB="91425">
                    <a:lnL w="9525" cap="flat" cmpd="sng">
                      <a:solidFill>
                        <a:srgbClr val="9E9E9E"/>
                      </a:solidFill>
                      <a:prstDash val="solid"/>
                      <a:round/>
                      <a:headEnd type="none" w="med" len="med"/>
                      <a:tailEnd type="none" w="med" len="med"/>
                    </a:lnL>
                    <a:lnR w="9525" cap="flat" cmpd="sng">
                      <a:solidFill>
                        <a:srgbClr val="9E9E9E"/>
                      </a:solidFill>
                      <a:prstDash val="solid"/>
                      <a:round/>
                      <a:headEnd type="none" w="med" len="med"/>
                      <a:tailEnd type="none" w="med" len="med"/>
                    </a:lnR>
                    <a:lnT w="9525" cap="flat" cmpd="sng">
                      <a:solidFill>
                        <a:srgbClr val="9E9E9E"/>
                      </a:solidFill>
                      <a:prstDash val="solid"/>
                      <a:round/>
                      <a:headEnd type="none" w="med" len="med"/>
                      <a:tailEnd type="none" w="med" len="med"/>
                    </a:lnT>
                    <a:lnB w="9525" cap="flat" cmpd="sng">
                      <a:solidFill>
                        <a:srgbClr val="9E9E9E"/>
                      </a:solidFill>
                      <a:prstDash val="solid"/>
                      <a:round/>
                      <a:headEnd type="none" w="med" len="med"/>
                      <a:tailEnd type="none" w="med" len="med"/>
                    </a:lnB>
                    <a:solidFill>
                      <a:srgbClr val="FFFFFF"/>
                    </a:solidFill>
                  </a:tcPr>
                </a:tc>
                <a:tc>
                  <a:txBody>
                    <a:bodyPr/>
                    <a:lstStyle/>
                    <a:p>
                      <a:pPr lvl="0">
                        <a:spcBef>
                          <a:spcPts val="0"/>
                        </a:spcBef>
                        <a:buNone/>
                      </a:pPr>
                      <a:r>
                        <a:rPr lang="en-US" sz="1800">
                          <a:solidFill>
                            <a:srgbClr val="7F7F7F"/>
                          </a:solidFill>
                          <a:latin typeface="Georgia"/>
                          <a:ea typeface="Georgia"/>
                          <a:cs typeface="Georgia"/>
                          <a:sym typeface="Georgia"/>
                        </a:rPr>
                        <a:t>desocialization</a:t>
                      </a:r>
                    </a:p>
                  </a:txBody>
                  <a:tcPr marL="91425" marR="91425" marT="91425" marB="91425">
                    <a:lnL w="9525" cap="flat" cmpd="sng">
                      <a:solidFill>
                        <a:srgbClr val="9E9E9E"/>
                      </a:solidFill>
                      <a:prstDash val="solid"/>
                      <a:round/>
                      <a:headEnd type="none" w="med" len="med"/>
                      <a:tailEnd type="none" w="med" len="med"/>
                    </a:lnL>
                    <a:solidFill>
                      <a:srgbClr val="FFFFFF"/>
                    </a:solidFill>
                  </a:tcPr>
                </a:tc>
                <a:tc>
                  <a:txBody>
                    <a:bodyPr/>
                    <a:lstStyle/>
                    <a:p>
                      <a:pPr lvl="0">
                        <a:spcBef>
                          <a:spcPts val="0"/>
                        </a:spcBef>
                        <a:buNone/>
                      </a:pPr>
                      <a:r>
                        <a:rPr lang="en-US" sz="1800">
                          <a:solidFill>
                            <a:srgbClr val="7F7F7F"/>
                          </a:solidFill>
                          <a:latin typeface="Georgia"/>
                          <a:ea typeface="Georgia"/>
                          <a:cs typeface="Georgia"/>
                          <a:sym typeface="Georgia"/>
                        </a:rPr>
                        <a:t>resocialization</a:t>
                      </a:r>
                    </a:p>
                  </a:txBody>
                  <a:tcPr marL="91425" marR="91425" marT="91425" marB="91425">
                    <a:solidFill>
                      <a:srgbClr val="FFFFFF"/>
                    </a:solidFill>
                  </a:tcPr>
                </a:tc>
              </a:tr>
              <a:tr h="715900">
                <a:tc>
                  <a:txBody>
                    <a:bodyPr/>
                    <a:lstStyle/>
                    <a:p>
                      <a:pPr lvl="0">
                        <a:spcBef>
                          <a:spcPts val="0"/>
                        </a:spcBef>
                        <a:buNone/>
                      </a:pPr>
                      <a:r>
                        <a:rPr lang="en-US" sz="1800">
                          <a:solidFill>
                            <a:srgbClr val="7F7F7F"/>
                          </a:solidFill>
                          <a:latin typeface="Georgia"/>
                          <a:ea typeface="Georgia"/>
                          <a:cs typeface="Georgia"/>
                          <a:sym typeface="Georgia"/>
                        </a:rPr>
                        <a:t>anticipatory socialization</a:t>
                      </a:r>
                    </a:p>
                  </a:txBody>
                  <a:tcPr marL="91425" marR="91425" marT="91425" marB="91425">
                    <a:lnL w="9525" cap="flat" cmpd="sng">
                      <a:solidFill>
                        <a:srgbClr val="9E9E9E"/>
                      </a:solidFill>
                      <a:prstDash val="solid"/>
                      <a:round/>
                      <a:headEnd type="none" w="med" len="med"/>
                      <a:tailEnd type="none" w="med" len="med"/>
                    </a:lnL>
                    <a:lnR w="9525" cap="flat" cmpd="sng">
                      <a:solidFill>
                        <a:srgbClr val="9E9E9E"/>
                      </a:solidFill>
                      <a:prstDash val="solid"/>
                      <a:round/>
                      <a:headEnd type="none" w="med" len="med"/>
                      <a:tailEnd type="none" w="med" len="med"/>
                    </a:lnR>
                    <a:lnT w="9525" cap="flat" cmpd="sng">
                      <a:solidFill>
                        <a:srgbClr val="9E9E9E"/>
                      </a:solidFill>
                      <a:prstDash val="solid"/>
                      <a:round/>
                      <a:headEnd type="none" w="med" len="med"/>
                      <a:tailEnd type="none" w="med" len="med"/>
                    </a:lnT>
                    <a:lnB w="9525" cap="flat" cmpd="sng">
                      <a:solidFill>
                        <a:srgbClr val="9E9E9E"/>
                      </a:solidFill>
                      <a:prstDash val="solid"/>
                      <a:round/>
                      <a:headEnd type="none" w="med" len="med"/>
                      <a:tailEnd type="none" w="med" len="med"/>
                    </a:lnB>
                    <a:solidFill>
                      <a:srgbClr val="FFFFFF"/>
                    </a:solidFill>
                  </a:tcPr>
                </a:tc>
                <a:tc>
                  <a:txBody>
                    <a:bodyPr/>
                    <a:lstStyle/>
                    <a:p>
                      <a:pPr lvl="0">
                        <a:spcBef>
                          <a:spcPts val="0"/>
                        </a:spcBef>
                        <a:buNone/>
                      </a:pPr>
                      <a:r>
                        <a:rPr lang="en-US" sz="1800">
                          <a:solidFill>
                            <a:srgbClr val="7F7F7F"/>
                          </a:solidFill>
                          <a:latin typeface="Georgia"/>
                          <a:ea typeface="Georgia"/>
                          <a:cs typeface="Georgia"/>
                          <a:sym typeface="Georgia"/>
                        </a:rPr>
                        <a:t>reference group</a:t>
                      </a:r>
                    </a:p>
                  </a:txBody>
                  <a:tcPr marL="91425" marR="91425" marT="91425" marB="91425">
                    <a:lnL w="9525" cap="flat" cmpd="sng">
                      <a:solidFill>
                        <a:srgbClr val="9E9E9E"/>
                      </a:solidFill>
                      <a:prstDash val="solid"/>
                      <a:round/>
                      <a:headEnd type="none" w="med" len="med"/>
                      <a:tailEnd type="none" w="med" len="med"/>
                    </a:lnL>
                    <a:lnR w="9525" cap="flat" cmpd="sng">
                      <a:solidFill>
                        <a:srgbClr val="9E9E9E"/>
                      </a:solidFill>
                      <a:prstDash val="solid"/>
                      <a:round/>
                      <a:headEnd type="none" w="med" len="med"/>
                      <a:tailEnd type="none" w="med" len="med"/>
                    </a:lnR>
                    <a:lnT w="9525" cap="flat" cmpd="sng">
                      <a:solidFill>
                        <a:srgbClr val="9E9E9E"/>
                      </a:solidFill>
                      <a:prstDash val="solid"/>
                      <a:round/>
                      <a:headEnd type="none" w="med" len="med"/>
                      <a:tailEnd type="none" w="med" len="med"/>
                    </a:lnT>
                    <a:lnB w="9525" cap="flat" cmpd="sng">
                      <a:solidFill>
                        <a:srgbClr val="9E9E9E"/>
                      </a:solidFill>
                      <a:prstDash val="solid"/>
                      <a:round/>
                      <a:headEnd type="none" w="med" len="med"/>
                      <a:tailEnd type="none" w="med" len="med"/>
                    </a:lnB>
                    <a:solidFill>
                      <a:srgbClr val="FFFFFF"/>
                    </a:solidFill>
                  </a:tcPr>
                </a:tc>
                <a:tc>
                  <a:txBody>
                    <a:bodyPr/>
                    <a:lstStyle/>
                    <a:p>
                      <a:pPr lvl="0">
                        <a:spcBef>
                          <a:spcPts val="0"/>
                        </a:spcBef>
                        <a:buNone/>
                      </a:pPr>
                      <a:r>
                        <a:rPr lang="en-US" sz="1800">
                          <a:latin typeface="Georgia"/>
                          <a:ea typeface="Georgia"/>
                          <a:cs typeface="Georgia"/>
                          <a:sym typeface="Georgia"/>
                        </a:rPr>
                        <a:t>social structure</a:t>
                      </a:r>
                    </a:p>
                  </a:txBody>
                  <a:tcPr marL="91425" marR="91425" marT="91425" marB="91425">
                    <a:lnL w="9525" cap="flat" cmpd="sng">
                      <a:solidFill>
                        <a:srgbClr val="9E9E9E"/>
                      </a:solidFill>
                      <a:prstDash val="solid"/>
                      <a:round/>
                      <a:headEnd type="none" w="med" len="med"/>
                      <a:tailEnd type="none" w="med" len="med"/>
                    </a:lnL>
                    <a:solidFill>
                      <a:srgbClr val="FFFFFF"/>
                    </a:solidFill>
                  </a:tcPr>
                </a:tc>
                <a:tc>
                  <a:txBody>
                    <a:bodyPr/>
                    <a:lstStyle/>
                    <a:p>
                      <a:pPr lvl="0">
                        <a:spcBef>
                          <a:spcPts val="0"/>
                        </a:spcBef>
                        <a:buNone/>
                      </a:pPr>
                      <a:r>
                        <a:rPr lang="en-US" sz="1800">
                          <a:latin typeface="Georgia"/>
                          <a:ea typeface="Georgia"/>
                          <a:cs typeface="Georgia"/>
                          <a:sym typeface="Georgia"/>
                        </a:rPr>
                        <a:t>ascribed status</a:t>
                      </a:r>
                    </a:p>
                  </a:txBody>
                  <a:tcPr marL="91425" marR="91425" marT="91425" marB="91425">
                    <a:solidFill>
                      <a:srgbClr val="FFFFFF"/>
                    </a:solidFill>
                  </a:tcPr>
                </a:tc>
              </a:tr>
              <a:tr h="446950">
                <a:tc>
                  <a:txBody>
                    <a:bodyPr/>
                    <a:lstStyle/>
                    <a:p>
                      <a:pPr lvl="0" rtl="0">
                        <a:spcBef>
                          <a:spcPts val="0"/>
                        </a:spcBef>
                        <a:buNone/>
                      </a:pPr>
                      <a:r>
                        <a:rPr lang="en-US" sz="1800">
                          <a:latin typeface="Georgia"/>
                          <a:ea typeface="Georgia"/>
                          <a:cs typeface="Georgia"/>
                          <a:sym typeface="Georgia"/>
                        </a:rPr>
                        <a:t>achieved status</a:t>
                      </a:r>
                    </a:p>
                  </a:txBody>
                  <a:tcPr marL="91425" marR="91425" marT="91425" marB="91425">
                    <a:lnL w="9525" cap="flat" cmpd="sng">
                      <a:solidFill>
                        <a:srgbClr val="9E9E9E"/>
                      </a:solidFill>
                      <a:prstDash val="solid"/>
                      <a:round/>
                      <a:headEnd type="none" w="med" len="med"/>
                      <a:tailEnd type="none" w="med" len="med"/>
                    </a:lnL>
                    <a:lnR w="9525" cap="flat" cmpd="sng">
                      <a:solidFill>
                        <a:srgbClr val="9E9E9E"/>
                      </a:solidFill>
                      <a:prstDash val="solid"/>
                      <a:round/>
                      <a:headEnd type="none" w="med" len="med"/>
                      <a:tailEnd type="none" w="med" len="med"/>
                    </a:lnR>
                    <a:lnT w="9525" cap="flat" cmpd="sng">
                      <a:solidFill>
                        <a:srgbClr val="9E9E9E"/>
                      </a:solidFill>
                      <a:prstDash val="solid"/>
                      <a:round/>
                      <a:headEnd type="none" w="med" len="med"/>
                      <a:tailEnd type="none" w="med" len="med"/>
                    </a:lnT>
                    <a:lnB w="9525" cap="flat" cmpd="sng">
                      <a:solidFill>
                        <a:srgbClr val="9E9E9E"/>
                      </a:solidFill>
                      <a:prstDash val="solid"/>
                      <a:round/>
                      <a:headEnd type="none" w="med" len="med"/>
                      <a:tailEnd type="none" w="med" len="med"/>
                    </a:lnB>
                    <a:solidFill>
                      <a:srgbClr val="FFFFFF"/>
                    </a:solidFill>
                  </a:tcPr>
                </a:tc>
                <a:tc>
                  <a:txBody>
                    <a:bodyPr/>
                    <a:lstStyle/>
                    <a:p>
                      <a:pPr lvl="0" rtl="0">
                        <a:spcBef>
                          <a:spcPts val="0"/>
                        </a:spcBef>
                        <a:buNone/>
                      </a:pPr>
                      <a:r>
                        <a:rPr lang="en-US" sz="1800">
                          <a:latin typeface="Georgia"/>
                          <a:ea typeface="Georgia"/>
                          <a:cs typeface="Georgia"/>
                          <a:sym typeface="Georgia"/>
                        </a:rPr>
                        <a:t>master status</a:t>
                      </a:r>
                    </a:p>
                  </a:txBody>
                  <a:tcPr marL="91425" marR="91425" marT="91425" marB="91425">
                    <a:lnL w="9525" cap="flat" cmpd="sng">
                      <a:solidFill>
                        <a:srgbClr val="9E9E9E"/>
                      </a:solidFill>
                      <a:prstDash val="solid"/>
                      <a:round/>
                      <a:headEnd type="none" w="med" len="med"/>
                      <a:tailEnd type="none" w="med" len="med"/>
                    </a:lnL>
                    <a:lnR w="9525" cap="flat" cmpd="sng">
                      <a:solidFill>
                        <a:srgbClr val="9E9E9E"/>
                      </a:solidFill>
                      <a:prstDash val="solid"/>
                      <a:round/>
                      <a:headEnd type="none" w="med" len="med"/>
                      <a:tailEnd type="none" w="med" len="med"/>
                    </a:lnR>
                    <a:lnT w="9525" cap="flat" cmpd="sng">
                      <a:solidFill>
                        <a:srgbClr val="9E9E9E"/>
                      </a:solidFill>
                      <a:prstDash val="solid"/>
                      <a:round/>
                      <a:headEnd type="none" w="med" len="med"/>
                      <a:tailEnd type="none" w="med" len="med"/>
                    </a:lnT>
                    <a:lnB w="9525" cap="flat" cmpd="sng">
                      <a:solidFill>
                        <a:srgbClr val="9E9E9E"/>
                      </a:solidFill>
                      <a:prstDash val="solid"/>
                      <a:round/>
                      <a:headEnd type="none" w="med" len="med"/>
                      <a:tailEnd type="none" w="med" len="med"/>
                    </a:lnB>
                    <a:solidFill>
                      <a:srgbClr val="FFFFFF"/>
                    </a:solidFill>
                  </a:tcPr>
                </a:tc>
                <a:tc>
                  <a:txBody>
                    <a:bodyPr/>
                    <a:lstStyle/>
                    <a:p>
                      <a:pPr lvl="0" rtl="0">
                        <a:spcBef>
                          <a:spcPts val="0"/>
                        </a:spcBef>
                        <a:buNone/>
                      </a:pPr>
                      <a:r>
                        <a:rPr lang="en-US" sz="1800">
                          <a:latin typeface="Georgia"/>
                          <a:ea typeface="Georgia"/>
                          <a:cs typeface="Georgia"/>
                          <a:sym typeface="Georgia"/>
                        </a:rPr>
                        <a:t>rights</a:t>
                      </a:r>
                    </a:p>
                  </a:txBody>
                  <a:tcPr marL="91425" marR="91425" marT="91425" marB="91425">
                    <a:lnL w="9525" cap="flat" cmpd="sng">
                      <a:solidFill>
                        <a:srgbClr val="9E9E9E"/>
                      </a:solidFill>
                      <a:prstDash val="solid"/>
                      <a:round/>
                      <a:headEnd type="none" w="med" len="med"/>
                      <a:tailEnd type="none" w="med" len="med"/>
                    </a:lnL>
                    <a:solidFill>
                      <a:srgbClr val="FFFFFF"/>
                    </a:solidFill>
                  </a:tcPr>
                </a:tc>
                <a:tc>
                  <a:txBody>
                    <a:bodyPr/>
                    <a:lstStyle/>
                    <a:p>
                      <a:pPr lvl="0" rtl="0">
                        <a:spcBef>
                          <a:spcPts val="0"/>
                        </a:spcBef>
                        <a:buNone/>
                      </a:pPr>
                      <a:r>
                        <a:rPr lang="en-US" sz="1800">
                          <a:latin typeface="Georgia"/>
                          <a:ea typeface="Georgia"/>
                          <a:cs typeface="Georgia"/>
                          <a:sym typeface="Georgia"/>
                        </a:rPr>
                        <a:t>obligations</a:t>
                      </a:r>
                    </a:p>
                  </a:txBody>
                  <a:tcPr marL="91425" marR="91425" marT="91425" marB="91425">
                    <a:solidFill>
                      <a:srgbClr val="FFFFFF"/>
                    </a:solidFill>
                  </a:tcPr>
                </a:tc>
              </a:tr>
              <a:tr h="715900">
                <a:tc>
                  <a:txBody>
                    <a:bodyPr/>
                    <a:lstStyle/>
                    <a:p>
                      <a:pPr lvl="0" rtl="0">
                        <a:spcBef>
                          <a:spcPts val="0"/>
                        </a:spcBef>
                        <a:buNone/>
                      </a:pPr>
                      <a:r>
                        <a:rPr lang="en-US" sz="1800">
                          <a:latin typeface="Georgia"/>
                          <a:ea typeface="Georgia"/>
                          <a:cs typeface="Georgia"/>
                          <a:sym typeface="Georgia"/>
                        </a:rPr>
                        <a:t>role conflict</a:t>
                      </a:r>
                    </a:p>
                  </a:txBody>
                  <a:tcPr marL="91425" marR="91425" marT="91425" marB="91425">
                    <a:lnL w="9525" cap="flat" cmpd="sng">
                      <a:solidFill>
                        <a:srgbClr val="9E9E9E"/>
                      </a:solidFill>
                      <a:prstDash val="solid"/>
                      <a:round/>
                      <a:headEnd type="none" w="med" len="med"/>
                      <a:tailEnd type="none" w="med" len="med"/>
                    </a:lnL>
                    <a:lnR w="9525" cap="flat" cmpd="sng">
                      <a:solidFill>
                        <a:srgbClr val="9E9E9E"/>
                      </a:solidFill>
                      <a:prstDash val="solid"/>
                      <a:round/>
                      <a:headEnd type="none" w="med" len="med"/>
                      <a:tailEnd type="none" w="med" len="med"/>
                    </a:lnR>
                    <a:lnT w="9525" cap="flat" cmpd="sng">
                      <a:solidFill>
                        <a:srgbClr val="9E9E9E"/>
                      </a:solidFill>
                      <a:prstDash val="solid"/>
                      <a:round/>
                      <a:headEnd type="none" w="med" len="med"/>
                      <a:tailEnd type="none" w="med" len="med"/>
                    </a:lnT>
                    <a:lnB w="9525" cap="flat" cmpd="sng">
                      <a:solidFill>
                        <a:srgbClr val="9E9E9E"/>
                      </a:solidFill>
                      <a:prstDash val="solid"/>
                      <a:round/>
                      <a:headEnd type="none" w="med" len="med"/>
                      <a:tailEnd type="none" w="med" len="med"/>
                    </a:lnB>
                    <a:solidFill>
                      <a:srgbClr val="FFFFFF"/>
                    </a:solidFill>
                  </a:tcPr>
                </a:tc>
                <a:tc>
                  <a:txBody>
                    <a:bodyPr/>
                    <a:lstStyle/>
                    <a:p>
                      <a:pPr lvl="0" rtl="0">
                        <a:spcBef>
                          <a:spcPts val="0"/>
                        </a:spcBef>
                        <a:buNone/>
                      </a:pPr>
                      <a:r>
                        <a:rPr lang="en-US" sz="1800">
                          <a:latin typeface="Georgia"/>
                          <a:ea typeface="Georgia"/>
                          <a:cs typeface="Georgia"/>
                          <a:sym typeface="Georgia"/>
                        </a:rPr>
                        <a:t>role strain</a:t>
                      </a:r>
                    </a:p>
                  </a:txBody>
                  <a:tcPr marL="91425" marR="91425" marT="91425" marB="91425">
                    <a:lnL w="9525" cap="flat" cmpd="sng">
                      <a:solidFill>
                        <a:srgbClr val="9E9E9E"/>
                      </a:solidFill>
                      <a:prstDash val="solid"/>
                      <a:round/>
                      <a:headEnd type="none" w="med" len="med"/>
                      <a:tailEnd type="none" w="med" len="med"/>
                    </a:lnL>
                    <a:lnR w="9525" cap="flat" cmpd="sng">
                      <a:solidFill>
                        <a:srgbClr val="9E9E9E"/>
                      </a:solidFill>
                      <a:prstDash val="solid"/>
                      <a:round/>
                      <a:headEnd type="none" w="med" len="med"/>
                      <a:tailEnd type="none" w="med" len="med"/>
                    </a:lnR>
                    <a:lnT w="9525" cap="flat" cmpd="sng">
                      <a:solidFill>
                        <a:srgbClr val="9E9E9E"/>
                      </a:solidFill>
                      <a:prstDash val="solid"/>
                      <a:round/>
                      <a:headEnd type="none" w="med" len="med"/>
                      <a:tailEnd type="none" w="med" len="med"/>
                    </a:lnT>
                    <a:lnB w="9525" cap="flat" cmpd="sng">
                      <a:solidFill>
                        <a:srgbClr val="9E9E9E"/>
                      </a:solidFill>
                      <a:prstDash val="solid"/>
                      <a:round/>
                      <a:headEnd type="none" w="med" len="med"/>
                      <a:tailEnd type="none" w="med" len="med"/>
                    </a:lnB>
                    <a:solidFill>
                      <a:srgbClr val="FFFFFF"/>
                    </a:solidFill>
                  </a:tcPr>
                </a:tc>
                <a:tc>
                  <a:txBody>
                    <a:bodyPr/>
                    <a:lstStyle/>
                    <a:p>
                      <a:pPr lvl="0" rtl="0">
                        <a:spcBef>
                          <a:spcPts val="0"/>
                        </a:spcBef>
                        <a:buNone/>
                      </a:pPr>
                      <a:endParaRPr/>
                    </a:p>
                  </a:txBody>
                  <a:tcPr marL="91425" marR="91425" marT="91425" marB="91425">
                    <a:lnL w="9525" cap="flat" cmpd="sng">
                      <a:solidFill>
                        <a:srgbClr val="9E9E9E"/>
                      </a:solidFill>
                      <a:prstDash val="solid"/>
                      <a:round/>
                      <a:headEnd type="none" w="med" len="med"/>
                      <a:tailEnd type="none" w="med" len="med"/>
                    </a:lnL>
                    <a:solidFill>
                      <a:srgbClr val="FFFFFF"/>
                    </a:solidFill>
                  </a:tcPr>
                </a:tc>
                <a:tc>
                  <a:txBody>
                    <a:bodyPr/>
                    <a:lstStyle/>
                    <a:p>
                      <a:pPr lvl="0" rtl="0">
                        <a:spcBef>
                          <a:spcPts val="0"/>
                        </a:spcBef>
                        <a:buNone/>
                      </a:pPr>
                      <a:endParaRPr/>
                    </a:p>
                  </a:txBody>
                  <a:tcPr marL="91425" marR="91425" marT="91425" marB="91425">
                    <a:solidFill>
                      <a:srgbClr val="FFFFFF"/>
                    </a:solidFill>
                  </a:tcPr>
                </a:tc>
              </a:tr>
            </a:tbl>
          </a:graphicData>
        </a:graphic>
      </p:graphicFrame>
    </p:spTree>
    <p:extLst>
      <p:ext uri="{BB962C8B-B14F-4D97-AF65-F5344CB8AC3E}">
        <p14:creationId xmlns:p14="http://schemas.microsoft.com/office/powerpoint/2010/main" val="26896535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Shape 224"/>
          <p:cNvSpPr txBox="1">
            <a:spLocks noGrp="1"/>
          </p:cNvSpPr>
          <p:nvPr>
            <p:ph type="title"/>
          </p:nvPr>
        </p:nvSpPr>
        <p:spPr>
          <a:xfrm>
            <a:off x="1981200" y="274637"/>
            <a:ext cx="8229600" cy="1143000"/>
          </a:xfrm>
          <a:prstGeom prst="rect">
            <a:avLst/>
          </a:prstGeom>
        </p:spPr>
        <p:txBody>
          <a:bodyPr lIns="91425" tIns="91425" rIns="91425" bIns="91425" anchor="ctr" anchorCtr="0">
            <a:noAutofit/>
          </a:bodyPr>
          <a:lstStyle/>
          <a:p>
            <a:r>
              <a:rPr lang="en-US"/>
              <a:t>Vocabulary</a:t>
            </a:r>
          </a:p>
        </p:txBody>
      </p:sp>
      <p:graphicFrame>
        <p:nvGraphicFramePr>
          <p:cNvPr id="225" name="Shape 225"/>
          <p:cNvGraphicFramePr/>
          <p:nvPr/>
        </p:nvGraphicFramePr>
        <p:xfrm>
          <a:off x="2698750" y="1417650"/>
          <a:ext cx="7239000" cy="4663260"/>
        </p:xfrm>
        <a:graphic>
          <a:graphicData uri="http://schemas.openxmlformats.org/drawingml/2006/table">
            <a:tbl>
              <a:tblPr>
                <a:noFill/>
              </a:tblPr>
              <a:tblGrid>
                <a:gridCol w="1809750"/>
                <a:gridCol w="1809750"/>
                <a:gridCol w="1809750"/>
                <a:gridCol w="1809750"/>
              </a:tblGrid>
              <a:tr h="381000">
                <a:tc>
                  <a:txBody>
                    <a:bodyPr/>
                    <a:lstStyle/>
                    <a:p>
                      <a:pPr lvl="0">
                        <a:spcBef>
                          <a:spcPts val="0"/>
                        </a:spcBef>
                        <a:buNone/>
                      </a:pPr>
                      <a:r>
                        <a:rPr lang="en-US" sz="1800">
                          <a:latin typeface="Georgia"/>
                          <a:ea typeface="Georgia"/>
                          <a:cs typeface="Georgia"/>
                          <a:sym typeface="Georgia"/>
                        </a:rPr>
                        <a:t>primary groups</a:t>
                      </a:r>
                    </a:p>
                  </a:txBody>
                  <a:tcPr marL="91425" marR="91425" marT="91425" marB="91425">
                    <a:solidFill>
                      <a:srgbClr val="FFFFFF"/>
                    </a:solidFill>
                  </a:tcPr>
                </a:tc>
                <a:tc>
                  <a:txBody>
                    <a:bodyPr/>
                    <a:lstStyle/>
                    <a:p>
                      <a:pPr lvl="0">
                        <a:spcBef>
                          <a:spcPts val="0"/>
                        </a:spcBef>
                        <a:buNone/>
                      </a:pPr>
                      <a:r>
                        <a:rPr lang="en-US" sz="1800">
                          <a:latin typeface="Georgia"/>
                          <a:ea typeface="Georgia"/>
                          <a:cs typeface="Georgia"/>
                          <a:sym typeface="Georgia"/>
                        </a:rPr>
                        <a:t>primary relationships</a:t>
                      </a:r>
                    </a:p>
                  </a:txBody>
                  <a:tcPr marL="91425" marR="91425" marT="91425" marB="91425">
                    <a:solidFill>
                      <a:srgbClr val="FFFFFF"/>
                    </a:solidFill>
                  </a:tcPr>
                </a:tc>
                <a:tc>
                  <a:txBody>
                    <a:bodyPr/>
                    <a:lstStyle/>
                    <a:p>
                      <a:pPr lvl="0">
                        <a:spcBef>
                          <a:spcPts val="0"/>
                        </a:spcBef>
                        <a:buNone/>
                      </a:pPr>
                      <a:r>
                        <a:rPr lang="en-US" sz="1800">
                          <a:latin typeface="Georgia"/>
                          <a:ea typeface="Georgia"/>
                          <a:cs typeface="Georgia"/>
                          <a:sym typeface="Georgia"/>
                        </a:rPr>
                        <a:t>secondary groups</a:t>
                      </a:r>
                    </a:p>
                  </a:txBody>
                  <a:tcPr marL="91425" marR="91425" marT="91425" marB="91425">
                    <a:solidFill>
                      <a:srgbClr val="FFFFFF"/>
                    </a:solidFill>
                  </a:tcPr>
                </a:tc>
                <a:tc>
                  <a:txBody>
                    <a:bodyPr/>
                    <a:lstStyle/>
                    <a:p>
                      <a:pPr lvl="0">
                        <a:spcBef>
                          <a:spcPts val="0"/>
                        </a:spcBef>
                        <a:buNone/>
                      </a:pPr>
                      <a:r>
                        <a:rPr lang="en-US" sz="1800">
                          <a:latin typeface="Georgia"/>
                          <a:ea typeface="Georgia"/>
                          <a:cs typeface="Georgia"/>
                          <a:sym typeface="Georgia"/>
                        </a:rPr>
                        <a:t>secondary relationships</a:t>
                      </a:r>
                    </a:p>
                  </a:txBody>
                  <a:tcPr marL="91425" marR="91425" marT="91425" marB="91425">
                    <a:solidFill>
                      <a:srgbClr val="FFFFFF"/>
                    </a:solidFill>
                  </a:tcPr>
                </a:tc>
              </a:tr>
              <a:tr h="381000">
                <a:tc>
                  <a:txBody>
                    <a:bodyPr/>
                    <a:lstStyle/>
                    <a:p>
                      <a:pPr lvl="0">
                        <a:spcBef>
                          <a:spcPts val="0"/>
                        </a:spcBef>
                        <a:buNone/>
                      </a:pPr>
                      <a:r>
                        <a:rPr lang="en-US" sz="1800">
                          <a:latin typeface="Georgia"/>
                          <a:ea typeface="Georgia"/>
                          <a:cs typeface="Georgia"/>
                          <a:sym typeface="Georgia"/>
                        </a:rPr>
                        <a:t>in-group</a:t>
                      </a:r>
                    </a:p>
                  </a:txBody>
                  <a:tcPr marL="91425" marR="91425" marT="91425" marB="91425">
                    <a:solidFill>
                      <a:srgbClr val="FFFFFF"/>
                    </a:solidFill>
                  </a:tcPr>
                </a:tc>
                <a:tc>
                  <a:txBody>
                    <a:bodyPr/>
                    <a:lstStyle/>
                    <a:p>
                      <a:pPr lvl="0" rtl="0">
                        <a:spcBef>
                          <a:spcPts val="0"/>
                        </a:spcBef>
                        <a:buNone/>
                      </a:pPr>
                      <a:r>
                        <a:rPr lang="en-US" sz="1800">
                          <a:latin typeface="Georgia"/>
                          <a:ea typeface="Georgia"/>
                          <a:cs typeface="Georgia"/>
                          <a:sym typeface="Georgia"/>
                        </a:rPr>
                        <a:t>out-group</a:t>
                      </a:r>
                    </a:p>
                  </a:txBody>
                  <a:tcPr marL="91425" marR="91425" marT="91425" marB="91425">
                    <a:solidFill>
                      <a:srgbClr val="FFFFFF"/>
                    </a:solidFill>
                  </a:tcPr>
                </a:tc>
                <a:tc>
                  <a:txBody>
                    <a:bodyPr/>
                    <a:lstStyle/>
                    <a:p>
                      <a:pPr lvl="0" rtl="0">
                        <a:spcBef>
                          <a:spcPts val="0"/>
                        </a:spcBef>
                        <a:buClr>
                          <a:schemeClr val="dk1"/>
                        </a:buClr>
                        <a:buSzPct val="61111"/>
                        <a:buFont typeface="Arial"/>
                        <a:buNone/>
                      </a:pPr>
                      <a:r>
                        <a:rPr lang="en-US" sz="1800">
                          <a:solidFill>
                            <a:schemeClr val="dk1"/>
                          </a:solidFill>
                          <a:latin typeface="Georgia"/>
                          <a:ea typeface="Georgia"/>
                          <a:cs typeface="Georgia"/>
                          <a:sym typeface="Georgia"/>
                        </a:rPr>
                        <a:t>GSI cooperation</a:t>
                      </a:r>
                    </a:p>
                  </a:txBody>
                  <a:tcPr marL="91425" marR="91425" marT="91425" marB="91425">
                    <a:solidFill>
                      <a:srgbClr val="FFFFFF"/>
                    </a:solidFill>
                  </a:tcPr>
                </a:tc>
                <a:tc>
                  <a:txBody>
                    <a:bodyPr/>
                    <a:lstStyle/>
                    <a:p>
                      <a:pPr lvl="0" rtl="0">
                        <a:spcBef>
                          <a:spcPts val="0"/>
                        </a:spcBef>
                        <a:buClr>
                          <a:schemeClr val="dk1"/>
                        </a:buClr>
                        <a:buSzPct val="61111"/>
                        <a:buFont typeface="Arial"/>
                        <a:buNone/>
                      </a:pPr>
                      <a:r>
                        <a:rPr lang="en-US" sz="1800">
                          <a:solidFill>
                            <a:schemeClr val="dk1"/>
                          </a:solidFill>
                          <a:latin typeface="Georgia"/>
                          <a:ea typeface="Georgia"/>
                          <a:cs typeface="Georgia"/>
                          <a:sym typeface="Georgia"/>
                        </a:rPr>
                        <a:t>GSI conflict</a:t>
                      </a:r>
                    </a:p>
                  </a:txBody>
                  <a:tcPr marL="91425" marR="91425" marT="91425" marB="91425">
                    <a:solidFill>
                      <a:srgbClr val="FFFFFF"/>
                    </a:solidFill>
                  </a:tcPr>
                </a:tc>
              </a:tr>
              <a:tr h="381000">
                <a:tc>
                  <a:txBody>
                    <a:bodyPr/>
                    <a:lstStyle/>
                    <a:p>
                      <a:pPr lvl="0" rtl="0">
                        <a:spcBef>
                          <a:spcPts val="0"/>
                        </a:spcBef>
                        <a:buNone/>
                      </a:pPr>
                      <a:r>
                        <a:rPr lang="en-US" sz="1800">
                          <a:latin typeface="Georgia"/>
                          <a:ea typeface="Georgia"/>
                          <a:cs typeface="Georgia"/>
                          <a:sym typeface="Georgia"/>
                        </a:rPr>
                        <a:t>GSI social exchange</a:t>
                      </a:r>
                    </a:p>
                  </a:txBody>
                  <a:tcPr marL="91425" marR="91425" marT="91425" marB="91425">
                    <a:solidFill>
                      <a:srgbClr val="FFFFFF"/>
                    </a:solidFill>
                  </a:tcPr>
                </a:tc>
                <a:tc>
                  <a:txBody>
                    <a:bodyPr/>
                    <a:lstStyle/>
                    <a:p>
                      <a:pPr lvl="0" rtl="0">
                        <a:spcBef>
                          <a:spcPts val="0"/>
                        </a:spcBef>
                        <a:buNone/>
                      </a:pPr>
                      <a:r>
                        <a:rPr lang="en-US" sz="1800">
                          <a:latin typeface="Georgia"/>
                          <a:ea typeface="Georgia"/>
                          <a:cs typeface="Georgia"/>
                          <a:sym typeface="Georgia"/>
                        </a:rPr>
                        <a:t>GSI coercion</a:t>
                      </a:r>
                    </a:p>
                  </a:txBody>
                  <a:tcPr marL="91425" marR="91425" marT="91425" marB="91425">
                    <a:solidFill>
                      <a:srgbClr val="FFFFFF"/>
                    </a:solidFill>
                  </a:tcPr>
                </a:tc>
                <a:tc>
                  <a:txBody>
                    <a:bodyPr/>
                    <a:lstStyle/>
                    <a:p>
                      <a:pPr lvl="0" rtl="0">
                        <a:spcBef>
                          <a:spcPts val="0"/>
                        </a:spcBef>
                        <a:buNone/>
                      </a:pPr>
                      <a:r>
                        <a:rPr lang="en-US" sz="1800">
                          <a:solidFill>
                            <a:schemeClr val="dk1"/>
                          </a:solidFill>
                          <a:latin typeface="Georgia"/>
                          <a:ea typeface="Georgia"/>
                          <a:cs typeface="Georgia"/>
                          <a:sym typeface="Georgia"/>
                        </a:rPr>
                        <a:t>GSI conformity</a:t>
                      </a:r>
                    </a:p>
                  </a:txBody>
                  <a:tcPr marL="91425" marR="91425" marT="91425" marB="91425">
                    <a:solidFill>
                      <a:srgbClr val="FFFFFF"/>
                    </a:solidFill>
                  </a:tcPr>
                </a:tc>
                <a:tc>
                  <a:txBody>
                    <a:bodyPr/>
                    <a:lstStyle/>
                    <a:p>
                      <a:pPr lvl="0" rtl="0">
                        <a:spcBef>
                          <a:spcPts val="0"/>
                        </a:spcBef>
                        <a:buClr>
                          <a:schemeClr val="dk1"/>
                        </a:buClr>
                        <a:buSzPct val="61111"/>
                        <a:buFont typeface="Arial"/>
                        <a:buNone/>
                      </a:pPr>
                      <a:r>
                        <a:rPr lang="en-US" sz="1800">
                          <a:solidFill>
                            <a:schemeClr val="dk1"/>
                          </a:solidFill>
                          <a:latin typeface="Georgia"/>
                          <a:ea typeface="Georgia"/>
                          <a:cs typeface="Georgia"/>
                          <a:sym typeface="Georgia"/>
                        </a:rPr>
                        <a:t>Formal Organizations</a:t>
                      </a:r>
                    </a:p>
                  </a:txBody>
                  <a:tcPr marL="91425" marR="91425" marT="91425" marB="91425">
                    <a:solidFill>
                      <a:srgbClr val="FFFFFF"/>
                    </a:solidFill>
                  </a:tcPr>
                </a:tc>
              </a:tr>
              <a:tr h="381000">
                <a:tc>
                  <a:txBody>
                    <a:bodyPr/>
                    <a:lstStyle/>
                    <a:p>
                      <a:pPr lvl="0" rtl="0">
                        <a:spcBef>
                          <a:spcPts val="0"/>
                        </a:spcBef>
                        <a:buClr>
                          <a:schemeClr val="dk1"/>
                        </a:buClr>
                        <a:buSzPct val="61111"/>
                        <a:buFont typeface="Arial"/>
                        <a:buNone/>
                      </a:pPr>
                      <a:r>
                        <a:rPr lang="en-US" sz="1800">
                          <a:solidFill>
                            <a:schemeClr val="dk1"/>
                          </a:solidFill>
                          <a:latin typeface="Georgia"/>
                          <a:ea typeface="Georgia"/>
                          <a:cs typeface="Georgia"/>
                          <a:sym typeface="Georgia"/>
                        </a:rPr>
                        <a:t>Informal Organizations</a:t>
                      </a:r>
                    </a:p>
                  </a:txBody>
                  <a:tcPr marL="91425" marR="91425" marT="91425" marB="91425">
                    <a:solidFill>
                      <a:srgbClr val="FFFFFF"/>
                    </a:solidFill>
                  </a:tcPr>
                </a:tc>
                <a:tc>
                  <a:txBody>
                    <a:bodyPr/>
                    <a:lstStyle/>
                    <a:p>
                      <a:pPr lvl="0" rtl="0">
                        <a:spcBef>
                          <a:spcPts val="0"/>
                        </a:spcBef>
                        <a:buNone/>
                      </a:pPr>
                      <a:r>
                        <a:rPr lang="en-US" sz="1800">
                          <a:solidFill>
                            <a:srgbClr val="007795"/>
                          </a:solidFill>
                          <a:latin typeface="Georgia"/>
                          <a:ea typeface="Georgia"/>
                          <a:cs typeface="Georgia"/>
                          <a:sym typeface="Georgia"/>
                        </a:rPr>
                        <a:t>deviance</a:t>
                      </a:r>
                    </a:p>
                  </a:txBody>
                  <a:tcPr marL="91425" marR="91425" marT="91425" marB="91425">
                    <a:solidFill>
                      <a:srgbClr val="FFFFFF"/>
                    </a:solidFill>
                  </a:tcPr>
                </a:tc>
                <a:tc>
                  <a:txBody>
                    <a:bodyPr/>
                    <a:lstStyle/>
                    <a:p>
                      <a:pPr lvl="0">
                        <a:spcBef>
                          <a:spcPts val="0"/>
                        </a:spcBef>
                        <a:buNone/>
                      </a:pPr>
                      <a:r>
                        <a:rPr lang="en-US" sz="1800">
                          <a:solidFill>
                            <a:srgbClr val="007795"/>
                          </a:solidFill>
                          <a:latin typeface="Georgia"/>
                          <a:ea typeface="Georgia"/>
                          <a:cs typeface="Georgia"/>
                          <a:sym typeface="Georgia"/>
                        </a:rPr>
                        <a:t>positive deviance</a:t>
                      </a:r>
                    </a:p>
                  </a:txBody>
                  <a:tcPr marL="91425" marR="91425" marT="91425" marB="91425">
                    <a:solidFill>
                      <a:srgbClr val="FFFFFF"/>
                    </a:solidFill>
                  </a:tcPr>
                </a:tc>
                <a:tc>
                  <a:txBody>
                    <a:bodyPr/>
                    <a:lstStyle/>
                    <a:p>
                      <a:pPr lvl="0">
                        <a:spcBef>
                          <a:spcPts val="0"/>
                        </a:spcBef>
                        <a:buNone/>
                      </a:pPr>
                      <a:r>
                        <a:rPr lang="en-US" sz="1800">
                          <a:solidFill>
                            <a:srgbClr val="007795"/>
                          </a:solidFill>
                          <a:latin typeface="Georgia"/>
                          <a:ea typeface="Georgia"/>
                          <a:cs typeface="Georgia"/>
                          <a:sym typeface="Georgia"/>
                        </a:rPr>
                        <a:t>negative deviance</a:t>
                      </a:r>
                    </a:p>
                  </a:txBody>
                  <a:tcPr marL="91425" marR="91425" marT="91425" marB="91425">
                    <a:solidFill>
                      <a:srgbClr val="FFFFFF"/>
                    </a:solidFill>
                  </a:tcPr>
                </a:tc>
              </a:tr>
              <a:tr h="381000">
                <a:tc>
                  <a:txBody>
                    <a:bodyPr/>
                    <a:lstStyle/>
                    <a:p>
                      <a:pPr lvl="0">
                        <a:spcBef>
                          <a:spcPts val="0"/>
                        </a:spcBef>
                        <a:buNone/>
                      </a:pPr>
                      <a:r>
                        <a:rPr lang="en-US" sz="1800">
                          <a:solidFill>
                            <a:srgbClr val="007795"/>
                          </a:solidFill>
                          <a:latin typeface="Georgia"/>
                          <a:ea typeface="Georgia"/>
                          <a:cs typeface="Georgia"/>
                          <a:sym typeface="Georgia"/>
                        </a:rPr>
                        <a:t>strain theory</a:t>
                      </a:r>
                    </a:p>
                  </a:txBody>
                  <a:tcPr marL="91425" marR="91425" marT="91425" marB="91425">
                    <a:solidFill>
                      <a:srgbClr val="FFFFFF"/>
                    </a:solidFill>
                  </a:tcPr>
                </a:tc>
                <a:tc>
                  <a:txBody>
                    <a:bodyPr/>
                    <a:lstStyle/>
                    <a:p>
                      <a:pPr lvl="0">
                        <a:spcBef>
                          <a:spcPts val="0"/>
                        </a:spcBef>
                        <a:buNone/>
                      </a:pPr>
                      <a:r>
                        <a:rPr lang="en-US" sz="1800">
                          <a:solidFill>
                            <a:srgbClr val="007795"/>
                          </a:solidFill>
                          <a:latin typeface="Georgia"/>
                          <a:ea typeface="Georgia"/>
                          <a:cs typeface="Georgia"/>
                          <a:sym typeface="Georgia"/>
                        </a:rPr>
                        <a:t>control theory</a:t>
                      </a:r>
                    </a:p>
                  </a:txBody>
                  <a:tcPr marL="91425" marR="91425" marT="91425" marB="91425">
                    <a:solidFill>
                      <a:srgbClr val="FFFFFF"/>
                    </a:solidFill>
                  </a:tcPr>
                </a:tc>
                <a:tc>
                  <a:txBody>
                    <a:bodyPr/>
                    <a:lstStyle/>
                    <a:p>
                      <a:pPr lvl="0">
                        <a:spcBef>
                          <a:spcPts val="0"/>
                        </a:spcBef>
                        <a:buNone/>
                      </a:pPr>
                      <a:r>
                        <a:rPr lang="en-US" sz="1800">
                          <a:solidFill>
                            <a:srgbClr val="007795"/>
                          </a:solidFill>
                          <a:latin typeface="Georgia"/>
                          <a:ea typeface="Georgia"/>
                          <a:cs typeface="Georgia"/>
                          <a:sym typeface="Georgia"/>
                        </a:rPr>
                        <a:t>differential association theory</a:t>
                      </a:r>
                    </a:p>
                  </a:txBody>
                  <a:tcPr marL="91425" marR="91425" marT="91425" marB="91425">
                    <a:solidFill>
                      <a:srgbClr val="FFFFFF"/>
                    </a:solidFill>
                  </a:tcPr>
                </a:tc>
                <a:tc>
                  <a:txBody>
                    <a:bodyPr/>
                    <a:lstStyle/>
                    <a:p>
                      <a:pPr lvl="0">
                        <a:spcBef>
                          <a:spcPts val="0"/>
                        </a:spcBef>
                        <a:buNone/>
                      </a:pPr>
                      <a:r>
                        <a:rPr lang="en-US" sz="1800">
                          <a:solidFill>
                            <a:srgbClr val="007795"/>
                          </a:solidFill>
                          <a:latin typeface="Georgia"/>
                          <a:ea typeface="Georgia"/>
                          <a:cs typeface="Georgia"/>
                          <a:sym typeface="Georgia"/>
                        </a:rPr>
                        <a:t>labeling theory</a:t>
                      </a:r>
                    </a:p>
                  </a:txBody>
                  <a:tcPr marL="91425" marR="91425" marT="91425" marB="91425">
                    <a:solidFill>
                      <a:srgbClr val="FFFFFF"/>
                    </a:solidFill>
                  </a:tcPr>
                </a:tc>
              </a:tr>
              <a:tr h="381000">
                <a:tc>
                  <a:txBody>
                    <a:bodyPr/>
                    <a:lstStyle/>
                    <a:p>
                      <a:pPr lvl="0" rtl="0">
                        <a:spcBef>
                          <a:spcPts val="0"/>
                        </a:spcBef>
                        <a:buNone/>
                      </a:pPr>
                      <a:r>
                        <a:rPr lang="en-US" sz="1800">
                          <a:solidFill>
                            <a:srgbClr val="007795"/>
                          </a:solidFill>
                          <a:latin typeface="Georgia"/>
                          <a:ea typeface="Georgia"/>
                          <a:cs typeface="Georgia"/>
                          <a:sym typeface="Georgia"/>
                        </a:rPr>
                        <a:t>primary deviance </a:t>
                      </a:r>
                    </a:p>
                  </a:txBody>
                  <a:tcPr marL="91425" marR="91425" marT="91425" marB="91425">
                    <a:solidFill>
                      <a:srgbClr val="FFFFFF"/>
                    </a:solidFill>
                  </a:tcPr>
                </a:tc>
                <a:tc>
                  <a:txBody>
                    <a:bodyPr/>
                    <a:lstStyle/>
                    <a:p>
                      <a:pPr lvl="0" rtl="0">
                        <a:spcBef>
                          <a:spcPts val="0"/>
                        </a:spcBef>
                        <a:buNone/>
                      </a:pPr>
                      <a:r>
                        <a:rPr lang="en-US" sz="1800">
                          <a:solidFill>
                            <a:srgbClr val="007795"/>
                          </a:solidFill>
                          <a:latin typeface="Georgia"/>
                          <a:ea typeface="Georgia"/>
                          <a:cs typeface="Georgia"/>
                          <a:sym typeface="Georgia"/>
                        </a:rPr>
                        <a:t>secondary deviance</a:t>
                      </a:r>
                    </a:p>
                  </a:txBody>
                  <a:tcPr marL="91425" marR="91425" marT="91425" marB="91425">
                    <a:solidFill>
                      <a:srgbClr val="FFFFFF"/>
                    </a:solidFill>
                  </a:tcPr>
                </a:tc>
                <a:tc>
                  <a:txBody>
                    <a:bodyPr/>
                    <a:lstStyle/>
                    <a:p>
                      <a:pPr lvl="0" rtl="0">
                        <a:spcBef>
                          <a:spcPts val="0"/>
                        </a:spcBef>
                        <a:buClr>
                          <a:schemeClr val="dk1"/>
                        </a:buClr>
                        <a:buSzPct val="61111"/>
                        <a:buFont typeface="Arial"/>
                        <a:buNone/>
                      </a:pPr>
                      <a:r>
                        <a:rPr lang="en-US" sz="1800">
                          <a:solidFill>
                            <a:srgbClr val="007795"/>
                          </a:solidFill>
                          <a:latin typeface="Georgia"/>
                          <a:ea typeface="Georgia"/>
                          <a:cs typeface="Georgia"/>
                          <a:sym typeface="Georgia"/>
                        </a:rPr>
                        <a:t>criminal justice system</a:t>
                      </a:r>
                    </a:p>
                  </a:txBody>
                  <a:tcPr marL="91425" marR="91425" marT="91425" marB="91425">
                    <a:solidFill>
                      <a:srgbClr val="FFFFFF"/>
                    </a:solidFill>
                  </a:tcPr>
                </a:tc>
                <a:tc>
                  <a:txBody>
                    <a:bodyPr/>
                    <a:lstStyle/>
                    <a:p>
                      <a:pPr lvl="0" rtl="0">
                        <a:spcBef>
                          <a:spcPts val="0"/>
                        </a:spcBef>
                        <a:buClr>
                          <a:schemeClr val="dk1"/>
                        </a:buClr>
                        <a:buSzPct val="61111"/>
                        <a:buFont typeface="Arial"/>
                        <a:buNone/>
                      </a:pPr>
                      <a:r>
                        <a:rPr lang="en-US" sz="1800">
                          <a:solidFill>
                            <a:srgbClr val="007795"/>
                          </a:solidFill>
                          <a:latin typeface="Georgia"/>
                          <a:ea typeface="Georgia"/>
                          <a:cs typeface="Georgia"/>
                          <a:sym typeface="Georgia"/>
                        </a:rPr>
                        <a:t>recidivism</a:t>
                      </a:r>
                    </a:p>
                  </a:txBody>
                  <a:tcPr marL="91425" marR="91425" marT="91425" marB="91425">
                    <a:solidFill>
                      <a:srgbClr val="FFFFFF"/>
                    </a:solidFill>
                  </a:tcPr>
                </a:tc>
              </a:tr>
            </a:tbl>
          </a:graphicData>
        </a:graphic>
      </p:graphicFrame>
    </p:spTree>
    <p:extLst>
      <p:ext uri="{BB962C8B-B14F-4D97-AF65-F5344CB8AC3E}">
        <p14:creationId xmlns:p14="http://schemas.microsoft.com/office/powerpoint/2010/main" val="3965145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Shape 231"/>
          <p:cNvSpPr txBox="1">
            <a:spLocks noGrp="1"/>
          </p:cNvSpPr>
          <p:nvPr>
            <p:ph type="ctrTitle"/>
          </p:nvPr>
        </p:nvSpPr>
        <p:spPr>
          <a:xfrm>
            <a:off x="2209800" y="1752600"/>
            <a:ext cx="7772400" cy="1829760"/>
          </a:xfrm>
          <a:prstGeom prst="rect">
            <a:avLst/>
          </a:prstGeom>
          <a:noFill/>
          <a:ln>
            <a:noFill/>
          </a:ln>
        </p:spPr>
        <p:txBody>
          <a:bodyPr lIns="91425" tIns="45700" rIns="91425" bIns="45700" anchor="b" anchorCtr="0">
            <a:noAutofit/>
          </a:bodyPr>
          <a:lstStyle/>
          <a:p>
            <a:pPr>
              <a:buSzPct val="25000"/>
            </a:pPr>
            <a:r>
              <a:rPr lang="en-US"/>
              <a:t>Culture</a:t>
            </a:r>
          </a:p>
        </p:txBody>
      </p:sp>
      <p:sp>
        <p:nvSpPr>
          <p:cNvPr id="232" name="Shape 232"/>
          <p:cNvSpPr txBox="1">
            <a:spLocks noGrp="1"/>
          </p:cNvSpPr>
          <p:nvPr>
            <p:ph type="subTitle" idx="1"/>
          </p:nvPr>
        </p:nvSpPr>
        <p:spPr>
          <a:xfrm>
            <a:off x="2209800" y="3611608"/>
            <a:ext cx="7772400" cy="1199703"/>
          </a:xfrm>
          <a:prstGeom prst="rect">
            <a:avLst/>
          </a:prstGeom>
          <a:noFill/>
          <a:ln>
            <a:noFill/>
          </a:ln>
        </p:spPr>
        <p:txBody>
          <a:bodyPr lIns="45700" tIns="45700" rIns="45700" bIns="45700" anchor="t" anchorCtr="0">
            <a:noAutofit/>
          </a:bodyPr>
          <a:lstStyle/>
          <a:p>
            <a:pPr>
              <a:spcBef>
                <a:spcPts val="0"/>
              </a:spcBef>
              <a:buSzPct val="25000"/>
            </a:pPr>
            <a:r>
              <a:rPr lang="en-US"/>
              <a:t>Unit 2 </a:t>
            </a:r>
            <a:r>
              <a:rPr lang="en-US"/>
              <a:t>Section 1</a:t>
            </a:r>
          </a:p>
        </p:txBody>
      </p:sp>
    </p:spTree>
    <p:extLst>
      <p:ext uri="{BB962C8B-B14F-4D97-AF65-F5344CB8AC3E}">
        <p14:creationId xmlns:p14="http://schemas.microsoft.com/office/powerpoint/2010/main" val="24954148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pic>
        <p:nvPicPr>
          <p:cNvPr id="238" name="Shape 238" descr="Culture.jpg"/>
          <p:cNvPicPr preferRelativeResize="0">
            <a:picLocks noGrp="1"/>
          </p:cNvPicPr>
          <p:nvPr>
            <p:ph type="body" idx="1"/>
          </p:nvPr>
        </p:nvPicPr>
        <p:blipFill rotWithShape="1">
          <a:blip r:embed="rId3">
            <a:alphaModFix/>
          </a:blip>
          <a:srcRect/>
          <a:stretch/>
        </p:blipFill>
        <p:spPr>
          <a:xfrm>
            <a:off x="2286001" y="2133601"/>
            <a:ext cx="7285531" cy="4569845"/>
          </a:xfrm>
          <a:prstGeom prst="rect">
            <a:avLst/>
          </a:prstGeom>
          <a:noFill/>
          <a:ln>
            <a:noFill/>
          </a:ln>
        </p:spPr>
      </p:pic>
      <p:sp>
        <p:nvSpPr>
          <p:cNvPr id="239" name="Shape 239"/>
          <p:cNvSpPr txBox="1">
            <a:spLocks noGrp="1"/>
          </p:cNvSpPr>
          <p:nvPr>
            <p:ph type="title"/>
          </p:nvPr>
        </p:nvSpPr>
        <p:spPr>
          <a:xfrm>
            <a:off x="1752600" y="381001"/>
            <a:ext cx="8763000" cy="1371599"/>
          </a:xfrm>
          <a:prstGeom prst="rect">
            <a:avLst/>
          </a:prstGeom>
          <a:noFill/>
          <a:ln>
            <a:noFill/>
          </a:ln>
        </p:spPr>
        <p:txBody>
          <a:bodyPr lIns="91425" tIns="45700" rIns="91425" bIns="45700" anchor="ctr" anchorCtr="0">
            <a:noAutofit/>
          </a:bodyPr>
          <a:lstStyle/>
          <a:p>
            <a:pPr algn="ctr">
              <a:buSzPct val="25000"/>
            </a:pPr>
            <a:r>
              <a:rPr lang="en-US" sz="3690"/>
              <a:t/>
            </a:r>
            <a:br>
              <a:rPr lang="en-US" sz="3690"/>
            </a:br>
            <a:r>
              <a:rPr lang="en-US" sz="3690"/>
              <a:t>Culture </a:t>
            </a:r>
            <a:r>
              <a:rPr lang="en-US" sz="3240" b="0"/>
              <a:t>is the knowledge, language values, customs, and physical objects that are shared by members of a society.</a:t>
            </a:r>
            <a:r>
              <a:rPr lang="en-US" sz="3690"/>
              <a:t/>
            </a:r>
            <a:br>
              <a:rPr lang="en-US" sz="3690"/>
            </a:br>
            <a:endParaRPr lang="en-US" sz="3690"/>
          </a:p>
        </p:txBody>
      </p:sp>
    </p:spTree>
    <p:extLst>
      <p:ext uri="{BB962C8B-B14F-4D97-AF65-F5344CB8AC3E}">
        <p14:creationId xmlns:p14="http://schemas.microsoft.com/office/powerpoint/2010/main" val="395381424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Shape 273"/>
          <p:cNvSpPr txBox="1">
            <a:spLocks noGrp="1"/>
          </p:cNvSpPr>
          <p:nvPr>
            <p:ph type="body" idx="1"/>
          </p:nvPr>
        </p:nvSpPr>
        <p:spPr>
          <a:xfrm>
            <a:off x="1935150" y="1234500"/>
            <a:ext cx="8321700" cy="5376600"/>
          </a:xfrm>
          <a:prstGeom prst="rect">
            <a:avLst/>
          </a:prstGeom>
          <a:noFill/>
          <a:ln>
            <a:noFill/>
          </a:ln>
        </p:spPr>
        <p:txBody>
          <a:bodyPr lIns="91425" tIns="45700" rIns="91425" bIns="45700" anchor="t" anchorCtr="0">
            <a:noAutofit/>
          </a:bodyPr>
          <a:lstStyle/>
          <a:p>
            <a:pPr indent="-264160">
              <a:spcBef>
                <a:spcPts val="0"/>
              </a:spcBef>
              <a:buSzPct val="68000"/>
            </a:pPr>
            <a:r>
              <a:rPr lang="en-US" sz="2700"/>
              <a:t>Includes: Beliefs, rules, customs, family systems, and a capitalist economy</a:t>
            </a:r>
          </a:p>
          <a:p>
            <a:pPr lvl="1" indent="-240791"/>
            <a:r>
              <a:rPr lang="en-US"/>
              <a:t>Nuclear Family, Golden Rule, …</a:t>
            </a:r>
          </a:p>
          <a:p>
            <a:pPr lvl="1" indent="-240791">
              <a:buSzPct val="25000"/>
              <a:buNone/>
            </a:pPr>
            <a:endParaRPr/>
          </a:p>
          <a:p>
            <a:pPr indent="-264160">
              <a:buSzPct val="68000"/>
            </a:pPr>
            <a:r>
              <a:rPr lang="en-US" sz="2700"/>
              <a:t>Culture helps to explain human social behavior </a:t>
            </a:r>
          </a:p>
          <a:p>
            <a:pPr indent="-264160">
              <a:buSzPct val="25000"/>
              <a:buNone/>
            </a:pPr>
            <a:endParaRPr sz="2700"/>
          </a:p>
          <a:p>
            <a:pPr indent="-264160">
              <a:buSzPct val="68000"/>
            </a:pPr>
            <a:r>
              <a:rPr lang="en-US" sz="2700"/>
              <a:t>Culture provides a blueprint that people in society use to guide their relationships with others</a:t>
            </a:r>
          </a:p>
        </p:txBody>
      </p:sp>
      <p:sp>
        <p:nvSpPr>
          <p:cNvPr id="274" name="Shape 274"/>
          <p:cNvSpPr txBox="1">
            <a:spLocks noGrp="1"/>
          </p:cNvSpPr>
          <p:nvPr>
            <p:ph type="title"/>
          </p:nvPr>
        </p:nvSpPr>
        <p:spPr>
          <a:xfrm>
            <a:off x="1981200" y="274637"/>
            <a:ext cx="8229600" cy="1143000"/>
          </a:xfrm>
          <a:prstGeom prst="rect">
            <a:avLst/>
          </a:prstGeom>
          <a:noFill/>
          <a:ln>
            <a:noFill/>
          </a:ln>
        </p:spPr>
        <p:txBody>
          <a:bodyPr lIns="91425" tIns="45700" rIns="91425" bIns="45700" anchor="ctr" anchorCtr="0">
            <a:noAutofit/>
          </a:bodyPr>
          <a:lstStyle/>
          <a:p>
            <a:pPr algn="ctr">
              <a:buSzPct val="25000"/>
            </a:pPr>
            <a:r>
              <a:rPr lang="en-US"/>
              <a:t>American Culture 	</a:t>
            </a:r>
          </a:p>
        </p:txBody>
      </p:sp>
    </p:spTree>
    <p:extLst>
      <p:ext uri="{BB962C8B-B14F-4D97-AF65-F5344CB8AC3E}">
        <p14:creationId xmlns:p14="http://schemas.microsoft.com/office/powerpoint/2010/main" val="34016830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graphicFrame>
        <p:nvGraphicFramePr>
          <p:cNvPr id="245" name="Shape 245"/>
          <p:cNvGraphicFramePr/>
          <p:nvPr/>
        </p:nvGraphicFramePr>
        <p:xfrm>
          <a:off x="1981201" y="1481137"/>
          <a:ext cx="8229625" cy="3916780"/>
        </p:xfrm>
        <a:graphic>
          <a:graphicData uri="http://schemas.openxmlformats.org/drawingml/2006/table">
            <a:tbl>
              <a:tblPr firstRow="1" bandRow="1">
                <a:noFill/>
              </a:tblPr>
              <a:tblGrid>
                <a:gridCol w="1645925"/>
                <a:gridCol w="1645925"/>
                <a:gridCol w="1645925"/>
                <a:gridCol w="1645925"/>
                <a:gridCol w="1645925"/>
              </a:tblGrid>
              <a:tr h="370850">
                <a:tc>
                  <a:txBody>
                    <a:bodyPr/>
                    <a:lstStyle/>
                    <a:p>
                      <a:pPr marL="0" marR="0" lvl="0" indent="0" algn="ctr" rtl="0">
                        <a:spcBef>
                          <a:spcPts val="0"/>
                        </a:spcBef>
                        <a:buSzPct val="25000"/>
                        <a:buNone/>
                      </a:pPr>
                      <a:r>
                        <a:rPr lang="en-US" sz="1600" b="1" u="none" strike="noStrike" cap="none"/>
                        <a:t>Knowledge</a:t>
                      </a:r>
                    </a:p>
                  </a:txBody>
                  <a:tcPr marL="91450" marR="91450" marT="45725" marB="45725"/>
                </a:tc>
                <a:tc>
                  <a:txBody>
                    <a:bodyPr/>
                    <a:lstStyle/>
                    <a:p>
                      <a:pPr marL="0" marR="0" lvl="0" indent="0" algn="ctr" rtl="0">
                        <a:spcBef>
                          <a:spcPts val="0"/>
                        </a:spcBef>
                        <a:buSzPct val="25000"/>
                        <a:buNone/>
                      </a:pPr>
                      <a:r>
                        <a:rPr lang="en-US" sz="1600" b="1" u="none" strike="noStrike" cap="none"/>
                        <a:t>Language</a:t>
                      </a:r>
                    </a:p>
                  </a:txBody>
                  <a:tcPr marL="91450" marR="91450" marT="45725" marB="45725"/>
                </a:tc>
                <a:tc>
                  <a:txBody>
                    <a:bodyPr/>
                    <a:lstStyle/>
                    <a:p>
                      <a:pPr marL="0" marR="0" lvl="0" indent="0" algn="ctr" rtl="0">
                        <a:spcBef>
                          <a:spcPts val="0"/>
                        </a:spcBef>
                        <a:buSzPct val="25000"/>
                        <a:buNone/>
                      </a:pPr>
                      <a:r>
                        <a:rPr lang="en-US" sz="1600" b="1" u="none" strike="noStrike" cap="none"/>
                        <a:t>Values</a:t>
                      </a:r>
                    </a:p>
                  </a:txBody>
                  <a:tcPr marL="91450" marR="91450" marT="45725" marB="45725"/>
                </a:tc>
                <a:tc>
                  <a:txBody>
                    <a:bodyPr/>
                    <a:lstStyle/>
                    <a:p>
                      <a:pPr marL="0" marR="0" lvl="0" indent="0" algn="ctr" rtl="0">
                        <a:spcBef>
                          <a:spcPts val="0"/>
                        </a:spcBef>
                        <a:buSzPct val="25000"/>
                        <a:buNone/>
                      </a:pPr>
                      <a:r>
                        <a:rPr lang="en-US" sz="1600" b="1" u="none" strike="noStrike" cap="none"/>
                        <a:t>Customs</a:t>
                      </a:r>
                    </a:p>
                  </a:txBody>
                  <a:tcPr marL="91450" marR="91450" marT="45725" marB="45725"/>
                </a:tc>
                <a:tc>
                  <a:txBody>
                    <a:bodyPr/>
                    <a:lstStyle/>
                    <a:p>
                      <a:pPr marL="0" marR="0" lvl="0" indent="0" algn="ctr" rtl="0">
                        <a:spcBef>
                          <a:spcPts val="0"/>
                        </a:spcBef>
                        <a:buSzPct val="25000"/>
                        <a:buNone/>
                      </a:pPr>
                      <a:r>
                        <a:rPr lang="en-US" sz="1600" b="1" u="none" strike="noStrike" cap="none"/>
                        <a:t>Physical Objects</a:t>
                      </a:r>
                    </a:p>
                  </a:txBody>
                  <a:tcPr marL="91450" marR="91450" marT="45725" marB="45725"/>
                </a:tc>
              </a:tr>
              <a:tr h="370850">
                <a:tc>
                  <a:txBody>
                    <a:bodyPr/>
                    <a:lstStyle/>
                    <a:p>
                      <a:pPr marL="0" marR="0" lvl="0" indent="0" algn="l" rtl="0">
                        <a:spcBef>
                          <a:spcPts val="0"/>
                        </a:spcBef>
                        <a:buSzPct val="25000"/>
                        <a:buNone/>
                      </a:pPr>
                      <a:endParaRPr sz="1800"/>
                    </a:p>
                  </a:txBody>
                  <a:tcPr marL="91450" marR="91450" marT="45725" marB="45725"/>
                </a:tc>
                <a:tc>
                  <a:txBody>
                    <a:bodyPr/>
                    <a:lstStyle/>
                    <a:p>
                      <a:pPr marL="0" marR="0" lvl="0" indent="0" algn="l" rtl="0">
                        <a:spcBef>
                          <a:spcPts val="0"/>
                        </a:spcBef>
                        <a:buSzPct val="25000"/>
                        <a:buNone/>
                      </a:pPr>
                      <a:endParaRPr sz="1800"/>
                    </a:p>
                  </a:txBody>
                  <a:tcPr marL="91450" marR="91450" marT="45725" marB="45725"/>
                </a:tc>
                <a:tc>
                  <a:txBody>
                    <a:bodyPr/>
                    <a:lstStyle/>
                    <a:p>
                      <a:pPr marL="0" marR="0" lvl="0" indent="0" algn="l" rtl="0">
                        <a:spcBef>
                          <a:spcPts val="0"/>
                        </a:spcBef>
                        <a:buSzPct val="25000"/>
                        <a:buNone/>
                      </a:pPr>
                      <a:endParaRPr sz="1800"/>
                    </a:p>
                  </a:txBody>
                  <a:tcPr marL="91450" marR="91450" marT="45725" marB="45725"/>
                </a:tc>
                <a:tc>
                  <a:txBody>
                    <a:bodyPr/>
                    <a:lstStyle/>
                    <a:p>
                      <a:pPr marL="0" marR="0" lvl="0" indent="0" algn="l" rtl="0">
                        <a:spcBef>
                          <a:spcPts val="0"/>
                        </a:spcBef>
                        <a:buSzPct val="25000"/>
                        <a:buNone/>
                      </a:pPr>
                      <a:endParaRPr sz="1800"/>
                    </a:p>
                  </a:txBody>
                  <a:tcPr marL="91450" marR="91450" marT="45725" marB="45725"/>
                </a:tc>
                <a:tc>
                  <a:txBody>
                    <a:bodyPr/>
                    <a:lstStyle/>
                    <a:p>
                      <a:pPr marL="0" marR="0" lvl="0" indent="0" algn="l" rtl="0">
                        <a:spcBef>
                          <a:spcPts val="0"/>
                        </a:spcBef>
                        <a:buSzPct val="25000"/>
                        <a:buNone/>
                      </a:pPr>
                      <a:endParaRPr sz="1800"/>
                    </a:p>
                  </a:txBody>
                  <a:tcPr marL="91450" marR="91450" marT="45725" marB="45725"/>
                </a:tc>
              </a:tr>
              <a:tr h="370850">
                <a:tc>
                  <a:txBody>
                    <a:bodyPr/>
                    <a:lstStyle/>
                    <a:p>
                      <a:pPr marL="0" marR="0" lvl="0" indent="0" algn="l" rtl="0">
                        <a:spcBef>
                          <a:spcPts val="0"/>
                        </a:spcBef>
                        <a:buSzPct val="25000"/>
                        <a:buNone/>
                      </a:pPr>
                      <a:endParaRPr sz="1800"/>
                    </a:p>
                  </a:txBody>
                  <a:tcPr marL="91450" marR="91450" marT="45725" marB="45725"/>
                </a:tc>
                <a:tc>
                  <a:txBody>
                    <a:bodyPr/>
                    <a:lstStyle/>
                    <a:p>
                      <a:pPr marL="0" marR="0" lvl="0" indent="0" algn="l" rtl="0">
                        <a:spcBef>
                          <a:spcPts val="0"/>
                        </a:spcBef>
                        <a:buSzPct val="25000"/>
                        <a:buNone/>
                      </a:pPr>
                      <a:endParaRPr sz="1800"/>
                    </a:p>
                  </a:txBody>
                  <a:tcPr marL="91450" marR="91450" marT="45725" marB="45725"/>
                </a:tc>
                <a:tc>
                  <a:txBody>
                    <a:bodyPr/>
                    <a:lstStyle/>
                    <a:p>
                      <a:pPr marL="0" marR="0" lvl="0" indent="0" algn="l" rtl="0">
                        <a:spcBef>
                          <a:spcPts val="0"/>
                        </a:spcBef>
                        <a:buSzPct val="25000"/>
                        <a:buNone/>
                      </a:pPr>
                      <a:endParaRPr sz="1800"/>
                    </a:p>
                  </a:txBody>
                  <a:tcPr marL="91450" marR="91450" marT="45725" marB="45725"/>
                </a:tc>
                <a:tc>
                  <a:txBody>
                    <a:bodyPr/>
                    <a:lstStyle/>
                    <a:p>
                      <a:pPr marL="0" marR="0" lvl="0" indent="0" algn="l" rtl="0">
                        <a:spcBef>
                          <a:spcPts val="0"/>
                        </a:spcBef>
                        <a:buSzPct val="25000"/>
                        <a:buNone/>
                      </a:pPr>
                      <a:endParaRPr sz="1800"/>
                    </a:p>
                  </a:txBody>
                  <a:tcPr marL="91450" marR="91450" marT="45725" marB="45725"/>
                </a:tc>
                <a:tc>
                  <a:txBody>
                    <a:bodyPr/>
                    <a:lstStyle/>
                    <a:p>
                      <a:pPr marL="0" marR="0" lvl="0" indent="0" algn="l" rtl="0">
                        <a:spcBef>
                          <a:spcPts val="0"/>
                        </a:spcBef>
                        <a:buSzPct val="25000"/>
                        <a:buNone/>
                      </a:pPr>
                      <a:endParaRPr sz="1800"/>
                    </a:p>
                  </a:txBody>
                  <a:tcPr marL="91450" marR="91450" marT="45725" marB="45725"/>
                </a:tc>
              </a:tr>
              <a:tr h="370850">
                <a:tc>
                  <a:txBody>
                    <a:bodyPr/>
                    <a:lstStyle/>
                    <a:p>
                      <a:pPr marL="0" marR="0" lvl="0" indent="0" algn="l" rtl="0">
                        <a:spcBef>
                          <a:spcPts val="0"/>
                        </a:spcBef>
                        <a:buSzPct val="25000"/>
                        <a:buNone/>
                      </a:pPr>
                      <a:endParaRPr sz="1800"/>
                    </a:p>
                  </a:txBody>
                  <a:tcPr marL="91450" marR="91450" marT="45725" marB="45725"/>
                </a:tc>
                <a:tc>
                  <a:txBody>
                    <a:bodyPr/>
                    <a:lstStyle/>
                    <a:p>
                      <a:pPr marL="0" marR="0" lvl="0" indent="0" algn="l" rtl="0">
                        <a:spcBef>
                          <a:spcPts val="0"/>
                        </a:spcBef>
                        <a:buSzPct val="25000"/>
                        <a:buNone/>
                      </a:pPr>
                      <a:endParaRPr sz="1800"/>
                    </a:p>
                  </a:txBody>
                  <a:tcPr marL="91450" marR="91450" marT="45725" marB="45725"/>
                </a:tc>
                <a:tc>
                  <a:txBody>
                    <a:bodyPr/>
                    <a:lstStyle/>
                    <a:p>
                      <a:pPr marL="0" marR="0" lvl="0" indent="0" algn="l" rtl="0">
                        <a:spcBef>
                          <a:spcPts val="0"/>
                        </a:spcBef>
                        <a:buSzPct val="25000"/>
                        <a:buNone/>
                      </a:pPr>
                      <a:endParaRPr sz="1800"/>
                    </a:p>
                  </a:txBody>
                  <a:tcPr marL="91450" marR="91450" marT="45725" marB="45725"/>
                </a:tc>
                <a:tc>
                  <a:txBody>
                    <a:bodyPr/>
                    <a:lstStyle/>
                    <a:p>
                      <a:pPr marL="0" marR="0" lvl="0" indent="0" algn="l" rtl="0">
                        <a:spcBef>
                          <a:spcPts val="0"/>
                        </a:spcBef>
                        <a:buSzPct val="25000"/>
                        <a:buNone/>
                      </a:pPr>
                      <a:endParaRPr sz="1800"/>
                    </a:p>
                  </a:txBody>
                  <a:tcPr marL="91450" marR="91450" marT="45725" marB="45725"/>
                </a:tc>
                <a:tc>
                  <a:txBody>
                    <a:bodyPr/>
                    <a:lstStyle/>
                    <a:p>
                      <a:pPr marL="0" marR="0" lvl="0" indent="0" algn="l" rtl="0">
                        <a:spcBef>
                          <a:spcPts val="0"/>
                        </a:spcBef>
                        <a:buSzPct val="25000"/>
                        <a:buNone/>
                      </a:pPr>
                      <a:endParaRPr sz="1800"/>
                    </a:p>
                  </a:txBody>
                  <a:tcPr marL="91450" marR="91450" marT="45725" marB="45725"/>
                </a:tc>
              </a:tr>
              <a:tr h="370850">
                <a:tc>
                  <a:txBody>
                    <a:bodyPr/>
                    <a:lstStyle/>
                    <a:p>
                      <a:pPr marL="0" marR="0" lvl="0" indent="0" algn="l" rtl="0">
                        <a:spcBef>
                          <a:spcPts val="0"/>
                        </a:spcBef>
                        <a:buSzPct val="25000"/>
                        <a:buNone/>
                      </a:pPr>
                      <a:endParaRPr sz="1800"/>
                    </a:p>
                  </a:txBody>
                  <a:tcPr marL="91450" marR="91450" marT="45725" marB="45725"/>
                </a:tc>
                <a:tc>
                  <a:txBody>
                    <a:bodyPr/>
                    <a:lstStyle/>
                    <a:p>
                      <a:pPr marL="0" marR="0" lvl="0" indent="0" algn="l" rtl="0">
                        <a:spcBef>
                          <a:spcPts val="0"/>
                        </a:spcBef>
                        <a:buSzPct val="25000"/>
                        <a:buNone/>
                      </a:pPr>
                      <a:endParaRPr sz="1800"/>
                    </a:p>
                  </a:txBody>
                  <a:tcPr marL="91450" marR="91450" marT="45725" marB="45725"/>
                </a:tc>
                <a:tc>
                  <a:txBody>
                    <a:bodyPr/>
                    <a:lstStyle/>
                    <a:p>
                      <a:pPr marL="0" marR="0" lvl="0" indent="0" algn="l" rtl="0">
                        <a:spcBef>
                          <a:spcPts val="0"/>
                        </a:spcBef>
                        <a:buSzPct val="25000"/>
                        <a:buNone/>
                      </a:pPr>
                      <a:endParaRPr sz="1800"/>
                    </a:p>
                  </a:txBody>
                  <a:tcPr marL="91450" marR="91450" marT="45725" marB="45725"/>
                </a:tc>
                <a:tc>
                  <a:txBody>
                    <a:bodyPr/>
                    <a:lstStyle/>
                    <a:p>
                      <a:pPr marL="0" marR="0" lvl="0" indent="0" algn="l" rtl="0">
                        <a:spcBef>
                          <a:spcPts val="0"/>
                        </a:spcBef>
                        <a:buSzPct val="25000"/>
                        <a:buNone/>
                      </a:pPr>
                      <a:endParaRPr sz="1800"/>
                    </a:p>
                  </a:txBody>
                  <a:tcPr marL="91450" marR="91450" marT="45725" marB="45725"/>
                </a:tc>
                <a:tc>
                  <a:txBody>
                    <a:bodyPr/>
                    <a:lstStyle/>
                    <a:p>
                      <a:pPr marL="0" marR="0" lvl="0" indent="0" algn="l" rtl="0">
                        <a:spcBef>
                          <a:spcPts val="0"/>
                        </a:spcBef>
                        <a:buSzPct val="25000"/>
                        <a:buNone/>
                      </a:pPr>
                      <a:endParaRPr sz="1800"/>
                    </a:p>
                  </a:txBody>
                  <a:tcPr marL="91450" marR="91450" marT="45725" marB="45725"/>
                </a:tc>
              </a:tr>
              <a:tr h="370850">
                <a:tc>
                  <a:txBody>
                    <a:bodyPr/>
                    <a:lstStyle/>
                    <a:p>
                      <a:pPr marL="0" marR="0" lvl="0" indent="0" algn="l" rtl="0">
                        <a:spcBef>
                          <a:spcPts val="0"/>
                        </a:spcBef>
                        <a:buSzPct val="25000"/>
                        <a:buNone/>
                      </a:pPr>
                      <a:endParaRPr sz="1800"/>
                    </a:p>
                  </a:txBody>
                  <a:tcPr marL="91450" marR="91450" marT="45725" marB="45725"/>
                </a:tc>
                <a:tc>
                  <a:txBody>
                    <a:bodyPr/>
                    <a:lstStyle/>
                    <a:p>
                      <a:pPr marL="0" marR="0" lvl="0" indent="0" algn="l" rtl="0">
                        <a:spcBef>
                          <a:spcPts val="0"/>
                        </a:spcBef>
                        <a:buSzPct val="25000"/>
                        <a:buNone/>
                      </a:pPr>
                      <a:endParaRPr sz="1800"/>
                    </a:p>
                  </a:txBody>
                  <a:tcPr marL="91450" marR="91450" marT="45725" marB="45725"/>
                </a:tc>
                <a:tc>
                  <a:txBody>
                    <a:bodyPr/>
                    <a:lstStyle/>
                    <a:p>
                      <a:pPr marL="0" marR="0" lvl="0" indent="0" algn="l" rtl="0">
                        <a:spcBef>
                          <a:spcPts val="0"/>
                        </a:spcBef>
                        <a:buSzPct val="25000"/>
                        <a:buNone/>
                      </a:pPr>
                      <a:endParaRPr sz="1800"/>
                    </a:p>
                  </a:txBody>
                  <a:tcPr marL="91450" marR="91450" marT="45725" marB="45725"/>
                </a:tc>
                <a:tc>
                  <a:txBody>
                    <a:bodyPr/>
                    <a:lstStyle/>
                    <a:p>
                      <a:pPr marL="0" marR="0" lvl="0" indent="0" algn="l" rtl="0">
                        <a:spcBef>
                          <a:spcPts val="0"/>
                        </a:spcBef>
                        <a:buSzPct val="25000"/>
                        <a:buNone/>
                      </a:pPr>
                      <a:endParaRPr sz="1800"/>
                    </a:p>
                  </a:txBody>
                  <a:tcPr marL="91450" marR="91450" marT="45725" marB="45725"/>
                </a:tc>
                <a:tc>
                  <a:txBody>
                    <a:bodyPr/>
                    <a:lstStyle/>
                    <a:p>
                      <a:pPr marL="0" marR="0" lvl="0" indent="0" algn="l" rtl="0">
                        <a:spcBef>
                          <a:spcPts val="0"/>
                        </a:spcBef>
                        <a:buSzPct val="25000"/>
                        <a:buNone/>
                      </a:pPr>
                      <a:endParaRPr sz="1800"/>
                    </a:p>
                  </a:txBody>
                  <a:tcPr marL="91450" marR="91450" marT="45725" marB="45725"/>
                </a:tc>
              </a:tr>
              <a:tr h="370850">
                <a:tc>
                  <a:txBody>
                    <a:bodyPr/>
                    <a:lstStyle/>
                    <a:p>
                      <a:pPr marL="0" marR="0" lvl="0" indent="0" algn="l" rtl="0">
                        <a:spcBef>
                          <a:spcPts val="0"/>
                        </a:spcBef>
                        <a:buSzPct val="25000"/>
                        <a:buNone/>
                      </a:pPr>
                      <a:endParaRPr sz="1800"/>
                    </a:p>
                  </a:txBody>
                  <a:tcPr marL="91450" marR="91450" marT="45725" marB="45725"/>
                </a:tc>
                <a:tc>
                  <a:txBody>
                    <a:bodyPr/>
                    <a:lstStyle/>
                    <a:p>
                      <a:pPr marL="0" marR="0" lvl="0" indent="0" algn="l" rtl="0">
                        <a:spcBef>
                          <a:spcPts val="0"/>
                        </a:spcBef>
                        <a:buSzPct val="25000"/>
                        <a:buNone/>
                      </a:pPr>
                      <a:endParaRPr sz="1800"/>
                    </a:p>
                  </a:txBody>
                  <a:tcPr marL="91450" marR="91450" marT="45725" marB="45725"/>
                </a:tc>
                <a:tc>
                  <a:txBody>
                    <a:bodyPr/>
                    <a:lstStyle/>
                    <a:p>
                      <a:pPr marL="0" marR="0" lvl="0" indent="0" algn="l" rtl="0">
                        <a:spcBef>
                          <a:spcPts val="0"/>
                        </a:spcBef>
                        <a:buSzPct val="25000"/>
                        <a:buNone/>
                      </a:pPr>
                      <a:endParaRPr sz="1800"/>
                    </a:p>
                  </a:txBody>
                  <a:tcPr marL="91450" marR="91450" marT="45725" marB="45725"/>
                </a:tc>
                <a:tc>
                  <a:txBody>
                    <a:bodyPr/>
                    <a:lstStyle/>
                    <a:p>
                      <a:pPr marL="0" marR="0" lvl="0" indent="0" algn="l" rtl="0">
                        <a:spcBef>
                          <a:spcPts val="0"/>
                        </a:spcBef>
                        <a:buSzPct val="25000"/>
                        <a:buNone/>
                      </a:pPr>
                      <a:endParaRPr sz="1800"/>
                    </a:p>
                  </a:txBody>
                  <a:tcPr marL="91450" marR="91450" marT="45725" marB="45725"/>
                </a:tc>
                <a:tc>
                  <a:txBody>
                    <a:bodyPr/>
                    <a:lstStyle/>
                    <a:p>
                      <a:pPr marL="0" marR="0" lvl="0" indent="0" algn="l" rtl="0">
                        <a:spcBef>
                          <a:spcPts val="0"/>
                        </a:spcBef>
                        <a:buSzPct val="25000"/>
                        <a:buNone/>
                      </a:pPr>
                      <a:endParaRPr sz="1800"/>
                    </a:p>
                  </a:txBody>
                  <a:tcPr marL="91450" marR="91450" marT="45725" marB="45725"/>
                </a:tc>
              </a:tr>
              <a:tr h="370850">
                <a:tc>
                  <a:txBody>
                    <a:bodyPr/>
                    <a:lstStyle/>
                    <a:p>
                      <a:pPr marL="0" marR="0" lvl="0" indent="0" algn="l" rtl="0">
                        <a:spcBef>
                          <a:spcPts val="0"/>
                        </a:spcBef>
                        <a:buSzPct val="25000"/>
                        <a:buNone/>
                      </a:pPr>
                      <a:endParaRPr sz="1800"/>
                    </a:p>
                  </a:txBody>
                  <a:tcPr marL="91450" marR="91450" marT="45725" marB="45725"/>
                </a:tc>
                <a:tc>
                  <a:txBody>
                    <a:bodyPr/>
                    <a:lstStyle/>
                    <a:p>
                      <a:pPr marL="0" marR="0" lvl="0" indent="0" algn="l" rtl="0">
                        <a:spcBef>
                          <a:spcPts val="0"/>
                        </a:spcBef>
                        <a:buSzPct val="25000"/>
                        <a:buNone/>
                      </a:pPr>
                      <a:endParaRPr sz="1800"/>
                    </a:p>
                  </a:txBody>
                  <a:tcPr marL="91450" marR="91450" marT="45725" marB="45725"/>
                </a:tc>
                <a:tc>
                  <a:txBody>
                    <a:bodyPr/>
                    <a:lstStyle/>
                    <a:p>
                      <a:pPr marL="0" marR="0" lvl="0" indent="0" algn="l" rtl="0">
                        <a:spcBef>
                          <a:spcPts val="0"/>
                        </a:spcBef>
                        <a:buSzPct val="25000"/>
                        <a:buNone/>
                      </a:pPr>
                      <a:endParaRPr sz="1800"/>
                    </a:p>
                  </a:txBody>
                  <a:tcPr marL="91450" marR="91450" marT="45725" marB="45725"/>
                </a:tc>
                <a:tc>
                  <a:txBody>
                    <a:bodyPr/>
                    <a:lstStyle/>
                    <a:p>
                      <a:pPr marL="0" marR="0" lvl="0" indent="0" algn="l" rtl="0">
                        <a:spcBef>
                          <a:spcPts val="0"/>
                        </a:spcBef>
                        <a:buSzPct val="25000"/>
                        <a:buNone/>
                      </a:pPr>
                      <a:endParaRPr sz="1800"/>
                    </a:p>
                  </a:txBody>
                  <a:tcPr marL="91450" marR="91450" marT="45725" marB="45725"/>
                </a:tc>
                <a:tc>
                  <a:txBody>
                    <a:bodyPr/>
                    <a:lstStyle/>
                    <a:p>
                      <a:pPr marL="0" marR="0" lvl="0" indent="0" algn="l" rtl="0">
                        <a:spcBef>
                          <a:spcPts val="0"/>
                        </a:spcBef>
                        <a:buSzPct val="25000"/>
                        <a:buNone/>
                      </a:pPr>
                      <a:endParaRPr sz="1800"/>
                    </a:p>
                  </a:txBody>
                  <a:tcPr marL="91450" marR="91450" marT="45725" marB="45725"/>
                </a:tc>
              </a:tr>
              <a:tr h="370850">
                <a:tc>
                  <a:txBody>
                    <a:bodyPr/>
                    <a:lstStyle/>
                    <a:p>
                      <a:pPr marL="0" marR="0" lvl="0" indent="0" algn="l" rtl="0">
                        <a:spcBef>
                          <a:spcPts val="0"/>
                        </a:spcBef>
                        <a:buSzPct val="25000"/>
                        <a:buNone/>
                      </a:pPr>
                      <a:endParaRPr sz="1800"/>
                    </a:p>
                  </a:txBody>
                  <a:tcPr marL="91450" marR="91450" marT="45725" marB="45725"/>
                </a:tc>
                <a:tc>
                  <a:txBody>
                    <a:bodyPr/>
                    <a:lstStyle/>
                    <a:p>
                      <a:pPr marL="0" marR="0" lvl="0" indent="0" algn="l" rtl="0">
                        <a:spcBef>
                          <a:spcPts val="0"/>
                        </a:spcBef>
                        <a:buSzPct val="25000"/>
                        <a:buNone/>
                      </a:pPr>
                      <a:endParaRPr sz="1800"/>
                    </a:p>
                  </a:txBody>
                  <a:tcPr marL="91450" marR="91450" marT="45725" marB="45725"/>
                </a:tc>
                <a:tc>
                  <a:txBody>
                    <a:bodyPr/>
                    <a:lstStyle/>
                    <a:p>
                      <a:pPr marL="0" marR="0" lvl="0" indent="0" algn="l" rtl="0">
                        <a:spcBef>
                          <a:spcPts val="0"/>
                        </a:spcBef>
                        <a:buSzPct val="25000"/>
                        <a:buNone/>
                      </a:pPr>
                      <a:endParaRPr sz="1800"/>
                    </a:p>
                  </a:txBody>
                  <a:tcPr marL="91450" marR="91450" marT="45725" marB="45725"/>
                </a:tc>
                <a:tc>
                  <a:txBody>
                    <a:bodyPr/>
                    <a:lstStyle/>
                    <a:p>
                      <a:pPr marL="0" marR="0" lvl="0" indent="0" algn="l" rtl="0">
                        <a:spcBef>
                          <a:spcPts val="0"/>
                        </a:spcBef>
                        <a:buSzPct val="25000"/>
                        <a:buNone/>
                      </a:pPr>
                      <a:endParaRPr sz="1800"/>
                    </a:p>
                  </a:txBody>
                  <a:tcPr marL="91450" marR="91450" marT="45725" marB="45725"/>
                </a:tc>
                <a:tc>
                  <a:txBody>
                    <a:bodyPr/>
                    <a:lstStyle/>
                    <a:p>
                      <a:pPr marL="0" marR="0" lvl="0" indent="0" algn="l" rtl="0">
                        <a:spcBef>
                          <a:spcPts val="0"/>
                        </a:spcBef>
                        <a:buSzPct val="25000"/>
                        <a:buNone/>
                      </a:pPr>
                      <a:endParaRPr sz="1800"/>
                    </a:p>
                  </a:txBody>
                  <a:tcPr marL="91450" marR="91450" marT="45725" marB="45725"/>
                </a:tc>
              </a:tr>
              <a:tr h="370850">
                <a:tc>
                  <a:txBody>
                    <a:bodyPr/>
                    <a:lstStyle/>
                    <a:p>
                      <a:pPr marL="0" marR="0" lvl="0" indent="0" algn="l" rtl="0">
                        <a:spcBef>
                          <a:spcPts val="0"/>
                        </a:spcBef>
                        <a:buSzPct val="25000"/>
                        <a:buNone/>
                      </a:pPr>
                      <a:endParaRPr sz="1800"/>
                    </a:p>
                  </a:txBody>
                  <a:tcPr marL="91450" marR="91450" marT="45725" marB="45725"/>
                </a:tc>
                <a:tc>
                  <a:txBody>
                    <a:bodyPr/>
                    <a:lstStyle/>
                    <a:p>
                      <a:pPr marL="0" marR="0" lvl="0" indent="0" algn="l" rtl="0">
                        <a:spcBef>
                          <a:spcPts val="0"/>
                        </a:spcBef>
                        <a:buSzPct val="25000"/>
                        <a:buNone/>
                      </a:pPr>
                      <a:endParaRPr sz="1800"/>
                    </a:p>
                  </a:txBody>
                  <a:tcPr marL="91450" marR="91450" marT="45725" marB="45725"/>
                </a:tc>
                <a:tc>
                  <a:txBody>
                    <a:bodyPr/>
                    <a:lstStyle/>
                    <a:p>
                      <a:pPr marL="0" marR="0" lvl="0" indent="0" algn="l" rtl="0">
                        <a:spcBef>
                          <a:spcPts val="0"/>
                        </a:spcBef>
                        <a:buSzPct val="25000"/>
                        <a:buNone/>
                      </a:pPr>
                      <a:endParaRPr sz="1800"/>
                    </a:p>
                  </a:txBody>
                  <a:tcPr marL="91450" marR="91450" marT="45725" marB="45725"/>
                </a:tc>
                <a:tc>
                  <a:txBody>
                    <a:bodyPr/>
                    <a:lstStyle/>
                    <a:p>
                      <a:pPr marL="0" marR="0" lvl="0" indent="0" algn="l" rtl="0">
                        <a:spcBef>
                          <a:spcPts val="0"/>
                        </a:spcBef>
                        <a:buSzPct val="25000"/>
                        <a:buNone/>
                      </a:pPr>
                      <a:endParaRPr sz="1800"/>
                    </a:p>
                  </a:txBody>
                  <a:tcPr marL="91450" marR="91450" marT="45725" marB="45725"/>
                </a:tc>
                <a:tc>
                  <a:txBody>
                    <a:bodyPr/>
                    <a:lstStyle/>
                    <a:p>
                      <a:pPr marL="0" marR="0" lvl="0" indent="0" algn="l" rtl="0">
                        <a:spcBef>
                          <a:spcPts val="0"/>
                        </a:spcBef>
                        <a:buSzPct val="25000"/>
                        <a:buNone/>
                      </a:pPr>
                      <a:endParaRPr sz="1800"/>
                    </a:p>
                  </a:txBody>
                  <a:tcPr marL="91450" marR="91450" marT="45725" marB="45725"/>
                </a:tc>
              </a:tr>
            </a:tbl>
          </a:graphicData>
        </a:graphic>
      </p:graphicFrame>
      <p:sp>
        <p:nvSpPr>
          <p:cNvPr id="246" name="Shape 246"/>
          <p:cNvSpPr txBox="1">
            <a:spLocks noGrp="1"/>
          </p:cNvSpPr>
          <p:nvPr>
            <p:ph type="title"/>
          </p:nvPr>
        </p:nvSpPr>
        <p:spPr>
          <a:xfrm>
            <a:off x="1981200" y="274637"/>
            <a:ext cx="8229600" cy="1143000"/>
          </a:xfrm>
          <a:prstGeom prst="rect">
            <a:avLst/>
          </a:prstGeom>
          <a:noFill/>
          <a:ln>
            <a:noFill/>
          </a:ln>
        </p:spPr>
        <p:txBody>
          <a:bodyPr lIns="91425" tIns="45700" rIns="91425" bIns="45700" anchor="ctr" anchorCtr="0">
            <a:noAutofit/>
          </a:bodyPr>
          <a:lstStyle/>
          <a:p>
            <a:pPr algn="ctr">
              <a:buSzPct val="25000"/>
            </a:pPr>
            <a:r>
              <a:rPr lang="en-US"/>
              <a:t>What is Our American Culture?</a:t>
            </a:r>
          </a:p>
        </p:txBody>
      </p:sp>
    </p:spTree>
    <p:extLst>
      <p:ext uri="{BB962C8B-B14F-4D97-AF65-F5344CB8AC3E}">
        <p14:creationId xmlns:p14="http://schemas.microsoft.com/office/powerpoint/2010/main" val="307923734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graphicFrame>
        <p:nvGraphicFramePr>
          <p:cNvPr id="266" name="Shape 266"/>
          <p:cNvGraphicFramePr/>
          <p:nvPr/>
        </p:nvGraphicFramePr>
        <p:xfrm>
          <a:off x="1981201" y="1481137"/>
          <a:ext cx="8229625" cy="4763286"/>
        </p:xfrm>
        <a:graphic>
          <a:graphicData uri="http://schemas.openxmlformats.org/drawingml/2006/table">
            <a:tbl>
              <a:tblPr firstRow="1" bandRow="1">
                <a:noFill/>
              </a:tblPr>
              <a:tblGrid>
                <a:gridCol w="1645925"/>
                <a:gridCol w="1645925"/>
                <a:gridCol w="1645925"/>
                <a:gridCol w="1645925"/>
                <a:gridCol w="1645925"/>
              </a:tblGrid>
              <a:tr h="370850">
                <a:tc>
                  <a:txBody>
                    <a:bodyPr/>
                    <a:lstStyle/>
                    <a:p>
                      <a:pPr marL="0" marR="0" lvl="0" indent="0" algn="ctr" rtl="0">
                        <a:spcBef>
                          <a:spcPts val="0"/>
                        </a:spcBef>
                        <a:buSzPct val="25000"/>
                        <a:buNone/>
                      </a:pPr>
                      <a:r>
                        <a:rPr lang="en-US" sz="1600" b="1"/>
                        <a:t>Knowledge</a:t>
                      </a:r>
                    </a:p>
                  </a:txBody>
                  <a:tcPr marL="91450" marR="91450" marT="45725" marB="45725"/>
                </a:tc>
                <a:tc>
                  <a:txBody>
                    <a:bodyPr/>
                    <a:lstStyle/>
                    <a:p>
                      <a:pPr marL="0" marR="0" lvl="0" indent="0" algn="ctr" rtl="0">
                        <a:spcBef>
                          <a:spcPts val="0"/>
                        </a:spcBef>
                        <a:buSzPct val="25000"/>
                        <a:buNone/>
                      </a:pPr>
                      <a:r>
                        <a:rPr lang="en-US" sz="1600" b="1"/>
                        <a:t>Language</a:t>
                      </a:r>
                    </a:p>
                  </a:txBody>
                  <a:tcPr marL="91450" marR="91450" marT="45725" marB="45725"/>
                </a:tc>
                <a:tc>
                  <a:txBody>
                    <a:bodyPr/>
                    <a:lstStyle/>
                    <a:p>
                      <a:pPr marL="0" marR="0" lvl="0" indent="0" algn="ctr" rtl="0">
                        <a:spcBef>
                          <a:spcPts val="0"/>
                        </a:spcBef>
                        <a:buSzPct val="25000"/>
                        <a:buNone/>
                      </a:pPr>
                      <a:r>
                        <a:rPr lang="en-US" sz="1600" b="1"/>
                        <a:t>Values</a:t>
                      </a:r>
                    </a:p>
                  </a:txBody>
                  <a:tcPr marL="91450" marR="91450" marT="45725" marB="45725"/>
                </a:tc>
                <a:tc>
                  <a:txBody>
                    <a:bodyPr/>
                    <a:lstStyle/>
                    <a:p>
                      <a:pPr marL="0" marR="0" lvl="0" indent="0" algn="ctr" rtl="0">
                        <a:spcBef>
                          <a:spcPts val="0"/>
                        </a:spcBef>
                        <a:buSzPct val="25000"/>
                        <a:buNone/>
                      </a:pPr>
                      <a:r>
                        <a:rPr lang="en-US" sz="1600" b="1"/>
                        <a:t>Customs</a:t>
                      </a:r>
                    </a:p>
                  </a:txBody>
                  <a:tcPr marL="91450" marR="91450" marT="45725" marB="45725"/>
                </a:tc>
                <a:tc>
                  <a:txBody>
                    <a:bodyPr/>
                    <a:lstStyle/>
                    <a:p>
                      <a:pPr marL="0" marR="0" lvl="0" indent="0" algn="ctr" rtl="0">
                        <a:spcBef>
                          <a:spcPts val="0"/>
                        </a:spcBef>
                        <a:buSzPct val="25000"/>
                        <a:buNone/>
                      </a:pPr>
                      <a:r>
                        <a:rPr lang="en-US" sz="1600" b="1"/>
                        <a:t>Physical Objects</a:t>
                      </a:r>
                    </a:p>
                  </a:txBody>
                  <a:tcPr marL="91450" marR="91450" marT="45725" marB="45725"/>
                </a:tc>
              </a:tr>
              <a:tr h="606750">
                <a:tc>
                  <a:txBody>
                    <a:bodyPr/>
                    <a:lstStyle/>
                    <a:p>
                      <a:pPr marL="0" marR="0" lvl="0" indent="0" algn="ctr" rtl="0">
                        <a:lnSpc>
                          <a:spcPct val="115000"/>
                        </a:lnSpc>
                        <a:spcBef>
                          <a:spcPts val="0"/>
                        </a:spcBef>
                        <a:spcAft>
                          <a:spcPts val="0"/>
                        </a:spcAft>
                        <a:buSzPct val="25000"/>
                        <a:buNone/>
                      </a:pPr>
                      <a:r>
                        <a:rPr lang="en-US" sz="1400">
                          <a:solidFill>
                            <a:schemeClr val="dk1"/>
                          </a:solidFill>
                          <a:latin typeface="Calibri"/>
                          <a:ea typeface="Calibri"/>
                          <a:cs typeface="Calibri"/>
                          <a:sym typeface="Calibri"/>
                        </a:rPr>
                        <a:t>Movies</a:t>
                      </a:r>
                    </a:p>
                  </a:txBody>
                  <a:tcPr marL="68575" marR="68575" marT="0" marB="0"/>
                </a:tc>
                <a:tc>
                  <a:txBody>
                    <a:bodyPr/>
                    <a:lstStyle/>
                    <a:p>
                      <a:pPr marL="0" marR="0" lvl="0" indent="0" algn="ctr" rtl="0">
                        <a:lnSpc>
                          <a:spcPct val="115000"/>
                        </a:lnSpc>
                        <a:spcBef>
                          <a:spcPts val="0"/>
                        </a:spcBef>
                        <a:spcAft>
                          <a:spcPts val="0"/>
                        </a:spcAft>
                        <a:buSzPct val="25000"/>
                        <a:buNone/>
                      </a:pPr>
                      <a:r>
                        <a:rPr lang="en-US" sz="1400">
                          <a:solidFill>
                            <a:schemeClr val="dk1"/>
                          </a:solidFill>
                          <a:latin typeface="Calibri"/>
                          <a:ea typeface="Calibri"/>
                          <a:cs typeface="Calibri"/>
                          <a:sym typeface="Calibri"/>
                        </a:rPr>
                        <a:t>Music</a:t>
                      </a:r>
                    </a:p>
                  </a:txBody>
                  <a:tcPr marL="68575" marR="68575" marT="0" marB="0"/>
                </a:tc>
                <a:tc>
                  <a:txBody>
                    <a:bodyPr/>
                    <a:lstStyle/>
                    <a:p>
                      <a:pPr marL="0" marR="0" lvl="0" indent="0" algn="ctr" rtl="0">
                        <a:lnSpc>
                          <a:spcPct val="115000"/>
                        </a:lnSpc>
                        <a:spcBef>
                          <a:spcPts val="0"/>
                        </a:spcBef>
                        <a:spcAft>
                          <a:spcPts val="0"/>
                        </a:spcAft>
                        <a:buSzPct val="25000"/>
                        <a:buNone/>
                      </a:pPr>
                      <a:r>
                        <a:rPr lang="en-US" sz="1400" b="0">
                          <a:solidFill>
                            <a:srgbClr val="000000"/>
                          </a:solidFill>
                          <a:latin typeface="Calibri"/>
                          <a:ea typeface="Calibri"/>
                          <a:cs typeface="Calibri"/>
                          <a:sym typeface="Calibri"/>
                        </a:rPr>
                        <a:t>Internet/Social Media</a:t>
                      </a:r>
                    </a:p>
                  </a:txBody>
                  <a:tcPr marL="68575" marR="68575" marT="9525" marB="0"/>
                </a:tc>
                <a:tc>
                  <a:txBody>
                    <a:bodyPr/>
                    <a:lstStyle/>
                    <a:p>
                      <a:pPr marL="0" marR="0" lvl="0" indent="0" algn="ctr" rtl="0">
                        <a:lnSpc>
                          <a:spcPct val="115000"/>
                        </a:lnSpc>
                        <a:spcBef>
                          <a:spcPts val="0"/>
                        </a:spcBef>
                        <a:spcAft>
                          <a:spcPts val="0"/>
                        </a:spcAft>
                        <a:buSzPct val="25000"/>
                        <a:buNone/>
                      </a:pPr>
                      <a:r>
                        <a:rPr lang="en-US" sz="1400">
                          <a:solidFill>
                            <a:schemeClr val="dk1"/>
                          </a:solidFill>
                          <a:latin typeface="Calibri"/>
                          <a:ea typeface="Calibri"/>
                          <a:cs typeface="Calibri"/>
                          <a:sym typeface="Calibri"/>
                        </a:rPr>
                        <a:t>BBQs</a:t>
                      </a:r>
                    </a:p>
                  </a:txBody>
                  <a:tcPr marL="68575" marR="68575" marT="0" marB="0"/>
                </a:tc>
                <a:tc>
                  <a:txBody>
                    <a:bodyPr/>
                    <a:lstStyle/>
                    <a:p>
                      <a:pPr marL="0" marR="0" lvl="0" indent="0" algn="ctr" rtl="0">
                        <a:lnSpc>
                          <a:spcPct val="115000"/>
                        </a:lnSpc>
                        <a:spcBef>
                          <a:spcPts val="0"/>
                        </a:spcBef>
                        <a:spcAft>
                          <a:spcPts val="0"/>
                        </a:spcAft>
                        <a:buSzPct val="25000"/>
                        <a:buNone/>
                      </a:pPr>
                      <a:r>
                        <a:rPr lang="en-US" sz="1400">
                          <a:solidFill>
                            <a:schemeClr val="dk1"/>
                          </a:solidFill>
                          <a:latin typeface="Calibri"/>
                          <a:ea typeface="Calibri"/>
                          <a:cs typeface="Calibri"/>
                          <a:sym typeface="Calibri"/>
                        </a:rPr>
                        <a:t>Twin Towers</a:t>
                      </a:r>
                    </a:p>
                  </a:txBody>
                  <a:tcPr marL="68575" marR="68575" marT="0" marB="0"/>
                </a:tc>
              </a:tr>
              <a:tr h="370850">
                <a:tc>
                  <a:txBody>
                    <a:bodyPr/>
                    <a:lstStyle/>
                    <a:p>
                      <a:pPr marL="0" marR="0" lvl="0" indent="0" algn="ctr" rtl="0">
                        <a:lnSpc>
                          <a:spcPct val="115000"/>
                        </a:lnSpc>
                        <a:spcBef>
                          <a:spcPts val="0"/>
                        </a:spcBef>
                        <a:spcAft>
                          <a:spcPts val="0"/>
                        </a:spcAft>
                        <a:buSzPct val="25000"/>
                        <a:buNone/>
                      </a:pPr>
                      <a:r>
                        <a:rPr lang="en-US" sz="1400">
                          <a:solidFill>
                            <a:schemeClr val="dk1"/>
                          </a:solidFill>
                          <a:latin typeface="Calibri"/>
                          <a:ea typeface="Calibri"/>
                          <a:cs typeface="Calibri"/>
                          <a:sym typeface="Calibri"/>
                        </a:rPr>
                        <a:t>Beaches</a:t>
                      </a:r>
                    </a:p>
                  </a:txBody>
                  <a:tcPr marL="68575" marR="68575" marT="0" marB="0"/>
                </a:tc>
                <a:tc>
                  <a:txBody>
                    <a:bodyPr/>
                    <a:lstStyle/>
                    <a:p>
                      <a:pPr marL="0" marR="0" lvl="0" indent="0" algn="ctr" rtl="0">
                        <a:lnSpc>
                          <a:spcPct val="115000"/>
                        </a:lnSpc>
                        <a:spcBef>
                          <a:spcPts val="0"/>
                        </a:spcBef>
                        <a:spcAft>
                          <a:spcPts val="0"/>
                        </a:spcAft>
                        <a:buSzPct val="25000"/>
                        <a:buNone/>
                      </a:pPr>
                      <a:r>
                        <a:rPr lang="en-US" sz="1400">
                          <a:solidFill>
                            <a:schemeClr val="dk1"/>
                          </a:solidFill>
                          <a:latin typeface="Calibri"/>
                          <a:ea typeface="Calibri"/>
                          <a:cs typeface="Calibri"/>
                          <a:sym typeface="Calibri"/>
                        </a:rPr>
                        <a:t>School</a:t>
                      </a:r>
                    </a:p>
                  </a:txBody>
                  <a:tcPr marL="68575" marR="68575" marT="0" marB="0"/>
                </a:tc>
                <a:tc>
                  <a:txBody>
                    <a:bodyPr/>
                    <a:lstStyle/>
                    <a:p>
                      <a:pPr marL="0" marR="0" lvl="0" indent="0" algn="ctr" rtl="0">
                        <a:lnSpc>
                          <a:spcPct val="115000"/>
                        </a:lnSpc>
                        <a:spcBef>
                          <a:spcPts val="0"/>
                        </a:spcBef>
                        <a:spcAft>
                          <a:spcPts val="0"/>
                        </a:spcAft>
                        <a:buSzPct val="25000"/>
                        <a:buNone/>
                      </a:pPr>
                      <a:r>
                        <a:rPr lang="en-US" sz="1400">
                          <a:solidFill>
                            <a:srgbClr val="000000"/>
                          </a:solidFill>
                          <a:latin typeface="Calibri"/>
                          <a:ea typeface="Calibri"/>
                          <a:cs typeface="Calibri"/>
                          <a:sym typeface="Calibri"/>
                        </a:rPr>
                        <a:t>Doctors/Health Care</a:t>
                      </a:r>
                    </a:p>
                  </a:txBody>
                  <a:tcPr marL="68575" marR="68575" marT="9525" marB="0"/>
                </a:tc>
                <a:tc>
                  <a:txBody>
                    <a:bodyPr/>
                    <a:lstStyle/>
                    <a:p>
                      <a:pPr marL="0" marR="0" lvl="0" indent="0" algn="ctr" rtl="0">
                        <a:lnSpc>
                          <a:spcPct val="115000"/>
                        </a:lnSpc>
                        <a:spcBef>
                          <a:spcPts val="0"/>
                        </a:spcBef>
                        <a:spcAft>
                          <a:spcPts val="0"/>
                        </a:spcAft>
                        <a:buSzPct val="25000"/>
                        <a:buNone/>
                      </a:pPr>
                      <a:r>
                        <a:rPr lang="en-US" sz="1400">
                          <a:solidFill>
                            <a:schemeClr val="dk1"/>
                          </a:solidFill>
                          <a:latin typeface="Calibri"/>
                          <a:ea typeface="Calibri"/>
                          <a:cs typeface="Calibri"/>
                          <a:sym typeface="Calibri"/>
                        </a:rPr>
                        <a:t>Movies</a:t>
                      </a:r>
                    </a:p>
                  </a:txBody>
                  <a:tcPr marL="68575" marR="68575" marT="0" marB="0"/>
                </a:tc>
                <a:tc>
                  <a:txBody>
                    <a:bodyPr/>
                    <a:lstStyle/>
                    <a:p>
                      <a:pPr marL="0" marR="0" lvl="0" indent="0" algn="ctr" rtl="0">
                        <a:lnSpc>
                          <a:spcPct val="115000"/>
                        </a:lnSpc>
                        <a:spcBef>
                          <a:spcPts val="0"/>
                        </a:spcBef>
                        <a:spcAft>
                          <a:spcPts val="0"/>
                        </a:spcAft>
                        <a:buSzPct val="25000"/>
                        <a:buNone/>
                      </a:pPr>
                      <a:r>
                        <a:rPr lang="en-US" sz="1400">
                          <a:solidFill>
                            <a:schemeClr val="dk1"/>
                          </a:solidFill>
                          <a:latin typeface="Calibri"/>
                          <a:ea typeface="Calibri"/>
                          <a:cs typeface="Calibri"/>
                          <a:sym typeface="Calibri"/>
                        </a:rPr>
                        <a:t>Ford</a:t>
                      </a:r>
                    </a:p>
                  </a:txBody>
                  <a:tcPr marL="68575" marR="68575" marT="0" marB="0"/>
                </a:tc>
              </a:tr>
              <a:tr h="370850">
                <a:tc>
                  <a:txBody>
                    <a:bodyPr/>
                    <a:lstStyle/>
                    <a:p>
                      <a:pPr marL="0" marR="0" lvl="0" indent="0" algn="ctr" rtl="0">
                        <a:lnSpc>
                          <a:spcPct val="115000"/>
                        </a:lnSpc>
                        <a:spcBef>
                          <a:spcPts val="0"/>
                        </a:spcBef>
                        <a:spcAft>
                          <a:spcPts val="0"/>
                        </a:spcAft>
                        <a:buSzPct val="25000"/>
                        <a:buNone/>
                      </a:pPr>
                      <a:r>
                        <a:rPr lang="en-US" sz="1400">
                          <a:solidFill>
                            <a:schemeClr val="dk1"/>
                          </a:solidFill>
                          <a:latin typeface="Calibri"/>
                          <a:ea typeface="Calibri"/>
                          <a:cs typeface="Calibri"/>
                          <a:sym typeface="Calibri"/>
                        </a:rPr>
                        <a:t>School/Edu</a:t>
                      </a:r>
                    </a:p>
                  </a:txBody>
                  <a:tcPr marL="68575" marR="68575" marT="0" marB="0"/>
                </a:tc>
                <a:tc>
                  <a:txBody>
                    <a:bodyPr/>
                    <a:lstStyle/>
                    <a:p>
                      <a:pPr marL="0" marR="0" lvl="0" indent="0" algn="ctr" rtl="0">
                        <a:lnSpc>
                          <a:spcPct val="115000"/>
                        </a:lnSpc>
                        <a:spcBef>
                          <a:spcPts val="0"/>
                        </a:spcBef>
                        <a:spcAft>
                          <a:spcPts val="0"/>
                        </a:spcAft>
                        <a:buSzPct val="25000"/>
                        <a:buNone/>
                      </a:pPr>
                      <a:r>
                        <a:rPr lang="en-US" sz="1400">
                          <a:solidFill>
                            <a:schemeClr val="dk1"/>
                          </a:solidFill>
                          <a:latin typeface="Calibri"/>
                          <a:ea typeface="Calibri"/>
                          <a:cs typeface="Calibri"/>
                          <a:sym typeface="Calibri"/>
                        </a:rPr>
                        <a:t>Computers</a:t>
                      </a:r>
                    </a:p>
                  </a:txBody>
                  <a:tcPr marL="68575" marR="68575" marT="0" marB="0"/>
                </a:tc>
                <a:tc>
                  <a:txBody>
                    <a:bodyPr/>
                    <a:lstStyle/>
                    <a:p>
                      <a:pPr marL="0" marR="0" lvl="0" indent="0" algn="ctr" rtl="0">
                        <a:lnSpc>
                          <a:spcPct val="115000"/>
                        </a:lnSpc>
                        <a:spcBef>
                          <a:spcPts val="0"/>
                        </a:spcBef>
                        <a:spcAft>
                          <a:spcPts val="0"/>
                        </a:spcAft>
                        <a:buSzPct val="25000"/>
                        <a:buNone/>
                      </a:pPr>
                      <a:r>
                        <a:rPr lang="en-US" sz="1400">
                          <a:solidFill>
                            <a:srgbClr val="000000"/>
                          </a:solidFill>
                          <a:latin typeface="Calibri"/>
                          <a:ea typeface="Calibri"/>
                          <a:cs typeface="Calibri"/>
                          <a:sym typeface="Calibri"/>
                        </a:rPr>
                        <a:t>NYC</a:t>
                      </a:r>
                    </a:p>
                  </a:txBody>
                  <a:tcPr marL="68575" marR="68575" marT="9525" marB="0"/>
                </a:tc>
                <a:tc>
                  <a:txBody>
                    <a:bodyPr/>
                    <a:lstStyle/>
                    <a:p>
                      <a:pPr marL="0" marR="0" lvl="0" indent="0" algn="ctr" rtl="0">
                        <a:lnSpc>
                          <a:spcPct val="115000"/>
                        </a:lnSpc>
                        <a:spcBef>
                          <a:spcPts val="0"/>
                        </a:spcBef>
                        <a:spcAft>
                          <a:spcPts val="0"/>
                        </a:spcAft>
                        <a:buSzPct val="25000"/>
                        <a:buNone/>
                      </a:pPr>
                      <a:r>
                        <a:rPr lang="en-US" sz="1400">
                          <a:solidFill>
                            <a:schemeClr val="dk1"/>
                          </a:solidFill>
                          <a:latin typeface="Calibri"/>
                          <a:ea typeface="Calibri"/>
                          <a:cs typeface="Calibri"/>
                          <a:sym typeface="Calibri"/>
                        </a:rPr>
                        <a:t>Beaches</a:t>
                      </a:r>
                    </a:p>
                  </a:txBody>
                  <a:tcPr marL="68575" marR="68575" marT="0" marB="0"/>
                </a:tc>
                <a:tc>
                  <a:txBody>
                    <a:bodyPr/>
                    <a:lstStyle/>
                    <a:p>
                      <a:pPr marL="0" marR="0" lvl="0" indent="0" algn="ctr" rtl="0">
                        <a:lnSpc>
                          <a:spcPct val="115000"/>
                        </a:lnSpc>
                        <a:spcBef>
                          <a:spcPts val="0"/>
                        </a:spcBef>
                        <a:spcAft>
                          <a:spcPts val="0"/>
                        </a:spcAft>
                        <a:buSzPct val="25000"/>
                        <a:buNone/>
                      </a:pPr>
                      <a:r>
                        <a:rPr lang="en-US" sz="1400">
                          <a:solidFill>
                            <a:schemeClr val="dk1"/>
                          </a:solidFill>
                          <a:latin typeface="Calibri"/>
                          <a:ea typeface="Calibri"/>
                          <a:cs typeface="Calibri"/>
                          <a:sym typeface="Calibri"/>
                        </a:rPr>
                        <a:t>Drugs</a:t>
                      </a:r>
                    </a:p>
                  </a:txBody>
                  <a:tcPr marL="68575" marR="68575" marT="0" marB="0"/>
                </a:tc>
              </a:tr>
              <a:tr h="370850">
                <a:tc>
                  <a:txBody>
                    <a:bodyPr/>
                    <a:lstStyle/>
                    <a:p>
                      <a:pPr marL="0" marR="0" lvl="0" indent="0" algn="ctr" rtl="0">
                        <a:lnSpc>
                          <a:spcPct val="115000"/>
                        </a:lnSpc>
                        <a:spcBef>
                          <a:spcPts val="0"/>
                        </a:spcBef>
                        <a:spcAft>
                          <a:spcPts val="0"/>
                        </a:spcAft>
                        <a:buSzPct val="25000"/>
                        <a:buNone/>
                      </a:pPr>
                      <a:r>
                        <a:rPr lang="en-US" sz="1400">
                          <a:solidFill>
                            <a:schemeClr val="dk1"/>
                          </a:solidFill>
                          <a:latin typeface="Calibri"/>
                          <a:ea typeface="Calibri"/>
                          <a:cs typeface="Calibri"/>
                          <a:sym typeface="Calibri"/>
                        </a:rPr>
                        <a:t>Books</a:t>
                      </a:r>
                    </a:p>
                  </a:txBody>
                  <a:tcPr marL="68575" marR="68575" marT="0" marB="0"/>
                </a:tc>
                <a:tc>
                  <a:txBody>
                    <a:bodyPr/>
                    <a:lstStyle/>
                    <a:p>
                      <a:pPr marL="0" marR="0" lvl="0" indent="0" algn="ctr" rtl="0">
                        <a:lnSpc>
                          <a:spcPct val="115000"/>
                        </a:lnSpc>
                        <a:spcBef>
                          <a:spcPts val="0"/>
                        </a:spcBef>
                        <a:spcAft>
                          <a:spcPts val="0"/>
                        </a:spcAft>
                        <a:buSzPct val="25000"/>
                        <a:buNone/>
                      </a:pPr>
                      <a:r>
                        <a:rPr lang="en-US" sz="1400">
                          <a:solidFill>
                            <a:schemeClr val="dk1"/>
                          </a:solidFill>
                          <a:latin typeface="Calibri"/>
                          <a:ea typeface="Calibri"/>
                          <a:cs typeface="Calibri"/>
                          <a:sym typeface="Calibri"/>
                        </a:rPr>
                        <a:t>Fashion</a:t>
                      </a:r>
                    </a:p>
                  </a:txBody>
                  <a:tcPr marL="68575" marR="68575" marT="0" marB="0"/>
                </a:tc>
                <a:tc>
                  <a:txBody>
                    <a:bodyPr/>
                    <a:lstStyle/>
                    <a:p>
                      <a:pPr marL="0" marR="0" lvl="0" indent="0" algn="ctr" rtl="0">
                        <a:lnSpc>
                          <a:spcPct val="115000"/>
                        </a:lnSpc>
                        <a:spcBef>
                          <a:spcPts val="0"/>
                        </a:spcBef>
                        <a:spcAft>
                          <a:spcPts val="0"/>
                        </a:spcAft>
                        <a:buSzPct val="25000"/>
                        <a:buNone/>
                      </a:pPr>
                      <a:r>
                        <a:rPr lang="en-US" sz="1400">
                          <a:solidFill>
                            <a:srgbClr val="000000"/>
                          </a:solidFill>
                          <a:latin typeface="Calibri"/>
                          <a:ea typeface="Calibri"/>
                          <a:cs typeface="Calibri"/>
                          <a:sym typeface="Calibri"/>
                        </a:rPr>
                        <a:t>Grand Canyon</a:t>
                      </a:r>
                    </a:p>
                  </a:txBody>
                  <a:tcPr marL="68575" marR="68575" marT="9525" marB="0"/>
                </a:tc>
                <a:tc>
                  <a:txBody>
                    <a:bodyPr/>
                    <a:lstStyle/>
                    <a:p>
                      <a:pPr marL="0" marR="0" lvl="0" indent="0" algn="ctr" rtl="0">
                        <a:lnSpc>
                          <a:spcPct val="115000"/>
                        </a:lnSpc>
                        <a:spcBef>
                          <a:spcPts val="0"/>
                        </a:spcBef>
                        <a:spcAft>
                          <a:spcPts val="0"/>
                        </a:spcAft>
                        <a:buSzPct val="25000"/>
                        <a:buNone/>
                      </a:pPr>
                      <a:r>
                        <a:rPr lang="en-US" sz="1400">
                          <a:solidFill>
                            <a:schemeClr val="dk1"/>
                          </a:solidFill>
                          <a:latin typeface="Calibri"/>
                          <a:ea typeface="Calibri"/>
                          <a:cs typeface="Calibri"/>
                          <a:sym typeface="Calibri"/>
                        </a:rPr>
                        <a:t>School/Edu</a:t>
                      </a:r>
                    </a:p>
                  </a:txBody>
                  <a:tcPr marL="68575" marR="68575" marT="0" marB="0"/>
                </a:tc>
                <a:tc>
                  <a:txBody>
                    <a:bodyPr/>
                    <a:lstStyle/>
                    <a:p>
                      <a:pPr marL="0" marR="0" lvl="0" indent="0" algn="ctr" rtl="0">
                        <a:lnSpc>
                          <a:spcPct val="115000"/>
                        </a:lnSpc>
                        <a:spcBef>
                          <a:spcPts val="0"/>
                        </a:spcBef>
                        <a:spcAft>
                          <a:spcPts val="0"/>
                        </a:spcAft>
                        <a:buSzPct val="25000"/>
                        <a:buNone/>
                      </a:pPr>
                      <a:r>
                        <a:rPr lang="en-US" sz="1400">
                          <a:solidFill>
                            <a:schemeClr val="dk1"/>
                          </a:solidFill>
                          <a:latin typeface="Calibri"/>
                          <a:ea typeface="Calibri"/>
                          <a:cs typeface="Calibri"/>
                          <a:sym typeface="Calibri"/>
                        </a:rPr>
                        <a:t>Cell Phones</a:t>
                      </a:r>
                    </a:p>
                  </a:txBody>
                  <a:tcPr marL="68575" marR="68575" marT="0" marB="0"/>
                </a:tc>
              </a:tr>
              <a:tr h="370850">
                <a:tc>
                  <a:txBody>
                    <a:bodyPr/>
                    <a:lstStyle/>
                    <a:p>
                      <a:pPr marL="0" marR="0" lvl="0" indent="0" algn="ctr" rtl="0">
                        <a:lnSpc>
                          <a:spcPct val="115000"/>
                        </a:lnSpc>
                        <a:spcBef>
                          <a:spcPts val="0"/>
                        </a:spcBef>
                        <a:spcAft>
                          <a:spcPts val="0"/>
                        </a:spcAft>
                        <a:buSzPct val="25000"/>
                        <a:buNone/>
                      </a:pPr>
                      <a:r>
                        <a:rPr lang="en-US" sz="1400">
                          <a:solidFill>
                            <a:schemeClr val="dk1"/>
                          </a:solidFill>
                          <a:latin typeface="Calibri"/>
                          <a:ea typeface="Calibri"/>
                          <a:cs typeface="Calibri"/>
                          <a:sym typeface="Calibri"/>
                        </a:rPr>
                        <a:t>TV/Media</a:t>
                      </a:r>
                    </a:p>
                  </a:txBody>
                  <a:tcPr marL="68575" marR="68575" marT="0" marB="0"/>
                </a:tc>
                <a:tc>
                  <a:txBody>
                    <a:bodyPr/>
                    <a:lstStyle/>
                    <a:p>
                      <a:pPr marL="0" marR="0" lvl="0" indent="0" algn="ctr" rtl="0">
                        <a:lnSpc>
                          <a:spcPct val="115000"/>
                        </a:lnSpc>
                        <a:spcBef>
                          <a:spcPts val="0"/>
                        </a:spcBef>
                        <a:spcAft>
                          <a:spcPts val="0"/>
                        </a:spcAft>
                        <a:buSzPct val="25000"/>
                        <a:buNone/>
                      </a:pPr>
                      <a:r>
                        <a:rPr lang="en-US" sz="1400">
                          <a:solidFill>
                            <a:schemeClr val="dk1"/>
                          </a:solidFill>
                          <a:latin typeface="Calibri"/>
                          <a:ea typeface="Calibri"/>
                          <a:cs typeface="Calibri"/>
                          <a:sym typeface="Calibri"/>
                        </a:rPr>
                        <a:t>Facebook</a:t>
                      </a:r>
                    </a:p>
                  </a:txBody>
                  <a:tcPr marL="68575" marR="68575" marT="0" marB="0"/>
                </a:tc>
                <a:tc>
                  <a:txBody>
                    <a:bodyPr/>
                    <a:lstStyle/>
                    <a:p>
                      <a:pPr marL="0" marR="0" lvl="0" indent="0" algn="ctr" rtl="0">
                        <a:lnSpc>
                          <a:spcPct val="115000"/>
                        </a:lnSpc>
                        <a:spcBef>
                          <a:spcPts val="0"/>
                        </a:spcBef>
                        <a:spcAft>
                          <a:spcPts val="0"/>
                        </a:spcAft>
                        <a:buSzPct val="25000"/>
                        <a:buNone/>
                      </a:pPr>
                      <a:r>
                        <a:rPr lang="en-US" sz="1400">
                          <a:solidFill>
                            <a:srgbClr val="000000"/>
                          </a:solidFill>
                          <a:latin typeface="Calibri"/>
                          <a:ea typeface="Calibri"/>
                          <a:cs typeface="Calibri"/>
                          <a:sym typeface="Calibri"/>
                        </a:rPr>
                        <a:t>Disney/Universal</a:t>
                      </a:r>
                    </a:p>
                  </a:txBody>
                  <a:tcPr marL="68575" marR="68575" marT="9525" marB="0"/>
                </a:tc>
                <a:tc>
                  <a:txBody>
                    <a:bodyPr/>
                    <a:lstStyle/>
                    <a:p>
                      <a:pPr marL="0" marR="0" lvl="0" indent="0" algn="ctr" rtl="0">
                        <a:lnSpc>
                          <a:spcPct val="115000"/>
                        </a:lnSpc>
                        <a:spcBef>
                          <a:spcPts val="0"/>
                        </a:spcBef>
                        <a:spcAft>
                          <a:spcPts val="0"/>
                        </a:spcAft>
                        <a:buSzPct val="25000"/>
                        <a:buNone/>
                      </a:pPr>
                      <a:r>
                        <a:rPr lang="en-US" sz="1400">
                          <a:solidFill>
                            <a:schemeClr val="dk1"/>
                          </a:solidFill>
                          <a:latin typeface="Calibri"/>
                          <a:ea typeface="Calibri"/>
                          <a:cs typeface="Calibri"/>
                          <a:sym typeface="Calibri"/>
                        </a:rPr>
                        <a:t>Books</a:t>
                      </a:r>
                    </a:p>
                  </a:txBody>
                  <a:tcPr marL="68575" marR="68575" marT="0" marB="0"/>
                </a:tc>
                <a:tc>
                  <a:txBody>
                    <a:bodyPr/>
                    <a:lstStyle/>
                    <a:p>
                      <a:pPr marL="0" marR="0" lvl="0" indent="0" algn="ctr" rtl="0">
                        <a:lnSpc>
                          <a:spcPct val="115000"/>
                        </a:lnSpc>
                        <a:spcBef>
                          <a:spcPts val="0"/>
                        </a:spcBef>
                        <a:spcAft>
                          <a:spcPts val="0"/>
                        </a:spcAft>
                        <a:buSzPct val="25000"/>
                        <a:buNone/>
                      </a:pPr>
                      <a:r>
                        <a:rPr lang="en-US" sz="1400">
                          <a:solidFill>
                            <a:schemeClr val="dk1"/>
                          </a:solidFill>
                          <a:latin typeface="Calibri"/>
                          <a:ea typeface="Calibri"/>
                          <a:cs typeface="Calibri"/>
                          <a:sym typeface="Calibri"/>
                        </a:rPr>
                        <a:t>American Flag</a:t>
                      </a:r>
                    </a:p>
                  </a:txBody>
                  <a:tcPr marL="68575" marR="68575" marT="0" marB="0"/>
                </a:tc>
              </a:tr>
              <a:tr h="370850">
                <a:tc>
                  <a:txBody>
                    <a:bodyPr/>
                    <a:lstStyle/>
                    <a:p>
                      <a:pPr marL="0" marR="0" lvl="0" indent="0" algn="ctr" rtl="0">
                        <a:lnSpc>
                          <a:spcPct val="115000"/>
                        </a:lnSpc>
                        <a:spcBef>
                          <a:spcPts val="0"/>
                        </a:spcBef>
                        <a:spcAft>
                          <a:spcPts val="0"/>
                        </a:spcAft>
                        <a:buSzPct val="25000"/>
                        <a:buNone/>
                      </a:pPr>
                      <a:r>
                        <a:rPr lang="en-US" sz="1400">
                          <a:solidFill>
                            <a:schemeClr val="dk1"/>
                          </a:solidFill>
                          <a:latin typeface="Calibri"/>
                          <a:ea typeface="Calibri"/>
                          <a:cs typeface="Calibri"/>
                          <a:sym typeface="Calibri"/>
                        </a:rPr>
                        <a:t>Internet/Social Media</a:t>
                      </a:r>
                    </a:p>
                  </a:txBody>
                  <a:tcPr marL="68575" marR="68575" marT="0" marB="0"/>
                </a:tc>
                <a:tc>
                  <a:txBody>
                    <a:bodyPr/>
                    <a:lstStyle/>
                    <a:p>
                      <a:pPr marL="0" marR="0" lvl="0" indent="0" algn="ctr" rtl="0">
                        <a:lnSpc>
                          <a:spcPct val="115000"/>
                        </a:lnSpc>
                        <a:spcBef>
                          <a:spcPts val="0"/>
                        </a:spcBef>
                        <a:spcAft>
                          <a:spcPts val="0"/>
                        </a:spcAft>
                        <a:buSzPct val="25000"/>
                        <a:buNone/>
                      </a:pPr>
                      <a:r>
                        <a:rPr lang="en-US" sz="1400">
                          <a:solidFill>
                            <a:schemeClr val="dk1"/>
                          </a:solidFill>
                          <a:latin typeface="Calibri"/>
                          <a:ea typeface="Calibri"/>
                          <a:cs typeface="Calibri"/>
                          <a:sym typeface="Calibri"/>
                        </a:rPr>
                        <a:t>TV</a:t>
                      </a:r>
                    </a:p>
                  </a:txBody>
                  <a:tcPr marL="68575" marR="68575" marT="0" marB="0"/>
                </a:tc>
                <a:tc>
                  <a:txBody>
                    <a:bodyPr/>
                    <a:lstStyle/>
                    <a:p>
                      <a:pPr marL="0" marR="0" lvl="0" indent="0" algn="ctr" rtl="0">
                        <a:lnSpc>
                          <a:spcPct val="115000"/>
                        </a:lnSpc>
                        <a:spcBef>
                          <a:spcPts val="0"/>
                        </a:spcBef>
                        <a:spcAft>
                          <a:spcPts val="0"/>
                        </a:spcAft>
                        <a:buSzPct val="25000"/>
                        <a:buNone/>
                      </a:pPr>
                      <a:r>
                        <a:rPr lang="en-US" sz="1400">
                          <a:solidFill>
                            <a:srgbClr val="000000"/>
                          </a:solidFill>
                          <a:latin typeface="Calibri"/>
                          <a:ea typeface="Calibri"/>
                          <a:cs typeface="Calibri"/>
                          <a:sym typeface="Calibri"/>
                        </a:rPr>
                        <a:t>Take Responsibility</a:t>
                      </a:r>
                    </a:p>
                  </a:txBody>
                  <a:tcPr marL="68575" marR="68575" marT="9525" marB="0"/>
                </a:tc>
                <a:tc>
                  <a:txBody>
                    <a:bodyPr/>
                    <a:lstStyle/>
                    <a:p>
                      <a:pPr marL="0" marR="0" lvl="0" indent="0" algn="ctr" rtl="0">
                        <a:lnSpc>
                          <a:spcPct val="115000"/>
                        </a:lnSpc>
                        <a:spcBef>
                          <a:spcPts val="0"/>
                        </a:spcBef>
                        <a:spcAft>
                          <a:spcPts val="0"/>
                        </a:spcAft>
                        <a:buSzPct val="25000"/>
                        <a:buNone/>
                      </a:pPr>
                      <a:r>
                        <a:rPr lang="en-US" sz="1400">
                          <a:solidFill>
                            <a:schemeClr val="dk1"/>
                          </a:solidFill>
                          <a:latin typeface="Calibri"/>
                          <a:ea typeface="Calibri"/>
                          <a:cs typeface="Calibri"/>
                          <a:sym typeface="Calibri"/>
                        </a:rPr>
                        <a:t>TV/Media</a:t>
                      </a:r>
                    </a:p>
                  </a:txBody>
                  <a:tcPr marL="68575" marR="68575" marT="0" marB="0"/>
                </a:tc>
                <a:tc>
                  <a:txBody>
                    <a:bodyPr/>
                    <a:lstStyle/>
                    <a:p>
                      <a:pPr marL="0" marR="0" lvl="0" indent="0" algn="ctr" rtl="0">
                        <a:lnSpc>
                          <a:spcPct val="115000"/>
                        </a:lnSpc>
                        <a:spcBef>
                          <a:spcPts val="0"/>
                        </a:spcBef>
                        <a:spcAft>
                          <a:spcPts val="0"/>
                        </a:spcAft>
                        <a:buSzPct val="25000"/>
                        <a:buNone/>
                      </a:pPr>
                      <a:r>
                        <a:rPr lang="en-US" sz="1400">
                          <a:solidFill>
                            <a:schemeClr val="dk1"/>
                          </a:solidFill>
                          <a:latin typeface="Calibri"/>
                          <a:ea typeface="Calibri"/>
                          <a:cs typeface="Calibri"/>
                          <a:sym typeface="Calibri"/>
                        </a:rPr>
                        <a:t>Eagle</a:t>
                      </a:r>
                    </a:p>
                  </a:txBody>
                  <a:tcPr marL="68575" marR="68575" marT="0" marB="0"/>
                </a:tc>
              </a:tr>
              <a:tr h="370850">
                <a:tc>
                  <a:txBody>
                    <a:bodyPr/>
                    <a:lstStyle/>
                    <a:p>
                      <a:pPr marL="0" marR="0" lvl="0" indent="0" algn="ctr" rtl="0">
                        <a:lnSpc>
                          <a:spcPct val="115000"/>
                        </a:lnSpc>
                        <a:spcBef>
                          <a:spcPts val="0"/>
                        </a:spcBef>
                        <a:spcAft>
                          <a:spcPts val="0"/>
                        </a:spcAft>
                        <a:buSzPct val="25000"/>
                        <a:buNone/>
                      </a:pPr>
                      <a:r>
                        <a:rPr lang="en-US" sz="1400">
                          <a:solidFill>
                            <a:schemeClr val="dk1"/>
                          </a:solidFill>
                          <a:latin typeface="Calibri"/>
                          <a:ea typeface="Calibri"/>
                          <a:cs typeface="Calibri"/>
                          <a:sym typeface="Calibri"/>
                        </a:rPr>
                        <a:t>Disney/Universal</a:t>
                      </a:r>
                    </a:p>
                  </a:txBody>
                  <a:tcPr marL="68575" marR="68575" marT="0" marB="0"/>
                </a:tc>
                <a:tc>
                  <a:txBody>
                    <a:bodyPr/>
                    <a:lstStyle/>
                    <a:p>
                      <a:pPr marL="0" marR="0" lvl="0" indent="0" algn="ctr" rtl="0">
                        <a:lnSpc>
                          <a:spcPct val="115000"/>
                        </a:lnSpc>
                        <a:spcBef>
                          <a:spcPts val="0"/>
                        </a:spcBef>
                        <a:spcAft>
                          <a:spcPts val="0"/>
                        </a:spcAft>
                        <a:buSzPct val="25000"/>
                        <a:buNone/>
                      </a:pPr>
                      <a:r>
                        <a:rPr lang="en-US" sz="1400">
                          <a:solidFill>
                            <a:schemeClr val="dk1"/>
                          </a:solidFill>
                          <a:latin typeface="Calibri"/>
                          <a:ea typeface="Calibri"/>
                          <a:cs typeface="Calibri"/>
                          <a:sym typeface="Calibri"/>
                        </a:rPr>
                        <a:t>Movies</a:t>
                      </a:r>
                    </a:p>
                  </a:txBody>
                  <a:tcPr marL="68575" marR="68575" marT="0" marB="0"/>
                </a:tc>
                <a:tc>
                  <a:txBody>
                    <a:bodyPr/>
                    <a:lstStyle/>
                    <a:p>
                      <a:pPr marL="0" marR="0" lvl="0" indent="0" algn="ctr" rtl="0">
                        <a:lnSpc>
                          <a:spcPct val="115000"/>
                        </a:lnSpc>
                        <a:spcBef>
                          <a:spcPts val="0"/>
                        </a:spcBef>
                        <a:spcAft>
                          <a:spcPts val="0"/>
                        </a:spcAft>
                        <a:buSzPct val="25000"/>
                        <a:buNone/>
                      </a:pPr>
                      <a:r>
                        <a:rPr lang="en-US" sz="1400">
                          <a:solidFill>
                            <a:srgbClr val="000000"/>
                          </a:solidFill>
                          <a:latin typeface="Calibri"/>
                          <a:ea typeface="Calibri"/>
                          <a:cs typeface="Calibri"/>
                          <a:sym typeface="Calibri"/>
                        </a:rPr>
                        <a:t>Kindness</a:t>
                      </a:r>
                    </a:p>
                  </a:txBody>
                  <a:tcPr marL="68575" marR="68575" marT="9525" marB="0"/>
                </a:tc>
                <a:tc>
                  <a:txBody>
                    <a:bodyPr/>
                    <a:lstStyle/>
                    <a:p>
                      <a:pPr marL="0" marR="0" lvl="0" indent="0" algn="ctr" rtl="0">
                        <a:lnSpc>
                          <a:spcPct val="115000"/>
                        </a:lnSpc>
                        <a:spcBef>
                          <a:spcPts val="0"/>
                        </a:spcBef>
                        <a:spcAft>
                          <a:spcPts val="0"/>
                        </a:spcAft>
                        <a:buSzPct val="25000"/>
                        <a:buNone/>
                      </a:pPr>
                      <a:r>
                        <a:rPr lang="en-US" sz="1400">
                          <a:solidFill>
                            <a:schemeClr val="dk1"/>
                          </a:solidFill>
                          <a:latin typeface="Calibri"/>
                          <a:ea typeface="Calibri"/>
                          <a:cs typeface="Calibri"/>
                          <a:sym typeface="Calibri"/>
                        </a:rPr>
                        <a:t>Internet/Social Media</a:t>
                      </a:r>
                    </a:p>
                  </a:txBody>
                  <a:tcPr marL="68575" marR="68575" marT="0" marB="0"/>
                </a:tc>
                <a:tc>
                  <a:txBody>
                    <a:bodyPr/>
                    <a:lstStyle/>
                    <a:p>
                      <a:pPr marL="0" marR="0" lvl="0" indent="0" algn="ctr" rtl="0">
                        <a:lnSpc>
                          <a:spcPct val="115000"/>
                        </a:lnSpc>
                        <a:spcBef>
                          <a:spcPts val="0"/>
                        </a:spcBef>
                        <a:spcAft>
                          <a:spcPts val="0"/>
                        </a:spcAft>
                        <a:buSzPct val="25000"/>
                        <a:buNone/>
                      </a:pPr>
                      <a:r>
                        <a:rPr lang="en-US" sz="1400">
                          <a:solidFill>
                            <a:schemeClr val="dk1"/>
                          </a:solidFill>
                          <a:latin typeface="Calibri"/>
                          <a:ea typeface="Calibri"/>
                          <a:cs typeface="Calibri"/>
                          <a:sym typeface="Calibri"/>
                        </a:rPr>
                        <a:t>Burgers and hotdogs</a:t>
                      </a:r>
                    </a:p>
                  </a:txBody>
                  <a:tcPr marL="68575" marR="68575" marT="0" marB="0"/>
                </a:tc>
              </a:tr>
              <a:tr h="370850">
                <a:tc>
                  <a:txBody>
                    <a:bodyPr/>
                    <a:lstStyle/>
                    <a:p>
                      <a:pPr marL="0" marR="0" lvl="0" indent="0" algn="ctr" rtl="0">
                        <a:lnSpc>
                          <a:spcPct val="115000"/>
                        </a:lnSpc>
                        <a:spcBef>
                          <a:spcPts val="0"/>
                        </a:spcBef>
                        <a:spcAft>
                          <a:spcPts val="0"/>
                        </a:spcAft>
                        <a:buSzPct val="25000"/>
                        <a:buNone/>
                      </a:pPr>
                      <a:r>
                        <a:rPr lang="en-US" sz="1400">
                          <a:solidFill>
                            <a:schemeClr val="dk1"/>
                          </a:solidFill>
                          <a:latin typeface="Calibri"/>
                          <a:ea typeface="Calibri"/>
                          <a:cs typeface="Calibri"/>
                          <a:sym typeface="Calibri"/>
                        </a:rPr>
                        <a:t>Religion</a:t>
                      </a:r>
                    </a:p>
                  </a:txBody>
                  <a:tcPr marL="68575" marR="68575" marT="0" marB="0"/>
                </a:tc>
                <a:tc>
                  <a:txBody>
                    <a:bodyPr/>
                    <a:lstStyle/>
                    <a:p>
                      <a:pPr marL="0" marR="0" lvl="0" indent="0" algn="ctr" rtl="0">
                        <a:lnSpc>
                          <a:spcPct val="115000"/>
                        </a:lnSpc>
                        <a:spcBef>
                          <a:spcPts val="0"/>
                        </a:spcBef>
                        <a:spcAft>
                          <a:spcPts val="0"/>
                        </a:spcAft>
                        <a:buSzPct val="25000"/>
                        <a:buNone/>
                      </a:pPr>
                      <a:r>
                        <a:rPr lang="en-US" sz="1400">
                          <a:solidFill>
                            <a:schemeClr val="dk1"/>
                          </a:solidFill>
                          <a:latin typeface="Calibri"/>
                          <a:ea typeface="Calibri"/>
                          <a:cs typeface="Calibri"/>
                          <a:sym typeface="Calibri"/>
                        </a:rPr>
                        <a:t>Religion</a:t>
                      </a:r>
                    </a:p>
                  </a:txBody>
                  <a:tcPr marL="68575" marR="68575" marT="0" marB="0"/>
                </a:tc>
                <a:tc>
                  <a:txBody>
                    <a:bodyPr/>
                    <a:lstStyle/>
                    <a:p>
                      <a:pPr marL="0" marR="0" lvl="0" indent="0" algn="ctr" rtl="0">
                        <a:lnSpc>
                          <a:spcPct val="115000"/>
                        </a:lnSpc>
                        <a:spcBef>
                          <a:spcPts val="0"/>
                        </a:spcBef>
                        <a:spcAft>
                          <a:spcPts val="0"/>
                        </a:spcAft>
                        <a:buSzPct val="25000"/>
                        <a:buNone/>
                      </a:pPr>
                      <a:r>
                        <a:rPr lang="en-US" sz="1400">
                          <a:solidFill>
                            <a:srgbClr val="000000"/>
                          </a:solidFill>
                          <a:latin typeface="Calibri"/>
                          <a:ea typeface="Calibri"/>
                          <a:cs typeface="Calibri"/>
                          <a:sym typeface="Calibri"/>
                        </a:rPr>
                        <a:t>Family First</a:t>
                      </a:r>
                    </a:p>
                  </a:txBody>
                  <a:tcPr marL="68575" marR="68575" marT="9525" marB="0"/>
                </a:tc>
                <a:tc>
                  <a:txBody>
                    <a:bodyPr/>
                    <a:lstStyle/>
                    <a:p>
                      <a:pPr marL="0" marR="0" lvl="0" indent="0" algn="ctr" rtl="0">
                        <a:lnSpc>
                          <a:spcPct val="115000"/>
                        </a:lnSpc>
                        <a:spcBef>
                          <a:spcPts val="0"/>
                        </a:spcBef>
                        <a:spcAft>
                          <a:spcPts val="0"/>
                        </a:spcAft>
                        <a:buSzPct val="25000"/>
                        <a:buNone/>
                      </a:pPr>
                      <a:r>
                        <a:rPr lang="en-US" sz="1400">
                          <a:solidFill>
                            <a:schemeClr val="dk1"/>
                          </a:solidFill>
                          <a:latin typeface="Calibri"/>
                          <a:ea typeface="Calibri"/>
                          <a:cs typeface="Calibri"/>
                          <a:sym typeface="Calibri"/>
                        </a:rPr>
                        <a:t>Fairs/Carnivals</a:t>
                      </a:r>
                    </a:p>
                  </a:txBody>
                  <a:tcPr marL="68575" marR="68575" marT="0" marB="0"/>
                </a:tc>
                <a:tc>
                  <a:txBody>
                    <a:bodyPr/>
                    <a:lstStyle/>
                    <a:p>
                      <a:pPr marL="0" marR="0" lvl="0" indent="0" algn="ctr" rtl="0">
                        <a:lnSpc>
                          <a:spcPct val="115000"/>
                        </a:lnSpc>
                        <a:spcBef>
                          <a:spcPts val="0"/>
                        </a:spcBef>
                        <a:spcAft>
                          <a:spcPts val="0"/>
                        </a:spcAft>
                        <a:buSzPct val="25000"/>
                        <a:buNone/>
                      </a:pPr>
                      <a:r>
                        <a:rPr lang="en-US" sz="1400">
                          <a:solidFill>
                            <a:schemeClr val="dk1"/>
                          </a:solidFill>
                          <a:latin typeface="Calibri"/>
                          <a:ea typeface="Calibri"/>
                          <a:cs typeface="Calibri"/>
                          <a:sym typeface="Calibri"/>
                        </a:rPr>
                        <a:t>T.V</a:t>
                      </a:r>
                    </a:p>
                  </a:txBody>
                  <a:tcPr marL="68575" marR="68575" marT="0" marB="0"/>
                </a:tc>
              </a:tr>
              <a:tr h="370850">
                <a:tc>
                  <a:txBody>
                    <a:bodyPr/>
                    <a:lstStyle/>
                    <a:p>
                      <a:pPr marL="0" marR="0" lvl="0" indent="0" algn="ctr" rtl="0">
                        <a:lnSpc>
                          <a:spcPct val="115000"/>
                        </a:lnSpc>
                        <a:spcBef>
                          <a:spcPts val="0"/>
                        </a:spcBef>
                        <a:spcAft>
                          <a:spcPts val="0"/>
                        </a:spcAft>
                        <a:buSzPct val="25000"/>
                        <a:buNone/>
                      </a:pPr>
                      <a:r>
                        <a:rPr lang="en-US" sz="1400">
                          <a:solidFill>
                            <a:schemeClr val="dk1"/>
                          </a:solidFill>
                          <a:latin typeface="Calibri"/>
                          <a:ea typeface="Calibri"/>
                          <a:cs typeface="Calibri"/>
                          <a:sym typeface="Calibri"/>
                        </a:rPr>
                        <a:t>English</a:t>
                      </a:r>
                    </a:p>
                  </a:txBody>
                  <a:tcPr marL="68575" marR="68575" marT="0" marB="0"/>
                </a:tc>
                <a:tc>
                  <a:txBody>
                    <a:bodyPr/>
                    <a:lstStyle/>
                    <a:p>
                      <a:pPr marL="0" marR="0" lvl="0" indent="0" algn="ctr" rtl="0">
                        <a:lnSpc>
                          <a:spcPct val="115000"/>
                        </a:lnSpc>
                        <a:spcBef>
                          <a:spcPts val="0"/>
                        </a:spcBef>
                        <a:spcAft>
                          <a:spcPts val="0"/>
                        </a:spcAft>
                        <a:buSzPct val="25000"/>
                        <a:buNone/>
                      </a:pPr>
                      <a:r>
                        <a:rPr lang="en-US" sz="1400">
                          <a:solidFill>
                            <a:schemeClr val="dk1"/>
                          </a:solidFill>
                          <a:latin typeface="Calibri"/>
                          <a:ea typeface="Calibri"/>
                          <a:cs typeface="Calibri"/>
                          <a:sym typeface="Calibri"/>
                        </a:rPr>
                        <a:t>Gangs</a:t>
                      </a:r>
                    </a:p>
                  </a:txBody>
                  <a:tcPr marL="68575" marR="68575" marT="0" marB="0"/>
                </a:tc>
                <a:tc>
                  <a:txBody>
                    <a:bodyPr/>
                    <a:lstStyle/>
                    <a:p>
                      <a:pPr marL="0" marR="0" lvl="0" indent="0" algn="ctr" rtl="0">
                        <a:lnSpc>
                          <a:spcPct val="115000"/>
                        </a:lnSpc>
                        <a:spcBef>
                          <a:spcPts val="0"/>
                        </a:spcBef>
                        <a:spcAft>
                          <a:spcPts val="0"/>
                        </a:spcAft>
                        <a:buSzPct val="25000"/>
                        <a:buNone/>
                      </a:pPr>
                      <a:r>
                        <a:rPr lang="en-US" sz="1400">
                          <a:solidFill>
                            <a:srgbClr val="000000"/>
                          </a:solidFill>
                          <a:latin typeface="Calibri"/>
                          <a:ea typeface="Calibri"/>
                          <a:cs typeface="Calibri"/>
                          <a:sym typeface="Calibri"/>
                        </a:rPr>
                        <a:t>Good Company</a:t>
                      </a:r>
                    </a:p>
                  </a:txBody>
                  <a:tcPr marL="68575" marR="68575" marT="9525" marB="0"/>
                </a:tc>
                <a:tc>
                  <a:txBody>
                    <a:bodyPr/>
                    <a:lstStyle/>
                    <a:p>
                      <a:pPr marL="0" marR="0" lvl="0" indent="0" algn="ctr" rtl="0">
                        <a:lnSpc>
                          <a:spcPct val="115000"/>
                        </a:lnSpc>
                        <a:spcBef>
                          <a:spcPts val="0"/>
                        </a:spcBef>
                        <a:spcAft>
                          <a:spcPts val="0"/>
                        </a:spcAft>
                        <a:buSzPct val="25000"/>
                        <a:buNone/>
                      </a:pPr>
                      <a:r>
                        <a:rPr lang="en-US" sz="1400">
                          <a:solidFill>
                            <a:schemeClr val="dk1"/>
                          </a:solidFill>
                          <a:latin typeface="Calibri"/>
                          <a:ea typeface="Calibri"/>
                          <a:cs typeface="Calibri"/>
                          <a:sym typeface="Calibri"/>
                        </a:rPr>
                        <a:t>Bullying</a:t>
                      </a:r>
                    </a:p>
                  </a:txBody>
                  <a:tcPr marL="68575" marR="68575" marT="0" marB="0"/>
                </a:tc>
                <a:tc>
                  <a:txBody>
                    <a:bodyPr/>
                    <a:lstStyle/>
                    <a:p>
                      <a:pPr marL="0" marR="0" lvl="0" indent="0" algn="ctr" rtl="0">
                        <a:lnSpc>
                          <a:spcPct val="115000"/>
                        </a:lnSpc>
                        <a:spcBef>
                          <a:spcPts val="0"/>
                        </a:spcBef>
                        <a:spcAft>
                          <a:spcPts val="0"/>
                        </a:spcAft>
                        <a:buSzPct val="25000"/>
                        <a:buNone/>
                      </a:pPr>
                      <a:r>
                        <a:rPr lang="en-US" sz="1400">
                          <a:solidFill>
                            <a:schemeClr val="dk1"/>
                          </a:solidFill>
                          <a:latin typeface="Calibri"/>
                          <a:ea typeface="Calibri"/>
                          <a:cs typeface="Calibri"/>
                          <a:sym typeface="Calibri"/>
                        </a:rPr>
                        <a:t>Video games</a:t>
                      </a:r>
                    </a:p>
                  </a:txBody>
                  <a:tcPr marL="68575" marR="68575" marT="0" marB="0"/>
                </a:tc>
              </a:tr>
              <a:tr h="370850">
                <a:tc>
                  <a:txBody>
                    <a:bodyPr/>
                    <a:lstStyle/>
                    <a:p>
                      <a:pPr marL="0" marR="0" lvl="0" indent="0" algn="ctr" rtl="0">
                        <a:lnSpc>
                          <a:spcPct val="115000"/>
                        </a:lnSpc>
                        <a:spcBef>
                          <a:spcPts val="0"/>
                        </a:spcBef>
                        <a:spcAft>
                          <a:spcPts val="0"/>
                        </a:spcAft>
                        <a:buSzPct val="25000"/>
                        <a:buNone/>
                      </a:pPr>
                      <a:r>
                        <a:rPr lang="en-US" sz="1400">
                          <a:solidFill>
                            <a:schemeClr val="dk1"/>
                          </a:solidFill>
                          <a:latin typeface="Calibri"/>
                          <a:ea typeface="Calibri"/>
                          <a:cs typeface="Calibri"/>
                          <a:sym typeface="Calibri"/>
                        </a:rPr>
                        <a:t>Equality</a:t>
                      </a:r>
                    </a:p>
                  </a:txBody>
                  <a:tcPr marL="68575" marR="68575" marT="0" marB="0"/>
                </a:tc>
                <a:tc>
                  <a:txBody>
                    <a:bodyPr/>
                    <a:lstStyle/>
                    <a:p>
                      <a:pPr marL="0" marR="0" lvl="0" indent="0" algn="ctr" rtl="0">
                        <a:lnSpc>
                          <a:spcPct val="115000"/>
                        </a:lnSpc>
                        <a:spcBef>
                          <a:spcPts val="0"/>
                        </a:spcBef>
                        <a:spcAft>
                          <a:spcPts val="0"/>
                        </a:spcAft>
                        <a:buSzPct val="25000"/>
                        <a:buNone/>
                      </a:pPr>
                      <a:r>
                        <a:rPr lang="en-US" sz="1400">
                          <a:solidFill>
                            <a:schemeClr val="dk1"/>
                          </a:solidFill>
                          <a:latin typeface="Calibri"/>
                          <a:ea typeface="Calibri"/>
                          <a:cs typeface="Calibri"/>
                          <a:sym typeface="Calibri"/>
                        </a:rPr>
                        <a:t>Cell Phones</a:t>
                      </a:r>
                    </a:p>
                  </a:txBody>
                  <a:tcPr marL="68575" marR="68575" marT="0" marB="0"/>
                </a:tc>
                <a:tc>
                  <a:txBody>
                    <a:bodyPr/>
                    <a:lstStyle/>
                    <a:p>
                      <a:pPr marL="0" marR="0" lvl="0" indent="0" algn="ctr" rtl="0">
                        <a:lnSpc>
                          <a:spcPct val="115000"/>
                        </a:lnSpc>
                        <a:spcBef>
                          <a:spcPts val="0"/>
                        </a:spcBef>
                        <a:spcAft>
                          <a:spcPts val="0"/>
                        </a:spcAft>
                        <a:buSzPct val="25000"/>
                        <a:buNone/>
                      </a:pPr>
                      <a:r>
                        <a:rPr lang="en-US" sz="1400">
                          <a:solidFill>
                            <a:srgbClr val="000000"/>
                          </a:solidFill>
                          <a:latin typeface="Calibri"/>
                          <a:ea typeface="Calibri"/>
                          <a:cs typeface="Calibri"/>
                          <a:sym typeface="Calibri"/>
                        </a:rPr>
                        <a:t>Life Lessons</a:t>
                      </a:r>
                    </a:p>
                  </a:txBody>
                  <a:tcPr marL="68575" marR="68575" marT="9525" marB="0"/>
                </a:tc>
                <a:tc>
                  <a:txBody>
                    <a:bodyPr/>
                    <a:lstStyle/>
                    <a:p>
                      <a:pPr marL="0" marR="0" lvl="0" indent="0" algn="ctr" rtl="0">
                        <a:lnSpc>
                          <a:spcPct val="115000"/>
                        </a:lnSpc>
                        <a:spcBef>
                          <a:spcPts val="0"/>
                        </a:spcBef>
                        <a:spcAft>
                          <a:spcPts val="0"/>
                        </a:spcAft>
                        <a:buSzPct val="25000"/>
                        <a:buNone/>
                      </a:pPr>
                      <a:r>
                        <a:rPr lang="en-US" sz="1400">
                          <a:solidFill>
                            <a:schemeClr val="dk1"/>
                          </a:solidFill>
                          <a:latin typeface="Calibri"/>
                          <a:ea typeface="Calibri"/>
                          <a:cs typeface="Calibri"/>
                          <a:sym typeface="Calibri"/>
                        </a:rPr>
                        <a:t>Disney/Universal</a:t>
                      </a:r>
                    </a:p>
                  </a:txBody>
                  <a:tcPr marL="68575" marR="68575" marT="0" marB="0"/>
                </a:tc>
                <a:tc>
                  <a:txBody>
                    <a:bodyPr/>
                    <a:lstStyle/>
                    <a:p>
                      <a:pPr marL="0" marR="0" lvl="0" indent="0" algn="ctr" rtl="0">
                        <a:lnSpc>
                          <a:spcPct val="115000"/>
                        </a:lnSpc>
                        <a:spcBef>
                          <a:spcPts val="0"/>
                        </a:spcBef>
                        <a:spcAft>
                          <a:spcPts val="0"/>
                        </a:spcAft>
                        <a:buSzPct val="25000"/>
                        <a:buNone/>
                      </a:pPr>
                      <a:r>
                        <a:rPr lang="en-US" sz="1400">
                          <a:solidFill>
                            <a:schemeClr val="dk1"/>
                          </a:solidFill>
                          <a:latin typeface="Calibri"/>
                          <a:ea typeface="Calibri"/>
                          <a:cs typeface="Calibri"/>
                          <a:sym typeface="Calibri"/>
                        </a:rPr>
                        <a:t>Alcohol</a:t>
                      </a:r>
                    </a:p>
                  </a:txBody>
                  <a:tcPr marL="68575" marR="68575" marT="0" marB="0"/>
                </a:tc>
              </a:tr>
            </a:tbl>
          </a:graphicData>
        </a:graphic>
      </p:graphicFrame>
      <p:sp>
        <p:nvSpPr>
          <p:cNvPr id="267" name="Shape 267"/>
          <p:cNvSpPr txBox="1">
            <a:spLocks noGrp="1"/>
          </p:cNvSpPr>
          <p:nvPr>
            <p:ph type="title"/>
          </p:nvPr>
        </p:nvSpPr>
        <p:spPr>
          <a:xfrm>
            <a:off x="1981200" y="274637"/>
            <a:ext cx="8229600" cy="1143000"/>
          </a:xfrm>
          <a:prstGeom prst="rect">
            <a:avLst/>
          </a:prstGeom>
          <a:noFill/>
          <a:ln>
            <a:noFill/>
          </a:ln>
        </p:spPr>
        <p:txBody>
          <a:bodyPr lIns="91425" tIns="45700" rIns="91425" bIns="45700" anchor="ctr" anchorCtr="0">
            <a:noAutofit/>
          </a:bodyPr>
          <a:lstStyle/>
          <a:p>
            <a:pPr algn="ctr">
              <a:buSzPct val="25000"/>
            </a:pPr>
            <a:r>
              <a:rPr lang="en-US"/>
              <a:t>What is Our American Culture?</a:t>
            </a:r>
          </a:p>
        </p:txBody>
      </p:sp>
    </p:spTree>
    <p:extLst>
      <p:ext uri="{BB962C8B-B14F-4D97-AF65-F5344CB8AC3E}">
        <p14:creationId xmlns:p14="http://schemas.microsoft.com/office/powerpoint/2010/main" val="36680972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Shape 280"/>
          <p:cNvSpPr txBox="1">
            <a:spLocks noGrp="1"/>
          </p:cNvSpPr>
          <p:nvPr>
            <p:ph type="body" idx="1"/>
          </p:nvPr>
        </p:nvSpPr>
        <p:spPr>
          <a:xfrm>
            <a:off x="1828801" y="1143000"/>
            <a:ext cx="8610599" cy="5562600"/>
          </a:xfrm>
          <a:prstGeom prst="rect">
            <a:avLst/>
          </a:prstGeom>
          <a:noFill/>
          <a:ln>
            <a:noFill/>
          </a:ln>
        </p:spPr>
        <p:txBody>
          <a:bodyPr lIns="91425" tIns="45700" rIns="91425" bIns="45700" anchor="t" anchorCtr="0">
            <a:noAutofit/>
          </a:bodyPr>
          <a:lstStyle/>
          <a:p>
            <a:pPr indent="-264160">
              <a:spcBef>
                <a:spcPts val="0"/>
              </a:spcBef>
              <a:buSzPct val="68000"/>
            </a:pPr>
            <a:r>
              <a:rPr lang="en-US" sz="2700" b="1" i="1"/>
              <a:t>Discovery</a:t>
            </a:r>
            <a:r>
              <a:rPr lang="en-US" sz="2700"/>
              <a:t> </a:t>
            </a:r>
          </a:p>
          <a:p>
            <a:pPr lvl="1" indent="-240791"/>
            <a:r>
              <a:rPr lang="en-US" sz="1800"/>
              <a:t>process of finding something that already exists</a:t>
            </a:r>
          </a:p>
          <a:p>
            <a:pPr indent="-264160">
              <a:buSzPct val="25000"/>
              <a:buNone/>
            </a:pPr>
            <a:endParaRPr sz="2700"/>
          </a:p>
          <a:p>
            <a:pPr indent="-264160">
              <a:buSzPct val="25000"/>
              <a:buNone/>
            </a:pPr>
            <a:endParaRPr sz="2700"/>
          </a:p>
          <a:p>
            <a:pPr indent="-264160">
              <a:buSzPct val="68000"/>
            </a:pPr>
            <a:r>
              <a:rPr lang="en-US" sz="2700" b="1" i="1"/>
              <a:t>Invention</a:t>
            </a:r>
            <a:r>
              <a:rPr lang="en-US" sz="2700"/>
              <a:t> </a:t>
            </a:r>
          </a:p>
          <a:p>
            <a:pPr lvl="1" indent="-240791"/>
            <a:r>
              <a:rPr lang="en-US" sz="1800"/>
              <a:t>creation of something new</a:t>
            </a:r>
          </a:p>
          <a:p>
            <a:pPr indent="-264160">
              <a:buSzPct val="25000"/>
              <a:buNone/>
            </a:pPr>
            <a:endParaRPr sz="2700"/>
          </a:p>
          <a:p>
            <a:pPr indent="-264160">
              <a:buSzPct val="25000"/>
              <a:buNone/>
            </a:pPr>
            <a:endParaRPr sz="2700"/>
          </a:p>
          <a:p>
            <a:pPr indent="-264160">
              <a:buSzPct val="68000"/>
            </a:pPr>
            <a:r>
              <a:rPr lang="en-US" sz="2700" b="1" i="1"/>
              <a:t>Diffusion</a:t>
            </a:r>
            <a:r>
              <a:rPr lang="en-US" sz="2700"/>
              <a:t> </a:t>
            </a:r>
          </a:p>
          <a:p>
            <a:pPr lvl="1" indent="-240791"/>
            <a:r>
              <a:rPr lang="en-US" sz="1800"/>
              <a:t>borrowing of aspects of culture from other cultures</a:t>
            </a:r>
          </a:p>
          <a:p>
            <a:pPr indent="-264160">
              <a:buSzPct val="68000"/>
              <a:buNone/>
            </a:pPr>
            <a:endParaRPr sz="2700"/>
          </a:p>
        </p:txBody>
      </p:sp>
      <p:sp>
        <p:nvSpPr>
          <p:cNvPr id="281" name="Shape 281"/>
          <p:cNvSpPr txBox="1">
            <a:spLocks noGrp="1"/>
          </p:cNvSpPr>
          <p:nvPr>
            <p:ph type="title"/>
          </p:nvPr>
        </p:nvSpPr>
        <p:spPr>
          <a:xfrm>
            <a:off x="1981200" y="0"/>
            <a:ext cx="8229600" cy="1143000"/>
          </a:xfrm>
          <a:prstGeom prst="rect">
            <a:avLst/>
          </a:prstGeom>
          <a:noFill/>
          <a:ln>
            <a:noFill/>
          </a:ln>
        </p:spPr>
        <p:txBody>
          <a:bodyPr lIns="91425" tIns="45700" rIns="91425" bIns="45700" anchor="ctr" anchorCtr="0">
            <a:noAutofit/>
          </a:bodyPr>
          <a:lstStyle/>
          <a:p>
            <a:pPr>
              <a:buSzPct val="25000"/>
            </a:pPr>
            <a:r>
              <a:rPr lang="en-US" sz="3600"/>
              <a:t>Culture Changes for Three Reasons</a:t>
            </a:r>
          </a:p>
        </p:txBody>
      </p:sp>
      <p:pic>
        <p:nvPicPr>
          <p:cNvPr id="282" name="Shape 282" descr="C:\Documents and Settings\connorm\Local Settings\Temporary Internet Files\Content.IE5\23ME8QEY\MP900442207[1].jpg"/>
          <p:cNvPicPr preferRelativeResize="0"/>
          <p:nvPr/>
        </p:nvPicPr>
        <p:blipFill rotWithShape="1">
          <a:blip r:embed="rId3">
            <a:alphaModFix/>
          </a:blip>
          <a:srcRect/>
          <a:stretch/>
        </p:blipFill>
        <p:spPr>
          <a:xfrm>
            <a:off x="8153401" y="1219200"/>
            <a:ext cx="1904999" cy="1270000"/>
          </a:xfrm>
          <a:prstGeom prst="rect">
            <a:avLst/>
          </a:prstGeom>
          <a:noFill/>
          <a:ln>
            <a:noFill/>
          </a:ln>
        </p:spPr>
      </p:pic>
      <p:pic>
        <p:nvPicPr>
          <p:cNvPr id="283" name="Shape 283" descr="C:\Documents and Settings\connorm\Local Settings\Temporary Internet Files\Content.IE5\I7LLB9A3\MC900445035[1].jpg"/>
          <p:cNvPicPr preferRelativeResize="0"/>
          <p:nvPr/>
        </p:nvPicPr>
        <p:blipFill rotWithShape="1">
          <a:blip r:embed="rId4">
            <a:alphaModFix/>
          </a:blip>
          <a:srcRect/>
          <a:stretch/>
        </p:blipFill>
        <p:spPr>
          <a:xfrm>
            <a:off x="8382000" y="2577095"/>
            <a:ext cx="1524000" cy="1973525"/>
          </a:xfrm>
          <a:prstGeom prst="rect">
            <a:avLst/>
          </a:prstGeom>
          <a:noFill/>
          <a:ln>
            <a:noFill/>
          </a:ln>
        </p:spPr>
      </p:pic>
      <p:pic>
        <p:nvPicPr>
          <p:cNvPr id="284" name="Shape 284" descr="diffusion.png"/>
          <p:cNvPicPr preferRelativeResize="0"/>
          <p:nvPr/>
        </p:nvPicPr>
        <p:blipFill rotWithShape="1">
          <a:blip r:embed="rId5">
            <a:alphaModFix/>
          </a:blip>
          <a:srcRect/>
          <a:stretch/>
        </p:blipFill>
        <p:spPr>
          <a:xfrm>
            <a:off x="7848601" y="4917040"/>
            <a:ext cx="2546013" cy="1940959"/>
          </a:xfrm>
          <a:prstGeom prst="rect">
            <a:avLst/>
          </a:prstGeom>
          <a:noFill/>
          <a:ln>
            <a:noFill/>
          </a:ln>
        </p:spPr>
      </p:pic>
    </p:spTree>
    <p:extLst>
      <p:ext uri="{BB962C8B-B14F-4D97-AF65-F5344CB8AC3E}">
        <p14:creationId xmlns:p14="http://schemas.microsoft.com/office/powerpoint/2010/main" val="15067576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pic>
        <p:nvPicPr>
          <p:cNvPr id="290" name="Shape 290" descr="surface culture.jpg"/>
          <p:cNvPicPr preferRelativeResize="0"/>
          <p:nvPr/>
        </p:nvPicPr>
        <p:blipFill>
          <a:blip r:embed="rId3">
            <a:alphaModFix/>
          </a:blip>
          <a:stretch>
            <a:fillRect/>
          </a:stretch>
        </p:blipFill>
        <p:spPr>
          <a:xfrm>
            <a:off x="1643288" y="1950450"/>
            <a:ext cx="8905425" cy="4514325"/>
          </a:xfrm>
          <a:prstGeom prst="rect">
            <a:avLst/>
          </a:prstGeom>
          <a:noFill/>
          <a:ln>
            <a:noFill/>
          </a:ln>
        </p:spPr>
      </p:pic>
      <p:sp>
        <p:nvSpPr>
          <p:cNvPr id="291" name="Shape 291"/>
          <p:cNvSpPr txBox="1">
            <a:spLocks noGrp="1"/>
          </p:cNvSpPr>
          <p:nvPr>
            <p:ph type="title"/>
          </p:nvPr>
        </p:nvSpPr>
        <p:spPr>
          <a:xfrm>
            <a:off x="1981200" y="274637"/>
            <a:ext cx="8229600" cy="1143000"/>
          </a:xfrm>
          <a:prstGeom prst="rect">
            <a:avLst/>
          </a:prstGeom>
        </p:spPr>
        <p:txBody>
          <a:bodyPr lIns="91425" tIns="91425" rIns="91425" bIns="91425" anchor="ctr" anchorCtr="0">
            <a:noAutofit/>
          </a:bodyPr>
          <a:lstStyle/>
          <a:p>
            <a:r>
              <a:rPr lang="en-US"/>
              <a:t>Culture Changes with the Times</a:t>
            </a:r>
          </a:p>
        </p:txBody>
      </p:sp>
    </p:spTree>
    <p:extLst>
      <p:ext uri="{BB962C8B-B14F-4D97-AF65-F5344CB8AC3E}">
        <p14:creationId xmlns:p14="http://schemas.microsoft.com/office/powerpoint/2010/main" val="382260169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Shape 297"/>
          <p:cNvSpPr txBox="1">
            <a:spLocks noGrp="1"/>
          </p:cNvSpPr>
          <p:nvPr>
            <p:ph type="body" idx="1"/>
          </p:nvPr>
        </p:nvSpPr>
        <p:spPr>
          <a:xfrm>
            <a:off x="1981200" y="1066801"/>
            <a:ext cx="8229600" cy="4525963"/>
          </a:xfrm>
          <a:prstGeom prst="rect">
            <a:avLst/>
          </a:prstGeom>
          <a:noFill/>
          <a:ln>
            <a:noFill/>
          </a:ln>
        </p:spPr>
        <p:txBody>
          <a:bodyPr lIns="91425" tIns="45700" rIns="91425" bIns="45700" anchor="t" anchorCtr="0">
            <a:noAutofit/>
          </a:bodyPr>
          <a:lstStyle/>
          <a:p>
            <a:pPr indent="-264160">
              <a:lnSpc>
                <a:spcPct val="90000"/>
              </a:lnSpc>
              <a:spcBef>
                <a:spcPts val="0"/>
              </a:spcBef>
              <a:buSzPct val="68000"/>
            </a:pPr>
            <a:r>
              <a:rPr lang="en-US" sz="2700" b="1"/>
              <a:t>Society</a:t>
            </a:r>
            <a:r>
              <a:rPr lang="en-US" sz="2700"/>
              <a:t> is a specific territory inhabited by people who share a common culture and human behavior is based on culture</a:t>
            </a:r>
          </a:p>
          <a:p>
            <a:pPr indent="-264160">
              <a:lnSpc>
                <a:spcPct val="90000"/>
              </a:lnSpc>
              <a:buSzPct val="25000"/>
              <a:buNone/>
            </a:pPr>
            <a:endParaRPr sz="2700"/>
          </a:p>
          <a:p>
            <a:pPr indent="-264160">
              <a:lnSpc>
                <a:spcPct val="90000"/>
              </a:lnSpc>
              <a:buSzPct val="68000"/>
            </a:pPr>
            <a:r>
              <a:rPr lang="en-US" sz="2700"/>
              <a:t>Culture and Society are </a:t>
            </a:r>
          </a:p>
          <a:p>
            <a:pPr indent="-264160">
              <a:lnSpc>
                <a:spcPct val="90000"/>
              </a:lnSpc>
              <a:buSzPct val="25000"/>
              <a:buNone/>
            </a:pPr>
            <a:r>
              <a:rPr lang="en-US" sz="2700"/>
              <a:t>tightly interwoven.</a:t>
            </a:r>
          </a:p>
          <a:p>
            <a:pPr indent="-264160">
              <a:lnSpc>
                <a:spcPct val="90000"/>
              </a:lnSpc>
              <a:buSzPct val="25000"/>
              <a:buNone/>
            </a:pPr>
            <a:r>
              <a:rPr lang="en-US" sz="2700"/>
              <a:t>One cannot exist </a:t>
            </a:r>
          </a:p>
          <a:p>
            <a:pPr indent="-264160">
              <a:lnSpc>
                <a:spcPct val="90000"/>
              </a:lnSpc>
              <a:buSzPct val="25000"/>
              <a:buNone/>
            </a:pPr>
            <a:r>
              <a:rPr lang="en-US" sz="2700"/>
              <a:t>without the other.</a:t>
            </a:r>
          </a:p>
          <a:p>
            <a:pPr indent="-264160">
              <a:lnSpc>
                <a:spcPct val="90000"/>
              </a:lnSpc>
              <a:buSzPct val="25000"/>
              <a:buNone/>
            </a:pPr>
            <a:endParaRPr sz="2700"/>
          </a:p>
          <a:p>
            <a:pPr indent="-264160">
              <a:lnSpc>
                <a:spcPct val="90000"/>
              </a:lnSpc>
              <a:buSzPct val="68000"/>
            </a:pPr>
            <a:r>
              <a:rPr lang="en-US" sz="2700"/>
              <a:t>Culture is learned</a:t>
            </a:r>
          </a:p>
        </p:txBody>
      </p:sp>
      <p:sp>
        <p:nvSpPr>
          <p:cNvPr id="298" name="Shape 298"/>
          <p:cNvSpPr txBox="1">
            <a:spLocks noGrp="1"/>
          </p:cNvSpPr>
          <p:nvPr>
            <p:ph type="title"/>
          </p:nvPr>
        </p:nvSpPr>
        <p:spPr>
          <a:xfrm>
            <a:off x="1981200" y="274638"/>
            <a:ext cx="8229600" cy="944561"/>
          </a:xfrm>
          <a:prstGeom prst="rect">
            <a:avLst/>
          </a:prstGeom>
          <a:noFill/>
          <a:ln>
            <a:noFill/>
          </a:ln>
        </p:spPr>
        <p:txBody>
          <a:bodyPr lIns="91425" tIns="45700" rIns="91425" bIns="45700" anchor="ctr" anchorCtr="0">
            <a:noAutofit/>
          </a:bodyPr>
          <a:lstStyle/>
          <a:p>
            <a:pPr algn="ctr">
              <a:buSzPct val="25000"/>
            </a:pPr>
            <a:r>
              <a:rPr lang="en-US"/>
              <a:t>Society</a:t>
            </a:r>
          </a:p>
        </p:txBody>
      </p:sp>
      <p:pic>
        <p:nvPicPr>
          <p:cNvPr id="299" name="Shape 299" descr="society.jpg"/>
          <p:cNvPicPr preferRelativeResize="0"/>
          <p:nvPr/>
        </p:nvPicPr>
        <p:blipFill rotWithShape="1">
          <a:blip r:embed="rId3">
            <a:alphaModFix/>
          </a:blip>
          <a:srcRect/>
          <a:stretch/>
        </p:blipFill>
        <p:spPr>
          <a:xfrm>
            <a:off x="6553198" y="3048000"/>
            <a:ext cx="3903048" cy="3048000"/>
          </a:xfrm>
          <a:prstGeom prst="rect">
            <a:avLst/>
          </a:prstGeom>
          <a:noFill/>
          <a:ln>
            <a:noFill/>
          </a:ln>
        </p:spPr>
      </p:pic>
    </p:spTree>
    <p:extLst>
      <p:ext uri="{BB962C8B-B14F-4D97-AF65-F5344CB8AC3E}">
        <p14:creationId xmlns:p14="http://schemas.microsoft.com/office/powerpoint/2010/main" val="18689831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Shape 305"/>
          <p:cNvSpPr txBox="1">
            <a:spLocks noGrp="1"/>
          </p:cNvSpPr>
          <p:nvPr>
            <p:ph type="body" idx="1"/>
          </p:nvPr>
        </p:nvSpPr>
        <p:spPr>
          <a:xfrm>
            <a:off x="1676401" y="1481329"/>
            <a:ext cx="8839199" cy="880872"/>
          </a:xfrm>
          <a:prstGeom prst="rect">
            <a:avLst/>
          </a:prstGeom>
          <a:noFill/>
          <a:ln>
            <a:noFill/>
          </a:ln>
        </p:spPr>
        <p:txBody>
          <a:bodyPr lIns="91425" tIns="45700" rIns="91425" bIns="45700" anchor="t" anchorCtr="0">
            <a:noAutofit/>
          </a:bodyPr>
          <a:lstStyle/>
          <a:p>
            <a:pPr indent="-264160" algn="ctr">
              <a:lnSpc>
                <a:spcPct val="90000"/>
              </a:lnSpc>
              <a:spcBef>
                <a:spcPts val="0"/>
              </a:spcBef>
              <a:buSzPct val="68000"/>
            </a:pPr>
            <a:r>
              <a:rPr lang="en-US" sz="2700" b="1"/>
              <a:t>Norms</a:t>
            </a:r>
            <a:r>
              <a:rPr lang="en-US" sz="2700"/>
              <a:t> are rules defining appropriate and inappropriate behavior</a:t>
            </a:r>
          </a:p>
          <a:p>
            <a:pPr indent="-264160" algn="ctr">
              <a:lnSpc>
                <a:spcPct val="90000"/>
              </a:lnSpc>
              <a:buSzPct val="68000"/>
              <a:buNone/>
            </a:pPr>
            <a:endParaRPr sz="2700"/>
          </a:p>
        </p:txBody>
      </p:sp>
      <p:sp>
        <p:nvSpPr>
          <p:cNvPr id="306" name="Shape 306"/>
          <p:cNvSpPr txBox="1">
            <a:spLocks noGrp="1"/>
          </p:cNvSpPr>
          <p:nvPr>
            <p:ph type="title"/>
          </p:nvPr>
        </p:nvSpPr>
        <p:spPr>
          <a:xfrm>
            <a:off x="1981200" y="274637"/>
            <a:ext cx="8229600" cy="1143000"/>
          </a:xfrm>
          <a:prstGeom prst="rect">
            <a:avLst/>
          </a:prstGeom>
          <a:noFill/>
          <a:ln>
            <a:noFill/>
          </a:ln>
        </p:spPr>
        <p:txBody>
          <a:bodyPr lIns="91425" tIns="45700" rIns="91425" bIns="45700" anchor="ctr" anchorCtr="0">
            <a:noAutofit/>
          </a:bodyPr>
          <a:lstStyle/>
          <a:p>
            <a:pPr algn="ctr">
              <a:buSzPct val="25000"/>
            </a:pPr>
            <a:r>
              <a:rPr lang="en-US"/>
              <a:t>Norms and Values</a:t>
            </a:r>
          </a:p>
        </p:txBody>
      </p:sp>
      <p:pic>
        <p:nvPicPr>
          <p:cNvPr id="307" name="Shape 307" descr="appropriate behavior.jpg"/>
          <p:cNvPicPr preferRelativeResize="0"/>
          <p:nvPr/>
        </p:nvPicPr>
        <p:blipFill rotWithShape="1">
          <a:blip r:embed="rId3">
            <a:alphaModFix/>
          </a:blip>
          <a:srcRect/>
          <a:stretch/>
        </p:blipFill>
        <p:spPr>
          <a:xfrm>
            <a:off x="1981200" y="2362200"/>
            <a:ext cx="4495800" cy="3371850"/>
          </a:xfrm>
          <a:prstGeom prst="rect">
            <a:avLst/>
          </a:prstGeom>
          <a:noFill/>
          <a:ln>
            <a:noFill/>
          </a:ln>
        </p:spPr>
      </p:pic>
      <p:pic>
        <p:nvPicPr>
          <p:cNvPr id="308" name="Shape 308" descr="inappropriate behavior.jpg"/>
          <p:cNvPicPr preferRelativeResize="0"/>
          <p:nvPr/>
        </p:nvPicPr>
        <p:blipFill rotWithShape="1">
          <a:blip r:embed="rId4">
            <a:alphaModFix/>
          </a:blip>
          <a:srcRect/>
          <a:stretch/>
        </p:blipFill>
        <p:spPr>
          <a:xfrm>
            <a:off x="6934201" y="2286000"/>
            <a:ext cx="2971799" cy="4452449"/>
          </a:xfrm>
          <a:prstGeom prst="rect">
            <a:avLst/>
          </a:prstGeom>
          <a:noFill/>
          <a:ln>
            <a:noFill/>
          </a:ln>
        </p:spPr>
      </p:pic>
    </p:spTree>
    <p:extLst>
      <p:ext uri="{BB962C8B-B14F-4D97-AF65-F5344CB8AC3E}">
        <p14:creationId xmlns:p14="http://schemas.microsoft.com/office/powerpoint/2010/main" val="363108084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Shape 314"/>
          <p:cNvSpPr txBox="1">
            <a:spLocks noGrp="1"/>
          </p:cNvSpPr>
          <p:nvPr>
            <p:ph type="body" idx="1"/>
          </p:nvPr>
        </p:nvSpPr>
        <p:spPr>
          <a:xfrm>
            <a:off x="1752600" y="1447797"/>
            <a:ext cx="8763000" cy="2248500"/>
          </a:xfrm>
          <a:prstGeom prst="rect">
            <a:avLst/>
          </a:prstGeom>
          <a:noFill/>
          <a:ln>
            <a:noFill/>
          </a:ln>
        </p:spPr>
        <p:txBody>
          <a:bodyPr lIns="91425" tIns="45700" rIns="91425" bIns="45700" anchor="t" anchorCtr="0">
            <a:noAutofit/>
          </a:bodyPr>
          <a:lstStyle/>
          <a:p>
            <a:pPr indent="-264160">
              <a:spcBef>
                <a:spcPts val="0"/>
              </a:spcBef>
              <a:buSzPct val="68000"/>
            </a:pPr>
            <a:r>
              <a:rPr lang="en-US" sz="2700" b="1"/>
              <a:t>Folkways</a:t>
            </a:r>
            <a:r>
              <a:rPr lang="en-US" sz="2700"/>
              <a:t> are norms that </a:t>
            </a:r>
            <a:r>
              <a:rPr lang="en-US"/>
              <a:t>have little </a:t>
            </a:r>
            <a:r>
              <a:rPr lang="en-US" sz="2700"/>
              <a:t>moral significance</a:t>
            </a:r>
          </a:p>
          <a:p>
            <a:pPr indent="-264160">
              <a:spcBef>
                <a:spcPts val="0"/>
              </a:spcBef>
            </a:pPr>
            <a:r>
              <a:rPr lang="en-US"/>
              <a:t>They are usually routine ways of doing things developed by trial and error, consists often of preferences rather than demands, variable from one situation to another.</a:t>
            </a:r>
          </a:p>
          <a:p>
            <a:pPr indent="-264160">
              <a:spcBef>
                <a:spcPts val="0"/>
              </a:spcBef>
            </a:pPr>
            <a:r>
              <a:rPr lang="en-US"/>
              <a:t>Violation of folkways elicit mild social reaction.</a:t>
            </a:r>
          </a:p>
          <a:p>
            <a:pPr indent="-264160" algn="ctr">
              <a:buSzPct val="68000"/>
              <a:buNone/>
            </a:pPr>
            <a:endParaRPr sz="2700"/>
          </a:p>
        </p:txBody>
      </p:sp>
      <p:sp>
        <p:nvSpPr>
          <p:cNvPr id="315" name="Shape 315"/>
          <p:cNvSpPr txBox="1">
            <a:spLocks noGrp="1"/>
          </p:cNvSpPr>
          <p:nvPr>
            <p:ph type="title"/>
          </p:nvPr>
        </p:nvSpPr>
        <p:spPr>
          <a:xfrm>
            <a:off x="1981200" y="274637"/>
            <a:ext cx="8229600" cy="1143000"/>
          </a:xfrm>
          <a:prstGeom prst="rect">
            <a:avLst/>
          </a:prstGeom>
          <a:noFill/>
          <a:ln>
            <a:noFill/>
          </a:ln>
        </p:spPr>
        <p:txBody>
          <a:bodyPr lIns="91425" tIns="45700" rIns="91425" bIns="45700" anchor="ctr" anchorCtr="0">
            <a:noAutofit/>
          </a:bodyPr>
          <a:lstStyle/>
          <a:p>
            <a:pPr algn="ctr">
              <a:buSzPct val="25000"/>
            </a:pPr>
            <a:r>
              <a:rPr lang="en-US"/>
              <a:t>Norms and Values</a:t>
            </a:r>
          </a:p>
        </p:txBody>
      </p:sp>
      <p:pic>
        <p:nvPicPr>
          <p:cNvPr id="316" name="Shape 316" descr="sleepy girl.jpg"/>
          <p:cNvPicPr preferRelativeResize="0"/>
          <p:nvPr/>
        </p:nvPicPr>
        <p:blipFill rotWithShape="1">
          <a:blip r:embed="rId3">
            <a:alphaModFix/>
          </a:blip>
          <a:srcRect/>
          <a:stretch/>
        </p:blipFill>
        <p:spPr>
          <a:xfrm>
            <a:off x="2207425" y="4393800"/>
            <a:ext cx="3039300" cy="2464200"/>
          </a:xfrm>
          <a:prstGeom prst="rect">
            <a:avLst/>
          </a:prstGeom>
          <a:noFill/>
          <a:ln>
            <a:noFill/>
          </a:ln>
        </p:spPr>
      </p:pic>
      <p:pic>
        <p:nvPicPr>
          <p:cNvPr id="317" name="Shape 317" descr="having a pet.jpg"/>
          <p:cNvPicPr preferRelativeResize="0"/>
          <p:nvPr/>
        </p:nvPicPr>
        <p:blipFill rotWithShape="1">
          <a:blip r:embed="rId4">
            <a:alphaModFix/>
          </a:blip>
          <a:srcRect/>
          <a:stretch/>
        </p:blipFill>
        <p:spPr>
          <a:xfrm>
            <a:off x="6603185" y="4393800"/>
            <a:ext cx="3355800" cy="2248500"/>
          </a:xfrm>
          <a:prstGeom prst="rect">
            <a:avLst/>
          </a:prstGeom>
          <a:noFill/>
          <a:ln>
            <a:noFill/>
          </a:ln>
        </p:spPr>
      </p:pic>
    </p:spTree>
    <p:extLst>
      <p:ext uri="{BB962C8B-B14F-4D97-AF65-F5344CB8AC3E}">
        <p14:creationId xmlns:p14="http://schemas.microsoft.com/office/powerpoint/2010/main" val="91163853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Shape 323"/>
          <p:cNvSpPr txBox="1">
            <a:spLocks noGrp="1"/>
          </p:cNvSpPr>
          <p:nvPr>
            <p:ph type="body" idx="1"/>
          </p:nvPr>
        </p:nvSpPr>
        <p:spPr>
          <a:xfrm>
            <a:off x="1935150" y="1234500"/>
            <a:ext cx="8321700" cy="5376600"/>
          </a:xfrm>
          <a:prstGeom prst="rect">
            <a:avLst/>
          </a:prstGeom>
        </p:spPr>
        <p:txBody>
          <a:bodyPr lIns="91425" tIns="91425" rIns="91425" bIns="91425" anchor="t" anchorCtr="0">
            <a:noAutofit/>
          </a:bodyPr>
          <a:lstStyle/>
          <a:p>
            <a:pPr marL="457200" indent="-228600">
              <a:spcBef>
                <a:spcPts val="0"/>
              </a:spcBef>
            </a:pPr>
            <a:r>
              <a:rPr lang="en-US"/>
              <a:t>smoking</a:t>
            </a:r>
          </a:p>
          <a:p>
            <a:pPr marL="457200" indent="-228600">
              <a:spcBef>
                <a:spcPts val="0"/>
              </a:spcBef>
            </a:pPr>
            <a:r>
              <a:rPr lang="en-US"/>
              <a:t>wearing heavy makeup</a:t>
            </a:r>
          </a:p>
          <a:p>
            <a:pPr marL="457200" indent="-228600">
              <a:spcBef>
                <a:spcPts val="0"/>
              </a:spcBef>
            </a:pPr>
            <a:r>
              <a:rPr lang="en-US"/>
              <a:t>sending thank you cards</a:t>
            </a:r>
          </a:p>
          <a:p>
            <a:pPr marL="457200" indent="-228600">
              <a:spcBef>
                <a:spcPts val="0"/>
              </a:spcBef>
            </a:pPr>
            <a:r>
              <a:rPr lang="en-US"/>
              <a:t>listening to loud rock music</a:t>
            </a:r>
          </a:p>
          <a:p>
            <a:pPr marL="457200" indent="-228600">
              <a:spcBef>
                <a:spcPts val="0"/>
              </a:spcBef>
            </a:pPr>
            <a:r>
              <a:rPr lang="en-US"/>
              <a:t>learning to play intellectual games</a:t>
            </a:r>
          </a:p>
          <a:p>
            <a:pPr marL="457200" indent="-228600">
              <a:spcBef>
                <a:spcPts val="0"/>
              </a:spcBef>
            </a:pPr>
            <a:r>
              <a:rPr lang="en-US"/>
              <a:t>using proper etiquette</a:t>
            </a:r>
          </a:p>
          <a:p>
            <a:pPr marL="457200" indent="-228600">
              <a:spcBef>
                <a:spcPts val="0"/>
              </a:spcBef>
            </a:pPr>
            <a:r>
              <a:rPr lang="en-US"/>
              <a:t>using proper table manners</a:t>
            </a:r>
          </a:p>
          <a:p>
            <a:pPr marL="457200" indent="-228600">
              <a:spcBef>
                <a:spcPts val="0"/>
              </a:spcBef>
            </a:pPr>
            <a:r>
              <a:rPr lang="en-US"/>
              <a:t>wearing the appropriate clothing for the occasion</a:t>
            </a:r>
          </a:p>
        </p:txBody>
      </p:sp>
      <p:sp>
        <p:nvSpPr>
          <p:cNvPr id="324" name="Shape 324"/>
          <p:cNvSpPr txBox="1">
            <a:spLocks noGrp="1"/>
          </p:cNvSpPr>
          <p:nvPr>
            <p:ph type="title"/>
          </p:nvPr>
        </p:nvSpPr>
        <p:spPr>
          <a:xfrm>
            <a:off x="1981200" y="274637"/>
            <a:ext cx="8229600" cy="1143000"/>
          </a:xfrm>
          <a:prstGeom prst="rect">
            <a:avLst/>
          </a:prstGeom>
        </p:spPr>
        <p:txBody>
          <a:bodyPr lIns="91425" tIns="91425" rIns="91425" bIns="91425" anchor="ctr" anchorCtr="0">
            <a:noAutofit/>
          </a:bodyPr>
          <a:lstStyle/>
          <a:p>
            <a:r>
              <a:rPr lang="en-US"/>
              <a:t>Examples of Folkways</a:t>
            </a:r>
          </a:p>
        </p:txBody>
      </p:sp>
    </p:spTree>
    <p:extLst>
      <p:ext uri="{BB962C8B-B14F-4D97-AF65-F5344CB8AC3E}">
        <p14:creationId xmlns:p14="http://schemas.microsoft.com/office/powerpoint/2010/main" val="118016237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Shape 330"/>
          <p:cNvSpPr txBox="1">
            <a:spLocks noGrp="1"/>
          </p:cNvSpPr>
          <p:nvPr>
            <p:ph type="body" idx="1"/>
          </p:nvPr>
        </p:nvSpPr>
        <p:spPr>
          <a:xfrm>
            <a:off x="1676400" y="1481323"/>
            <a:ext cx="8839200" cy="2594700"/>
          </a:xfrm>
          <a:prstGeom prst="rect">
            <a:avLst/>
          </a:prstGeom>
          <a:noFill/>
          <a:ln>
            <a:noFill/>
          </a:ln>
        </p:spPr>
        <p:txBody>
          <a:bodyPr lIns="91425" tIns="45700" rIns="91425" bIns="45700" anchor="t" anchorCtr="0">
            <a:noAutofit/>
          </a:bodyPr>
          <a:lstStyle/>
          <a:p>
            <a:pPr indent="-264160">
              <a:spcBef>
                <a:spcPts val="0"/>
              </a:spcBef>
              <a:buSzPct val="68000"/>
            </a:pPr>
            <a:r>
              <a:rPr lang="en-US" sz="2700" b="1"/>
              <a:t>Mores</a:t>
            </a:r>
            <a:r>
              <a:rPr lang="en-US" sz="2700"/>
              <a:t> is norms that have moral dimensions and that should be followed by members of the society </a:t>
            </a:r>
          </a:p>
          <a:p>
            <a:pPr indent="-264160">
              <a:spcBef>
                <a:spcPts val="0"/>
              </a:spcBef>
            </a:pPr>
            <a:r>
              <a:rPr lang="en-US"/>
              <a:t>These consists of demands rather than preferences.</a:t>
            </a:r>
          </a:p>
          <a:p>
            <a:pPr indent="-264160">
              <a:buSzPct val="68000"/>
            </a:pPr>
            <a:r>
              <a:rPr lang="en-US" sz="2700"/>
              <a:t>Conformity is a social requirement</a:t>
            </a:r>
          </a:p>
          <a:p>
            <a:pPr indent="-264160"/>
            <a:r>
              <a:rPr lang="en-US"/>
              <a:t>“Negative mores”- ‘Thou shall not’ are called taboos.</a:t>
            </a:r>
          </a:p>
          <a:p>
            <a:pPr indent="-264160">
              <a:buSzPct val="68000"/>
              <a:buNone/>
            </a:pPr>
            <a:endParaRPr sz="2700"/>
          </a:p>
        </p:txBody>
      </p:sp>
      <p:sp>
        <p:nvSpPr>
          <p:cNvPr id="331" name="Shape 331"/>
          <p:cNvSpPr txBox="1">
            <a:spLocks noGrp="1"/>
          </p:cNvSpPr>
          <p:nvPr>
            <p:ph type="title"/>
          </p:nvPr>
        </p:nvSpPr>
        <p:spPr>
          <a:xfrm>
            <a:off x="1981200" y="274637"/>
            <a:ext cx="8229600" cy="1143000"/>
          </a:xfrm>
          <a:prstGeom prst="rect">
            <a:avLst/>
          </a:prstGeom>
          <a:noFill/>
          <a:ln>
            <a:noFill/>
          </a:ln>
        </p:spPr>
        <p:txBody>
          <a:bodyPr lIns="91425" tIns="45700" rIns="91425" bIns="45700" anchor="ctr" anchorCtr="0">
            <a:noAutofit/>
          </a:bodyPr>
          <a:lstStyle/>
          <a:p>
            <a:pPr algn="ctr">
              <a:buSzPct val="25000"/>
            </a:pPr>
            <a:r>
              <a:rPr lang="en-US"/>
              <a:t>Norms and Values</a:t>
            </a:r>
          </a:p>
        </p:txBody>
      </p:sp>
      <p:pic>
        <p:nvPicPr>
          <p:cNvPr id="332" name="Shape 332" descr="Living at home.jpg"/>
          <p:cNvPicPr preferRelativeResize="0"/>
          <p:nvPr/>
        </p:nvPicPr>
        <p:blipFill rotWithShape="1">
          <a:blip r:embed="rId3">
            <a:alphaModFix/>
          </a:blip>
          <a:srcRect/>
          <a:stretch/>
        </p:blipFill>
        <p:spPr>
          <a:xfrm>
            <a:off x="6887698" y="4141749"/>
            <a:ext cx="3570600" cy="2415900"/>
          </a:xfrm>
          <a:prstGeom prst="rect">
            <a:avLst/>
          </a:prstGeom>
          <a:noFill/>
          <a:ln>
            <a:noFill/>
          </a:ln>
        </p:spPr>
      </p:pic>
      <p:sp>
        <p:nvSpPr>
          <p:cNvPr id="333" name="Shape 333"/>
          <p:cNvSpPr txBox="1"/>
          <p:nvPr/>
        </p:nvSpPr>
        <p:spPr>
          <a:xfrm>
            <a:off x="2935800" y="4687975"/>
            <a:ext cx="3352800" cy="1323300"/>
          </a:xfrm>
          <a:prstGeom prst="rect">
            <a:avLst/>
          </a:prstGeom>
          <a:noFill/>
          <a:ln>
            <a:noFill/>
          </a:ln>
        </p:spPr>
        <p:txBody>
          <a:bodyPr lIns="91425" tIns="45700" rIns="91425" bIns="45700" anchor="t" anchorCtr="0">
            <a:noAutofit/>
          </a:bodyPr>
          <a:lstStyle/>
          <a:p>
            <a:pPr algn="ctr">
              <a:buSzPct val="25000"/>
            </a:pPr>
            <a:r>
              <a:rPr lang="en-US" sz="2000" kern="0">
                <a:solidFill>
                  <a:srgbClr val="000000"/>
                </a:solidFill>
                <a:latin typeface="Rambla"/>
                <a:ea typeface="Rambla"/>
                <a:cs typeface="Rambla"/>
                <a:sym typeface="Rambla"/>
              </a:rPr>
              <a:t>By the time you graduate college, you should be out of the house or your scorned as worthless</a:t>
            </a:r>
          </a:p>
        </p:txBody>
      </p:sp>
    </p:spTree>
    <p:extLst>
      <p:ext uri="{BB962C8B-B14F-4D97-AF65-F5344CB8AC3E}">
        <p14:creationId xmlns:p14="http://schemas.microsoft.com/office/powerpoint/2010/main" val="25612811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Shape 339"/>
          <p:cNvSpPr txBox="1">
            <a:spLocks noGrp="1"/>
          </p:cNvSpPr>
          <p:nvPr>
            <p:ph type="body" idx="1"/>
          </p:nvPr>
        </p:nvSpPr>
        <p:spPr>
          <a:xfrm>
            <a:off x="1935150" y="1234500"/>
            <a:ext cx="8321700" cy="5376600"/>
          </a:xfrm>
          <a:prstGeom prst="rect">
            <a:avLst/>
          </a:prstGeom>
        </p:spPr>
        <p:txBody>
          <a:bodyPr lIns="91425" tIns="91425" rIns="91425" bIns="91425" anchor="t" anchorCtr="0">
            <a:noAutofit/>
          </a:bodyPr>
          <a:lstStyle/>
          <a:p>
            <a:pPr marL="457200" indent="-228600">
              <a:spcBef>
                <a:spcPts val="0"/>
              </a:spcBef>
            </a:pPr>
            <a:r>
              <a:rPr lang="en-US"/>
              <a:t>do not kill</a:t>
            </a:r>
          </a:p>
          <a:p>
            <a:pPr marL="457200" indent="-228600">
              <a:spcBef>
                <a:spcPts val="0"/>
              </a:spcBef>
            </a:pPr>
            <a:r>
              <a:rPr lang="en-US"/>
              <a:t>pay back borrowed money</a:t>
            </a:r>
          </a:p>
          <a:p>
            <a:pPr marL="457200" indent="-228600">
              <a:spcBef>
                <a:spcPts val="0"/>
              </a:spcBef>
            </a:pPr>
            <a:r>
              <a:rPr lang="en-US"/>
              <a:t>keep important promises to friends</a:t>
            </a:r>
          </a:p>
          <a:p>
            <a:pPr marL="457200" indent="-228600">
              <a:spcBef>
                <a:spcPts val="0"/>
              </a:spcBef>
            </a:pPr>
            <a:r>
              <a:rPr lang="en-US"/>
              <a:t>rise for the National Anthem</a:t>
            </a:r>
          </a:p>
          <a:p>
            <a:pPr marL="457200" indent="-228600">
              <a:spcBef>
                <a:spcPts val="0"/>
              </a:spcBef>
            </a:pPr>
            <a:r>
              <a:rPr lang="en-US"/>
              <a:t>do not cry ‘fire’ in a public place</a:t>
            </a:r>
          </a:p>
          <a:p>
            <a:pPr marL="457200" indent="-228600">
              <a:spcBef>
                <a:spcPts val="0"/>
              </a:spcBef>
            </a:pPr>
            <a:r>
              <a:rPr lang="en-US"/>
              <a:t>obey traffic signals</a:t>
            </a:r>
          </a:p>
          <a:p>
            <a:pPr marL="457200" indent="-228600">
              <a:spcBef>
                <a:spcPts val="0"/>
              </a:spcBef>
            </a:pPr>
            <a:r>
              <a:rPr lang="en-US"/>
              <a:t>do not abuse children</a:t>
            </a:r>
          </a:p>
          <a:p>
            <a:pPr marL="457200" indent="-228600">
              <a:spcBef>
                <a:spcPts val="0"/>
              </a:spcBef>
            </a:pPr>
            <a:r>
              <a:rPr lang="en-US"/>
              <a:t>wear enough clothes to conform to the American standard of decency</a:t>
            </a:r>
          </a:p>
        </p:txBody>
      </p:sp>
      <p:sp>
        <p:nvSpPr>
          <p:cNvPr id="340" name="Shape 340"/>
          <p:cNvSpPr txBox="1">
            <a:spLocks noGrp="1"/>
          </p:cNvSpPr>
          <p:nvPr>
            <p:ph type="title"/>
          </p:nvPr>
        </p:nvSpPr>
        <p:spPr>
          <a:xfrm>
            <a:off x="1981200" y="274637"/>
            <a:ext cx="8229600" cy="1143000"/>
          </a:xfrm>
          <a:prstGeom prst="rect">
            <a:avLst/>
          </a:prstGeom>
        </p:spPr>
        <p:txBody>
          <a:bodyPr lIns="91425" tIns="91425" rIns="91425" bIns="91425" anchor="ctr" anchorCtr="0">
            <a:noAutofit/>
          </a:bodyPr>
          <a:lstStyle/>
          <a:p>
            <a:r>
              <a:rPr lang="en-US"/>
              <a:t>Examples of Mores</a:t>
            </a:r>
          </a:p>
        </p:txBody>
      </p:sp>
    </p:spTree>
    <p:extLst>
      <p:ext uri="{BB962C8B-B14F-4D97-AF65-F5344CB8AC3E}">
        <p14:creationId xmlns:p14="http://schemas.microsoft.com/office/powerpoint/2010/main" val="318528924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6" name="Shape 346"/>
          <p:cNvSpPr txBox="1">
            <a:spLocks noGrp="1"/>
          </p:cNvSpPr>
          <p:nvPr>
            <p:ph type="body" idx="1"/>
          </p:nvPr>
        </p:nvSpPr>
        <p:spPr>
          <a:xfrm>
            <a:off x="1981200" y="1481324"/>
            <a:ext cx="8229600" cy="4338600"/>
          </a:xfrm>
          <a:prstGeom prst="rect">
            <a:avLst/>
          </a:prstGeom>
          <a:noFill/>
          <a:ln>
            <a:noFill/>
          </a:ln>
        </p:spPr>
        <p:txBody>
          <a:bodyPr lIns="91425" tIns="45700" rIns="91425" bIns="45700" anchor="t" anchorCtr="0">
            <a:noAutofit/>
          </a:bodyPr>
          <a:lstStyle/>
          <a:p>
            <a:pPr indent="-338074">
              <a:spcBef>
                <a:spcPts val="0"/>
              </a:spcBef>
              <a:buSzPct val="100000"/>
            </a:pPr>
            <a:r>
              <a:rPr lang="en-US" b="1"/>
              <a:t>Taboo</a:t>
            </a:r>
            <a:r>
              <a:rPr lang="en-US"/>
              <a:t> a rule or behavior, the violation of which calls for strong punishment, has to generate strong social disgust</a:t>
            </a:r>
          </a:p>
          <a:p>
            <a:pPr indent="-338074">
              <a:spcBef>
                <a:spcPts val="0"/>
              </a:spcBef>
              <a:buSzPct val="100000"/>
            </a:pPr>
            <a:r>
              <a:rPr lang="en-US"/>
              <a:t>The definition of taboo varies according to region, religion and society. Hence, some practices could be considered taboo in one society, while could be considered merely immoral acts in another: still in some other society it might be considered normal</a:t>
            </a:r>
          </a:p>
          <a:p>
            <a:pPr indent="-264160">
              <a:buSzPct val="68000"/>
              <a:buNone/>
            </a:pPr>
            <a:endParaRPr sz="2700"/>
          </a:p>
        </p:txBody>
      </p:sp>
      <p:sp>
        <p:nvSpPr>
          <p:cNvPr id="347" name="Shape 347"/>
          <p:cNvSpPr txBox="1">
            <a:spLocks noGrp="1"/>
          </p:cNvSpPr>
          <p:nvPr>
            <p:ph type="title"/>
          </p:nvPr>
        </p:nvSpPr>
        <p:spPr>
          <a:xfrm>
            <a:off x="1981200" y="274637"/>
            <a:ext cx="8229600" cy="1143000"/>
          </a:xfrm>
          <a:prstGeom prst="rect">
            <a:avLst/>
          </a:prstGeom>
          <a:noFill/>
          <a:ln>
            <a:noFill/>
          </a:ln>
        </p:spPr>
        <p:txBody>
          <a:bodyPr lIns="91425" tIns="45700" rIns="91425" bIns="45700" anchor="ctr" anchorCtr="0">
            <a:noAutofit/>
          </a:bodyPr>
          <a:lstStyle/>
          <a:p>
            <a:pPr algn="ctr">
              <a:buSzPct val="25000"/>
            </a:pPr>
            <a:r>
              <a:rPr lang="en-US"/>
              <a:t>Norms and Values</a:t>
            </a:r>
          </a:p>
        </p:txBody>
      </p:sp>
    </p:spTree>
    <p:extLst>
      <p:ext uri="{BB962C8B-B14F-4D97-AF65-F5344CB8AC3E}">
        <p14:creationId xmlns:p14="http://schemas.microsoft.com/office/powerpoint/2010/main" val="105571496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Shape 360"/>
          <p:cNvSpPr txBox="1">
            <a:spLocks noGrp="1"/>
          </p:cNvSpPr>
          <p:nvPr>
            <p:ph type="body" idx="1"/>
          </p:nvPr>
        </p:nvSpPr>
        <p:spPr>
          <a:xfrm>
            <a:off x="1981200" y="1213924"/>
            <a:ext cx="8229600" cy="5266500"/>
          </a:xfrm>
          <a:prstGeom prst="rect">
            <a:avLst/>
          </a:prstGeom>
        </p:spPr>
        <p:txBody>
          <a:bodyPr lIns="91425" tIns="91425" rIns="91425" bIns="91425" anchor="t" anchorCtr="0">
            <a:noAutofit/>
          </a:bodyPr>
          <a:lstStyle/>
          <a:p>
            <a:pPr marL="457200" indent="-228600">
              <a:spcBef>
                <a:spcPts val="0"/>
              </a:spcBef>
              <a:buAutoNum type="arabicPeriod"/>
            </a:pPr>
            <a:endParaRPr lang="en-US" dirty="0"/>
          </a:p>
        </p:txBody>
      </p:sp>
      <p:sp>
        <p:nvSpPr>
          <p:cNvPr id="361" name="Shape 361"/>
          <p:cNvSpPr txBox="1">
            <a:spLocks noGrp="1"/>
          </p:cNvSpPr>
          <p:nvPr>
            <p:ph type="title"/>
          </p:nvPr>
        </p:nvSpPr>
        <p:spPr>
          <a:xfrm>
            <a:off x="1981200" y="211712"/>
            <a:ext cx="8229600" cy="1143000"/>
          </a:xfrm>
          <a:prstGeom prst="rect">
            <a:avLst/>
          </a:prstGeom>
        </p:spPr>
        <p:txBody>
          <a:bodyPr lIns="91425" tIns="91425" rIns="91425" bIns="91425" anchor="ctr" anchorCtr="0">
            <a:noAutofit/>
          </a:bodyPr>
          <a:lstStyle/>
          <a:p>
            <a:r>
              <a:rPr lang="en-US" dirty="0" smtClean="0"/>
              <a:t>Taboo: What </a:t>
            </a:r>
            <a:r>
              <a:rPr lang="en-US" dirty="0"/>
              <a:t>can you come up with?</a:t>
            </a:r>
          </a:p>
        </p:txBody>
      </p:sp>
    </p:spTree>
    <p:extLst>
      <p:ext uri="{BB962C8B-B14F-4D97-AF65-F5344CB8AC3E}">
        <p14:creationId xmlns:p14="http://schemas.microsoft.com/office/powerpoint/2010/main" val="95978162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Shape 353"/>
          <p:cNvSpPr txBox="1">
            <a:spLocks noGrp="1"/>
          </p:cNvSpPr>
          <p:nvPr>
            <p:ph type="body" idx="1"/>
          </p:nvPr>
        </p:nvSpPr>
        <p:spPr>
          <a:xfrm>
            <a:off x="1822850" y="1481325"/>
            <a:ext cx="8388000" cy="4873200"/>
          </a:xfrm>
          <a:prstGeom prst="rect">
            <a:avLst/>
          </a:prstGeom>
        </p:spPr>
        <p:txBody>
          <a:bodyPr lIns="91425" tIns="91425" rIns="91425" bIns="91425" anchor="t" anchorCtr="0">
            <a:noAutofit/>
          </a:bodyPr>
          <a:lstStyle/>
          <a:p>
            <a:pPr marL="457200" indent="-400050">
              <a:spcBef>
                <a:spcPts val="0"/>
              </a:spcBef>
              <a:buSzPct val="90000"/>
              <a:buAutoNum type="arabicPeriod"/>
            </a:pPr>
            <a:r>
              <a:rPr lang="en-US"/>
              <a:t>Cannibalism</a:t>
            </a:r>
          </a:p>
          <a:p>
            <a:pPr marL="457200" indent="-400050">
              <a:spcBef>
                <a:spcPts val="0"/>
              </a:spcBef>
              <a:buSzPct val="90000"/>
              <a:buAutoNum type="arabicPeriod"/>
            </a:pPr>
            <a:r>
              <a:rPr lang="en-US"/>
              <a:t>Incest</a:t>
            </a:r>
          </a:p>
          <a:p>
            <a:pPr marL="457200" indent="-400050">
              <a:spcBef>
                <a:spcPts val="0"/>
              </a:spcBef>
              <a:buSzPct val="112500"/>
              <a:buAutoNum type="arabicPeriod"/>
            </a:pPr>
            <a:r>
              <a:rPr lang="en-US"/>
              <a:t>Abnormal Sexual Relationships </a:t>
            </a:r>
            <a:r>
              <a:rPr lang="en-US" sz="2400"/>
              <a:t>(pedophilia, necrophilia)</a:t>
            </a:r>
          </a:p>
          <a:p>
            <a:pPr marL="457200" indent="-400050">
              <a:spcBef>
                <a:spcPts val="0"/>
              </a:spcBef>
              <a:buSzPct val="90000"/>
              <a:buAutoNum type="arabicPeriod"/>
            </a:pPr>
            <a:r>
              <a:rPr lang="en-US"/>
              <a:t>Murder</a:t>
            </a:r>
          </a:p>
          <a:p>
            <a:pPr marL="457200" indent="-400050">
              <a:spcBef>
                <a:spcPts val="0"/>
              </a:spcBef>
              <a:buSzPct val="90000"/>
              <a:buAutoNum type="arabicPeriod"/>
            </a:pPr>
            <a:r>
              <a:rPr lang="en-US"/>
              <a:t>Suicide</a:t>
            </a:r>
          </a:p>
          <a:p>
            <a:pPr marL="457200" indent="-400050">
              <a:spcBef>
                <a:spcPts val="0"/>
              </a:spcBef>
              <a:buSzPct val="90000"/>
              <a:buAutoNum type="arabicPeriod"/>
            </a:pPr>
            <a:r>
              <a:rPr lang="en-US"/>
              <a:t>Corpses</a:t>
            </a:r>
          </a:p>
          <a:p>
            <a:pPr marL="457200" indent="-400050">
              <a:spcBef>
                <a:spcPts val="0"/>
              </a:spcBef>
              <a:buSzPct val="112500"/>
              <a:buAutoNum type="arabicPeriod"/>
            </a:pPr>
            <a:r>
              <a:rPr lang="en-US"/>
              <a:t>Eating Carnivorous Animals</a:t>
            </a:r>
            <a:r>
              <a:rPr lang="en-US" sz="2400"/>
              <a:t> (except bear, dog, shark, fox)</a:t>
            </a:r>
          </a:p>
          <a:p>
            <a:pPr marL="457200" indent="-400050">
              <a:spcBef>
                <a:spcPts val="0"/>
              </a:spcBef>
              <a:buSzPct val="150000"/>
              <a:buAutoNum type="arabicPeriod"/>
            </a:pPr>
            <a:r>
              <a:rPr lang="en-US"/>
              <a:t>Food and Drink </a:t>
            </a:r>
            <a:r>
              <a:rPr lang="en-US" sz="1800"/>
              <a:t>(based on region, religion, ethnicity, geography)</a:t>
            </a:r>
          </a:p>
          <a:p>
            <a:pPr marL="457200" indent="-400050">
              <a:spcBef>
                <a:spcPts val="0"/>
              </a:spcBef>
              <a:buSzPct val="90000"/>
              <a:buAutoNum type="arabicPeriod"/>
            </a:pPr>
            <a:r>
              <a:rPr lang="en-US"/>
              <a:t>Inter-racial and Inter-religion marriages</a:t>
            </a:r>
          </a:p>
          <a:p>
            <a:pPr marL="457200" indent="-400050">
              <a:spcBef>
                <a:spcPts val="0"/>
              </a:spcBef>
              <a:buSzPct val="90000"/>
              <a:buAutoNum type="arabicPeriod"/>
            </a:pPr>
            <a:r>
              <a:rPr lang="en-US"/>
              <a:t>Bodily Functions</a:t>
            </a:r>
          </a:p>
        </p:txBody>
      </p:sp>
      <p:sp>
        <p:nvSpPr>
          <p:cNvPr id="354" name="Shape 354"/>
          <p:cNvSpPr txBox="1">
            <a:spLocks noGrp="1"/>
          </p:cNvSpPr>
          <p:nvPr>
            <p:ph type="title"/>
          </p:nvPr>
        </p:nvSpPr>
        <p:spPr>
          <a:xfrm>
            <a:off x="1981200" y="274637"/>
            <a:ext cx="8229600" cy="1143000"/>
          </a:xfrm>
          <a:prstGeom prst="rect">
            <a:avLst/>
          </a:prstGeom>
        </p:spPr>
        <p:txBody>
          <a:bodyPr lIns="91425" tIns="91425" rIns="91425" bIns="91425" anchor="ctr" anchorCtr="0">
            <a:noAutofit/>
          </a:bodyPr>
          <a:lstStyle/>
          <a:p>
            <a:r>
              <a:rPr lang="en-US"/>
              <a:t>Examples of World Taboo’s</a:t>
            </a:r>
          </a:p>
        </p:txBody>
      </p:sp>
    </p:spTree>
    <p:extLst>
      <p:ext uri="{BB962C8B-B14F-4D97-AF65-F5344CB8AC3E}">
        <p14:creationId xmlns:p14="http://schemas.microsoft.com/office/powerpoint/2010/main" val="56962484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Shape 367"/>
          <p:cNvSpPr txBox="1">
            <a:spLocks noGrp="1"/>
          </p:cNvSpPr>
          <p:nvPr>
            <p:ph type="body" idx="1"/>
          </p:nvPr>
        </p:nvSpPr>
        <p:spPr>
          <a:xfrm>
            <a:off x="1981200" y="1481329"/>
            <a:ext cx="8229600" cy="1185672"/>
          </a:xfrm>
          <a:prstGeom prst="rect">
            <a:avLst/>
          </a:prstGeom>
          <a:noFill/>
          <a:ln>
            <a:noFill/>
          </a:ln>
        </p:spPr>
        <p:txBody>
          <a:bodyPr lIns="91425" tIns="45700" rIns="91425" bIns="45700" anchor="t" anchorCtr="0">
            <a:noAutofit/>
          </a:bodyPr>
          <a:lstStyle/>
          <a:p>
            <a:pPr indent="-264160" algn="ctr">
              <a:spcBef>
                <a:spcPts val="0"/>
              </a:spcBef>
              <a:buSzPct val="68000"/>
            </a:pPr>
            <a:r>
              <a:rPr lang="en-US" sz="2700" b="1"/>
              <a:t>Law</a:t>
            </a:r>
            <a:r>
              <a:rPr lang="en-US" sz="2700"/>
              <a:t> is a norm that is formally defined and enforced by officials (murder)</a:t>
            </a:r>
          </a:p>
          <a:p>
            <a:pPr indent="-264160">
              <a:buSzPct val="68000"/>
              <a:buNone/>
            </a:pPr>
            <a:endParaRPr sz="2700"/>
          </a:p>
        </p:txBody>
      </p:sp>
      <p:sp>
        <p:nvSpPr>
          <p:cNvPr id="368" name="Shape 368"/>
          <p:cNvSpPr txBox="1">
            <a:spLocks noGrp="1"/>
          </p:cNvSpPr>
          <p:nvPr>
            <p:ph type="title"/>
          </p:nvPr>
        </p:nvSpPr>
        <p:spPr>
          <a:xfrm>
            <a:off x="1981200" y="274637"/>
            <a:ext cx="8229600" cy="1143000"/>
          </a:xfrm>
          <a:prstGeom prst="rect">
            <a:avLst/>
          </a:prstGeom>
          <a:noFill/>
          <a:ln>
            <a:noFill/>
          </a:ln>
        </p:spPr>
        <p:txBody>
          <a:bodyPr lIns="91425" tIns="45700" rIns="91425" bIns="45700" anchor="ctr" anchorCtr="0">
            <a:noAutofit/>
          </a:bodyPr>
          <a:lstStyle/>
          <a:p>
            <a:pPr algn="ctr">
              <a:buSzPct val="25000"/>
            </a:pPr>
            <a:r>
              <a:rPr lang="en-US"/>
              <a:t>Norms and Values</a:t>
            </a:r>
          </a:p>
        </p:txBody>
      </p:sp>
      <p:pic>
        <p:nvPicPr>
          <p:cNvPr id="369" name="Shape 369" descr="speeding ticket.jpg"/>
          <p:cNvPicPr preferRelativeResize="0"/>
          <p:nvPr/>
        </p:nvPicPr>
        <p:blipFill rotWithShape="1">
          <a:blip r:embed="rId3">
            <a:alphaModFix/>
          </a:blip>
          <a:srcRect/>
          <a:stretch/>
        </p:blipFill>
        <p:spPr>
          <a:xfrm>
            <a:off x="2133600" y="2438400"/>
            <a:ext cx="2895600" cy="2895600"/>
          </a:xfrm>
          <a:prstGeom prst="rect">
            <a:avLst/>
          </a:prstGeom>
          <a:noFill/>
          <a:ln>
            <a:noFill/>
          </a:ln>
        </p:spPr>
      </p:pic>
      <p:pic>
        <p:nvPicPr>
          <p:cNvPr id="370" name="Shape 370" descr="crime scene.jpg"/>
          <p:cNvPicPr preferRelativeResize="0"/>
          <p:nvPr/>
        </p:nvPicPr>
        <p:blipFill rotWithShape="1">
          <a:blip r:embed="rId4">
            <a:alphaModFix/>
          </a:blip>
          <a:srcRect/>
          <a:stretch/>
        </p:blipFill>
        <p:spPr>
          <a:xfrm>
            <a:off x="6019800" y="2438400"/>
            <a:ext cx="3857624" cy="2762250"/>
          </a:xfrm>
          <a:prstGeom prst="rect">
            <a:avLst/>
          </a:prstGeom>
          <a:noFill/>
          <a:ln>
            <a:noFill/>
          </a:ln>
        </p:spPr>
      </p:pic>
    </p:spTree>
    <p:extLst>
      <p:ext uri="{BB962C8B-B14F-4D97-AF65-F5344CB8AC3E}">
        <p14:creationId xmlns:p14="http://schemas.microsoft.com/office/powerpoint/2010/main" val="214308886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75"/>
        <p:cNvGrpSpPr/>
        <p:nvPr/>
      </p:nvGrpSpPr>
      <p:grpSpPr>
        <a:xfrm>
          <a:off x="0" y="0"/>
          <a:ext cx="0" cy="0"/>
          <a:chOff x="0" y="0"/>
          <a:chExt cx="0" cy="0"/>
        </a:xfrm>
      </p:grpSpPr>
      <p:sp>
        <p:nvSpPr>
          <p:cNvPr id="376" name="Shape 376"/>
          <p:cNvSpPr txBox="1">
            <a:spLocks noGrp="1"/>
          </p:cNvSpPr>
          <p:nvPr>
            <p:ph type="body" idx="1"/>
          </p:nvPr>
        </p:nvSpPr>
        <p:spPr>
          <a:xfrm>
            <a:off x="1935150" y="1234500"/>
            <a:ext cx="8321700" cy="5376600"/>
          </a:xfrm>
          <a:prstGeom prst="rect">
            <a:avLst/>
          </a:prstGeom>
        </p:spPr>
        <p:txBody>
          <a:bodyPr lIns="91425" tIns="91425" rIns="91425" bIns="91425" anchor="t" anchorCtr="0">
            <a:noAutofit/>
          </a:bodyPr>
          <a:lstStyle/>
          <a:p>
            <a:pPr marL="457200" indent="-228600">
              <a:spcBef>
                <a:spcPts val="0"/>
              </a:spcBef>
              <a:buAutoNum type="arabicPeriod"/>
            </a:pPr>
            <a:r>
              <a:rPr lang="en-US"/>
              <a:t>ADA</a:t>
            </a:r>
          </a:p>
          <a:p>
            <a:pPr marL="457200" indent="-228600">
              <a:spcBef>
                <a:spcPts val="0"/>
              </a:spcBef>
              <a:buAutoNum type="arabicPeriod"/>
            </a:pPr>
            <a:r>
              <a:rPr lang="en-US"/>
              <a:t>OSHA</a:t>
            </a:r>
          </a:p>
          <a:p>
            <a:pPr marL="457200" indent="-228600">
              <a:spcBef>
                <a:spcPts val="0"/>
              </a:spcBef>
              <a:buAutoNum type="arabicPeriod"/>
            </a:pPr>
            <a:r>
              <a:rPr lang="en-US"/>
              <a:t>EPA</a:t>
            </a:r>
          </a:p>
          <a:p>
            <a:pPr marL="457200" indent="-228600">
              <a:spcBef>
                <a:spcPts val="0"/>
              </a:spcBef>
              <a:buAutoNum type="arabicPeriod"/>
            </a:pPr>
            <a:r>
              <a:rPr lang="en-US"/>
              <a:t>FDA</a:t>
            </a:r>
          </a:p>
          <a:p>
            <a:pPr marL="457200" indent="-228600">
              <a:spcBef>
                <a:spcPts val="0"/>
              </a:spcBef>
              <a:buAutoNum type="arabicPeriod"/>
            </a:pPr>
            <a:r>
              <a:rPr lang="en-US"/>
              <a:t>Murder laws</a:t>
            </a:r>
          </a:p>
          <a:p>
            <a:pPr marL="457200" indent="-228600">
              <a:spcBef>
                <a:spcPts val="0"/>
              </a:spcBef>
              <a:buAutoNum type="arabicPeriod"/>
            </a:pPr>
            <a:r>
              <a:rPr lang="en-US"/>
              <a:t>Slander laws</a:t>
            </a:r>
          </a:p>
          <a:p>
            <a:pPr marL="457200" indent="-228600">
              <a:spcBef>
                <a:spcPts val="0"/>
              </a:spcBef>
              <a:buAutoNum type="arabicPeriod"/>
            </a:pPr>
            <a:r>
              <a:rPr lang="en-US"/>
              <a:t>Speed Limits</a:t>
            </a:r>
          </a:p>
          <a:p>
            <a:pPr marL="457200" indent="-228600">
              <a:spcBef>
                <a:spcPts val="0"/>
              </a:spcBef>
              <a:buAutoNum type="arabicPeriod"/>
            </a:pPr>
            <a:r>
              <a:rPr lang="en-US"/>
              <a:t>Stealing</a:t>
            </a:r>
          </a:p>
          <a:p>
            <a:pPr marL="457200" indent="-228600">
              <a:spcBef>
                <a:spcPts val="0"/>
              </a:spcBef>
              <a:buAutoNum type="arabicPeriod"/>
            </a:pPr>
            <a:r>
              <a:rPr lang="en-US"/>
              <a:t>Drug Crimes</a:t>
            </a:r>
          </a:p>
          <a:p>
            <a:pPr marL="457200" indent="-228600">
              <a:spcBef>
                <a:spcPts val="0"/>
              </a:spcBef>
              <a:buAutoNum type="arabicPeriod"/>
            </a:pPr>
            <a:r>
              <a:rPr lang="en-US"/>
              <a:t>Property Crimes</a:t>
            </a:r>
          </a:p>
        </p:txBody>
      </p:sp>
      <p:sp>
        <p:nvSpPr>
          <p:cNvPr id="377" name="Shape 377"/>
          <p:cNvSpPr txBox="1">
            <a:spLocks noGrp="1"/>
          </p:cNvSpPr>
          <p:nvPr>
            <p:ph type="title"/>
          </p:nvPr>
        </p:nvSpPr>
        <p:spPr>
          <a:xfrm>
            <a:off x="1981200" y="274637"/>
            <a:ext cx="8229600" cy="1143000"/>
          </a:xfrm>
          <a:prstGeom prst="rect">
            <a:avLst/>
          </a:prstGeom>
        </p:spPr>
        <p:txBody>
          <a:bodyPr lIns="91425" tIns="91425" rIns="91425" bIns="91425" anchor="ctr" anchorCtr="0">
            <a:noAutofit/>
          </a:bodyPr>
          <a:lstStyle/>
          <a:p>
            <a:r>
              <a:rPr lang="en-US" dirty="0"/>
              <a:t>Examples of </a:t>
            </a:r>
            <a:r>
              <a:rPr lang="en-US" dirty="0" smtClean="0"/>
              <a:t>Laws/law making </a:t>
            </a:r>
            <a:endParaRPr lang="en-US" dirty="0"/>
          </a:p>
        </p:txBody>
      </p:sp>
    </p:spTree>
    <p:extLst>
      <p:ext uri="{BB962C8B-B14F-4D97-AF65-F5344CB8AC3E}">
        <p14:creationId xmlns:p14="http://schemas.microsoft.com/office/powerpoint/2010/main" val="182146704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82"/>
        <p:cNvGrpSpPr/>
        <p:nvPr/>
      </p:nvGrpSpPr>
      <p:grpSpPr>
        <a:xfrm>
          <a:off x="0" y="0"/>
          <a:ext cx="0" cy="0"/>
          <a:chOff x="0" y="0"/>
          <a:chExt cx="0" cy="0"/>
        </a:xfrm>
      </p:grpSpPr>
      <p:sp>
        <p:nvSpPr>
          <p:cNvPr id="383" name="Shape 383"/>
          <p:cNvSpPr txBox="1">
            <a:spLocks noGrp="1"/>
          </p:cNvSpPr>
          <p:nvPr>
            <p:ph type="body" idx="1"/>
          </p:nvPr>
        </p:nvSpPr>
        <p:spPr>
          <a:xfrm>
            <a:off x="1981200" y="1481325"/>
            <a:ext cx="8229600" cy="1822200"/>
          </a:xfrm>
          <a:prstGeom prst="rect">
            <a:avLst/>
          </a:prstGeom>
          <a:noFill/>
          <a:ln>
            <a:noFill/>
          </a:ln>
        </p:spPr>
        <p:txBody>
          <a:bodyPr lIns="91425" tIns="45700" rIns="91425" bIns="45700" anchor="t" anchorCtr="0">
            <a:noAutofit/>
          </a:bodyPr>
          <a:lstStyle/>
          <a:p>
            <a:pPr indent="-264160">
              <a:spcBef>
                <a:spcPts val="0"/>
              </a:spcBef>
              <a:buSzPct val="68000"/>
            </a:pPr>
            <a:r>
              <a:rPr lang="en-US" sz="2700" b="1"/>
              <a:t>Sanctions</a:t>
            </a:r>
            <a:r>
              <a:rPr lang="en-US" sz="2700"/>
              <a:t> are rewards (positive) and punishments (negative) used to encourage people to follow norms</a:t>
            </a:r>
          </a:p>
          <a:p>
            <a:pPr lvl="1">
              <a:spcBef>
                <a:spcPts val="0"/>
              </a:spcBef>
              <a:buSzPct val="91800"/>
              <a:buFont typeface="Noto Sans Symbols"/>
            </a:pPr>
            <a:r>
              <a:rPr lang="en-US" sz="2000"/>
              <a:t>break a law; you pay</a:t>
            </a:r>
          </a:p>
          <a:p>
            <a:pPr lvl="1">
              <a:spcBef>
                <a:spcPts val="0"/>
              </a:spcBef>
              <a:buSzPct val="91800"/>
              <a:buFont typeface="Noto Sans Symbols"/>
            </a:pPr>
            <a:r>
              <a:rPr lang="en-US" sz="2000"/>
              <a:t>you study for a test, you get an A and that A gets you into a great college</a:t>
            </a:r>
          </a:p>
          <a:p>
            <a:pPr indent="-264160">
              <a:buSzPct val="68000"/>
              <a:buNone/>
            </a:pPr>
            <a:endParaRPr sz="2700"/>
          </a:p>
        </p:txBody>
      </p:sp>
      <p:sp>
        <p:nvSpPr>
          <p:cNvPr id="384" name="Shape 384"/>
          <p:cNvSpPr txBox="1">
            <a:spLocks noGrp="1"/>
          </p:cNvSpPr>
          <p:nvPr>
            <p:ph type="title"/>
          </p:nvPr>
        </p:nvSpPr>
        <p:spPr>
          <a:xfrm>
            <a:off x="1981200" y="274637"/>
            <a:ext cx="8229600" cy="1143000"/>
          </a:xfrm>
          <a:prstGeom prst="rect">
            <a:avLst/>
          </a:prstGeom>
          <a:noFill/>
          <a:ln>
            <a:noFill/>
          </a:ln>
        </p:spPr>
        <p:txBody>
          <a:bodyPr lIns="91425" tIns="45700" rIns="91425" bIns="45700" anchor="ctr" anchorCtr="0">
            <a:noAutofit/>
          </a:bodyPr>
          <a:lstStyle/>
          <a:p>
            <a:pPr algn="ctr">
              <a:buSzPct val="25000"/>
            </a:pPr>
            <a:r>
              <a:rPr lang="en-US"/>
              <a:t>Norms and Values</a:t>
            </a:r>
          </a:p>
        </p:txBody>
      </p:sp>
      <p:pic>
        <p:nvPicPr>
          <p:cNvPr id="385" name="Shape 385" descr="studying.png"/>
          <p:cNvPicPr preferRelativeResize="0"/>
          <p:nvPr/>
        </p:nvPicPr>
        <p:blipFill rotWithShape="1">
          <a:blip r:embed="rId3">
            <a:alphaModFix/>
          </a:blip>
          <a:srcRect/>
          <a:stretch/>
        </p:blipFill>
        <p:spPr>
          <a:xfrm>
            <a:off x="4505950" y="4763325"/>
            <a:ext cx="2362200" cy="1822200"/>
          </a:xfrm>
          <a:prstGeom prst="rect">
            <a:avLst/>
          </a:prstGeom>
          <a:noFill/>
          <a:ln>
            <a:noFill/>
          </a:ln>
        </p:spPr>
      </p:pic>
      <p:pic>
        <p:nvPicPr>
          <p:cNvPr id="386" name="Shape 386" descr="breaking the law.jpg"/>
          <p:cNvPicPr preferRelativeResize="0"/>
          <p:nvPr/>
        </p:nvPicPr>
        <p:blipFill rotWithShape="1">
          <a:blip r:embed="rId4">
            <a:alphaModFix/>
          </a:blip>
          <a:srcRect/>
          <a:stretch/>
        </p:blipFill>
        <p:spPr>
          <a:xfrm>
            <a:off x="1702951" y="3853675"/>
            <a:ext cx="2743200" cy="1927200"/>
          </a:xfrm>
          <a:prstGeom prst="rect">
            <a:avLst/>
          </a:prstGeom>
          <a:noFill/>
          <a:ln>
            <a:noFill/>
          </a:ln>
        </p:spPr>
      </p:pic>
      <p:pic>
        <p:nvPicPr>
          <p:cNvPr id="387" name="Shape 387" descr="FSU.jpg"/>
          <p:cNvPicPr preferRelativeResize="0"/>
          <p:nvPr/>
        </p:nvPicPr>
        <p:blipFill rotWithShape="1">
          <a:blip r:embed="rId5">
            <a:alphaModFix/>
          </a:blip>
          <a:srcRect/>
          <a:stretch/>
        </p:blipFill>
        <p:spPr>
          <a:xfrm>
            <a:off x="8686750" y="5438675"/>
            <a:ext cx="1778100" cy="1333500"/>
          </a:xfrm>
          <a:prstGeom prst="rect">
            <a:avLst/>
          </a:prstGeom>
          <a:noFill/>
          <a:ln>
            <a:noFill/>
          </a:ln>
        </p:spPr>
      </p:pic>
      <p:pic>
        <p:nvPicPr>
          <p:cNvPr id="388" name="Shape 388" descr="UVM.jpg"/>
          <p:cNvPicPr preferRelativeResize="0"/>
          <p:nvPr/>
        </p:nvPicPr>
        <p:blipFill rotWithShape="1">
          <a:blip r:embed="rId6">
            <a:alphaModFix/>
          </a:blip>
          <a:srcRect/>
          <a:stretch/>
        </p:blipFill>
        <p:spPr>
          <a:xfrm>
            <a:off x="6363050" y="4333162"/>
            <a:ext cx="2946900" cy="1105500"/>
          </a:xfrm>
          <a:prstGeom prst="rect">
            <a:avLst/>
          </a:prstGeom>
          <a:noFill/>
          <a:ln>
            <a:noFill/>
          </a:ln>
        </p:spPr>
      </p:pic>
      <p:pic>
        <p:nvPicPr>
          <p:cNvPr id="389" name="Shape 389" descr="Norwich.jpg"/>
          <p:cNvPicPr preferRelativeResize="0"/>
          <p:nvPr/>
        </p:nvPicPr>
        <p:blipFill rotWithShape="1">
          <a:blip r:embed="rId7">
            <a:alphaModFix/>
          </a:blip>
          <a:srcRect/>
          <a:stretch/>
        </p:blipFill>
        <p:spPr>
          <a:xfrm>
            <a:off x="8905237" y="3077000"/>
            <a:ext cx="1341000" cy="1170300"/>
          </a:xfrm>
          <a:prstGeom prst="rect">
            <a:avLst/>
          </a:prstGeom>
          <a:noFill/>
          <a:ln>
            <a:noFill/>
          </a:ln>
        </p:spPr>
      </p:pic>
      <p:sp>
        <p:nvSpPr>
          <p:cNvPr id="390" name="Shape 390"/>
          <p:cNvSpPr txBox="1"/>
          <p:nvPr/>
        </p:nvSpPr>
        <p:spPr>
          <a:xfrm>
            <a:off x="5077450" y="3853675"/>
            <a:ext cx="1219200" cy="769500"/>
          </a:xfrm>
          <a:prstGeom prst="rect">
            <a:avLst/>
          </a:prstGeom>
          <a:noFill/>
          <a:ln>
            <a:noFill/>
          </a:ln>
        </p:spPr>
        <p:txBody>
          <a:bodyPr lIns="91425" tIns="45700" rIns="91425" bIns="45700" anchor="t" anchorCtr="0">
            <a:noAutofit/>
          </a:bodyPr>
          <a:lstStyle/>
          <a:p>
            <a:pPr algn="ctr">
              <a:buSzPct val="25000"/>
            </a:pPr>
            <a:r>
              <a:rPr lang="en-US" sz="4400" kern="0">
                <a:solidFill>
                  <a:srgbClr val="000000"/>
                </a:solidFill>
                <a:latin typeface="Rambla"/>
                <a:ea typeface="Rambla"/>
                <a:cs typeface="Rambla"/>
                <a:sym typeface="Rambla"/>
              </a:rPr>
              <a:t>A</a:t>
            </a:r>
          </a:p>
        </p:txBody>
      </p:sp>
    </p:spTree>
    <p:extLst>
      <p:ext uri="{BB962C8B-B14F-4D97-AF65-F5344CB8AC3E}">
        <p14:creationId xmlns:p14="http://schemas.microsoft.com/office/powerpoint/2010/main" val="216262499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sp>
        <p:nvSpPr>
          <p:cNvPr id="396" name="Shape 396"/>
          <p:cNvSpPr txBox="1">
            <a:spLocks noGrp="1"/>
          </p:cNvSpPr>
          <p:nvPr>
            <p:ph type="body" idx="1"/>
          </p:nvPr>
        </p:nvSpPr>
        <p:spPr>
          <a:xfrm>
            <a:off x="1981200" y="1481324"/>
            <a:ext cx="8229600" cy="1475699"/>
          </a:xfrm>
          <a:prstGeom prst="rect">
            <a:avLst/>
          </a:prstGeom>
          <a:noFill/>
          <a:ln>
            <a:noFill/>
          </a:ln>
        </p:spPr>
        <p:txBody>
          <a:bodyPr lIns="91425" tIns="45700" rIns="91425" bIns="45700" anchor="t" anchorCtr="0">
            <a:noAutofit/>
          </a:bodyPr>
          <a:lstStyle/>
          <a:p>
            <a:pPr indent="-264160" algn="ctr">
              <a:spcBef>
                <a:spcPts val="0"/>
              </a:spcBef>
              <a:buSzPct val="68000"/>
            </a:pPr>
            <a:r>
              <a:rPr lang="en-US" sz="2700"/>
              <a:t>F</a:t>
            </a:r>
            <a:r>
              <a:rPr lang="en-US" sz="2700" b="1"/>
              <a:t>ormal Sanctions </a:t>
            </a:r>
            <a:r>
              <a:rPr lang="en-US" sz="2700"/>
              <a:t>are sanctions imposed by persons given special authority (government, police, schools, or corporations)</a:t>
            </a:r>
          </a:p>
          <a:p>
            <a:pPr indent="-264160">
              <a:buSzPct val="68000"/>
              <a:buNone/>
            </a:pPr>
            <a:endParaRPr sz="2700"/>
          </a:p>
        </p:txBody>
      </p:sp>
      <p:sp>
        <p:nvSpPr>
          <p:cNvPr id="397" name="Shape 397"/>
          <p:cNvSpPr txBox="1">
            <a:spLocks noGrp="1"/>
          </p:cNvSpPr>
          <p:nvPr>
            <p:ph type="title"/>
          </p:nvPr>
        </p:nvSpPr>
        <p:spPr>
          <a:xfrm>
            <a:off x="1981200" y="274637"/>
            <a:ext cx="8229600" cy="1143000"/>
          </a:xfrm>
          <a:prstGeom prst="rect">
            <a:avLst/>
          </a:prstGeom>
          <a:noFill/>
          <a:ln>
            <a:noFill/>
          </a:ln>
        </p:spPr>
        <p:txBody>
          <a:bodyPr lIns="91425" tIns="45700" rIns="91425" bIns="45700" anchor="ctr" anchorCtr="0">
            <a:noAutofit/>
          </a:bodyPr>
          <a:lstStyle/>
          <a:p>
            <a:pPr algn="ctr">
              <a:buSzPct val="25000"/>
            </a:pPr>
            <a:r>
              <a:rPr lang="en-US"/>
              <a:t>Norms and Values</a:t>
            </a:r>
          </a:p>
        </p:txBody>
      </p:sp>
      <p:pic>
        <p:nvPicPr>
          <p:cNvPr id="398" name="Shape 398" descr="judge.jpg"/>
          <p:cNvPicPr preferRelativeResize="0"/>
          <p:nvPr/>
        </p:nvPicPr>
        <p:blipFill rotWithShape="1">
          <a:blip r:embed="rId3">
            <a:alphaModFix/>
          </a:blip>
          <a:srcRect/>
          <a:stretch/>
        </p:blipFill>
        <p:spPr>
          <a:xfrm>
            <a:off x="1707850" y="3498512"/>
            <a:ext cx="2362200" cy="2132700"/>
          </a:xfrm>
          <a:prstGeom prst="rect">
            <a:avLst/>
          </a:prstGeom>
          <a:noFill/>
          <a:ln>
            <a:noFill/>
          </a:ln>
        </p:spPr>
      </p:pic>
      <p:pic>
        <p:nvPicPr>
          <p:cNvPr id="399" name="Shape 399" descr="parents.gif"/>
          <p:cNvPicPr preferRelativeResize="0"/>
          <p:nvPr/>
        </p:nvPicPr>
        <p:blipFill rotWithShape="1">
          <a:blip r:embed="rId4">
            <a:alphaModFix/>
          </a:blip>
          <a:srcRect/>
          <a:stretch/>
        </p:blipFill>
        <p:spPr>
          <a:xfrm>
            <a:off x="4390600" y="3688575"/>
            <a:ext cx="1752600" cy="1752600"/>
          </a:xfrm>
          <a:prstGeom prst="rect">
            <a:avLst/>
          </a:prstGeom>
          <a:noFill/>
          <a:ln>
            <a:noFill/>
          </a:ln>
        </p:spPr>
      </p:pic>
      <p:pic>
        <p:nvPicPr>
          <p:cNvPr id="400" name="Shape 400" descr="police officer.gif"/>
          <p:cNvPicPr preferRelativeResize="0"/>
          <p:nvPr/>
        </p:nvPicPr>
        <p:blipFill rotWithShape="1">
          <a:blip r:embed="rId5">
            <a:alphaModFix/>
          </a:blip>
          <a:srcRect/>
          <a:stretch/>
        </p:blipFill>
        <p:spPr>
          <a:xfrm>
            <a:off x="6277425" y="3345675"/>
            <a:ext cx="1836900" cy="2438400"/>
          </a:xfrm>
          <a:prstGeom prst="rect">
            <a:avLst/>
          </a:prstGeom>
          <a:noFill/>
          <a:ln>
            <a:noFill/>
          </a:ln>
        </p:spPr>
      </p:pic>
      <p:pic>
        <p:nvPicPr>
          <p:cNvPr id="401" name="Shape 401" descr="Teacher.gif"/>
          <p:cNvPicPr preferRelativeResize="0"/>
          <p:nvPr/>
        </p:nvPicPr>
        <p:blipFill rotWithShape="1">
          <a:blip r:embed="rId6">
            <a:alphaModFix/>
          </a:blip>
          <a:srcRect/>
          <a:stretch/>
        </p:blipFill>
        <p:spPr>
          <a:xfrm>
            <a:off x="7935900" y="3595725"/>
            <a:ext cx="2274900" cy="1938300"/>
          </a:xfrm>
          <a:prstGeom prst="rect">
            <a:avLst/>
          </a:prstGeom>
          <a:noFill/>
          <a:ln>
            <a:noFill/>
          </a:ln>
        </p:spPr>
      </p:pic>
    </p:spTree>
    <p:extLst>
      <p:ext uri="{BB962C8B-B14F-4D97-AF65-F5344CB8AC3E}">
        <p14:creationId xmlns:p14="http://schemas.microsoft.com/office/powerpoint/2010/main" val="214359901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Shape 407"/>
          <p:cNvSpPr txBox="1">
            <a:spLocks noGrp="1"/>
          </p:cNvSpPr>
          <p:nvPr>
            <p:ph type="body" idx="1"/>
          </p:nvPr>
        </p:nvSpPr>
        <p:spPr>
          <a:xfrm>
            <a:off x="1981200" y="5410200"/>
            <a:ext cx="4040100" cy="762000"/>
          </a:xfrm>
          <a:prstGeom prst="rect">
            <a:avLst/>
          </a:prstGeom>
        </p:spPr>
        <p:txBody>
          <a:bodyPr lIns="91425" tIns="91425" rIns="91425" bIns="91425" anchor="ctr" anchorCtr="0">
            <a:noAutofit/>
          </a:bodyPr>
          <a:lstStyle/>
          <a:p>
            <a:pPr>
              <a:spcBef>
                <a:spcPts val="0"/>
              </a:spcBef>
            </a:pPr>
            <a:r>
              <a:rPr lang="en-US"/>
              <a:t>Positive Formal Sanctions</a:t>
            </a:r>
          </a:p>
        </p:txBody>
      </p:sp>
      <p:sp>
        <p:nvSpPr>
          <p:cNvPr id="408" name="Shape 408"/>
          <p:cNvSpPr txBox="1">
            <a:spLocks noGrp="1"/>
          </p:cNvSpPr>
          <p:nvPr>
            <p:ph type="title"/>
          </p:nvPr>
        </p:nvSpPr>
        <p:spPr>
          <a:xfrm>
            <a:off x="1981200" y="273050"/>
            <a:ext cx="8229600" cy="1143000"/>
          </a:xfrm>
          <a:prstGeom prst="rect">
            <a:avLst/>
          </a:prstGeom>
        </p:spPr>
        <p:txBody>
          <a:bodyPr lIns="91425" tIns="91425" rIns="91425" bIns="91425" anchor="ctr" anchorCtr="0">
            <a:noAutofit/>
          </a:bodyPr>
          <a:lstStyle/>
          <a:p>
            <a:r>
              <a:rPr lang="en-US"/>
              <a:t>Formal Sanctions</a:t>
            </a:r>
          </a:p>
        </p:txBody>
      </p:sp>
      <p:sp>
        <p:nvSpPr>
          <p:cNvPr id="409" name="Shape 409"/>
          <p:cNvSpPr txBox="1">
            <a:spLocks noGrp="1"/>
          </p:cNvSpPr>
          <p:nvPr>
            <p:ph type="body" idx="2"/>
          </p:nvPr>
        </p:nvSpPr>
        <p:spPr>
          <a:xfrm>
            <a:off x="6169027" y="5410200"/>
            <a:ext cx="4041899" cy="762000"/>
          </a:xfrm>
          <a:prstGeom prst="rect">
            <a:avLst/>
          </a:prstGeom>
        </p:spPr>
        <p:txBody>
          <a:bodyPr lIns="91425" tIns="91425" rIns="91425" bIns="91425" anchor="ctr" anchorCtr="0">
            <a:noAutofit/>
          </a:bodyPr>
          <a:lstStyle/>
          <a:p>
            <a:pPr>
              <a:spcBef>
                <a:spcPts val="0"/>
              </a:spcBef>
            </a:pPr>
            <a:r>
              <a:rPr lang="en-US"/>
              <a:t>Negative Formal Sanctions</a:t>
            </a:r>
          </a:p>
        </p:txBody>
      </p:sp>
      <p:sp>
        <p:nvSpPr>
          <p:cNvPr id="410" name="Shape 410"/>
          <p:cNvSpPr txBox="1">
            <a:spLocks noGrp="1"/>
          </p:cNvSpPr>
          <p:nvPr>
            <p:ph type="body" idx="3"/>
          </p:nvPr>
        </p:nvSpPr>
        <p:spPr>
          <a:xfrm>
            <a:off x="2044125" y="1444294"/>
            <a:ext cx="4040100" cy="3941700"/>
          </a:xfrm>
          <a:prstGeom prst="rect">
            <a:avLst/>
          </a:prstGeom>
        </p:spPr>
        <p:txBody>
          <a:bodyPr lIns="91425" tIns="91425" rIns="91425" bIns="91425" anchor="t" anchorCtr="0">
            <a:noAutofit/>
          </a:bodyPr>
          <a:lstStyle/>
          <a:p>
            <a:pPr>
              <a:lnSpc>
                <a:spcPct val="115000"/>
              </a:lnSpc>
              <a:spcBef>
                <a:spcPts val="0"/>
              </a:spcBef>
              <a:buNone/>
            </a:pPr>
            <a:r>
              <a:rPr lang="en-US"/>
              <a:t>promotions</a:t>
            </a:r>
          </a:p>
          <a:p>
            <a:pPr>
              <a:lnSpc>
                <a:spcPct val="115000"/>
              </a:lnSpc>
              <a:spcBef>
                <a:spcPts val="0"/>
              </a:spcBef>
              <a:buNone/>
            </a:pPr>
            <a:r>
              <a:rPr lang="en-US"/>
              <a:t>pay raises</a:t>
            </a:r>
          </a:p>
          <a:p>
            <a:pPr>
              <a:lnSpc>
                <a:spcPct val="115000"/>
              </a:lnSpc>
              <a:spcBef>
                <a:spcPts val="0"/>
              </a:spcBef>
              <a:buNone/>
            </a:pPr>
            <a:r>
              <a:rPr lang="en-US"/>
              <a:t>bonus gifts</a:t>
            </a:r>
          </a:p>
          <a:p>
            <a:pPr>
              <a:lnSpc>
                <a:spcPct val="115000"/>
              </a:lnSpc>
              <a:spcBef>
                <a:spcPts val="0"/>
              </a:spcBef>
              <a:buNone/>
            </a:pPr>
            <a:r>
              <a:rPr lang="en-US"/>
              <a:t>rewards</a:t>
            </a:r>
          </a:p>
          <a:p>
            <a:pPr>
              <a:lnSpc>
                <a:spcPct val="115000"/>
              </a:lnSpc>
              <a:spcBef>
                <a:spcPts val="0"/>
              </a:spcBef>
              <a:buNone/>
            </a:pPr>
            <a:r>
              <a:rPr lang="en-US"/>
              <a:t>smiles</a:t>
            </a:r>
          </a:p>
          <a:p>
            <a:pPr>
              <a:lnSpc>
                <a:spcPct val="115000"/>
              </a:lnSpc>
              <a:spcBef>
                <a:spcPts val="0"/>
              </a:spcBef>
              <a:buNone/>
            </a:pPr>
            <a:r>
              <a:rPr lang="en-US"/>
              <a:t>pats on the back</a:t>
            </a:r>
          </a:p>
        </p:txBody>
      </p:sp>
      <p:sp>
        <p:nvSpPr>
          <p:cNvPr id="411" name="Shape 411"/>
          <p:cNvSpPr txBox="1">
            <a:spLocks noGrp="1"/>
          </p:cNvSpPr>
          <p:nvPr>
            <p:ph type="body" idx="4"/>
          </p:nvPr>
        </p:nvSpPr>
        <p:spPr>
          <a:xfrm>
            <a:off x="6169025" y="1444294"/>
            <a:ext cx="4041900" cy="3941700"/>
          </a:xfrm>
          <a:prstGeom prst="rect">
            <a:avLst/>
          </a:prstGeom>
        </p:spPr>
        <p:txBody>
          <a:bodyPr lIns="91425" tIns="91425" rIns="91425" bIns="91425" anchor="t" anchorCtr="0">
            <a:noAutofit/>
          </a:bodyPr>
          <a:lstStyle/>
          <a:p>
            <a:pPr>
              <a:lnSpc>
                <a:spcPct val="115000"/>
              </a:lnSpc>
              <a:buNone/>
            </a:pPr>
            <a:r>
              <a:rPr lang="en-US"/>
              <a:t>fines</a:t>
            </a:r>
          </a:p>
          <a:p>
            <a:pPr>
              <a:lnSpc>
                <a:spcPct val="115000"/>
              </a:lnSpc>
              <a:buNone/>
            </a:pPr>
            <a:r>
              <a:rPr lang="en-US"/>
              <a:t>low grades</a:t>
            </a:r>
          </a:p>
          <a:p>
            <a:pPr>
              <a:lnSpc>
                <a:spcPct val="115000"/>
              </a:lnSpc>
              <a:buNone/>
            </a:pPr>
            <a:r>
              <a:rPr lang="en-US"/>
              <a:t>school suspension</a:t>
            </a:r>
          </a:p>
          <a:p>
            <a:pPr>
              <a:lnSpc>
                <a:spcPct val="115000"/>
              </a:lnSpc>
              <a:buNone/>
            </a:pPr>
            <a:r>
              <a:rPr lang="en-US"/>
              <a:t>job termination</a:t>
            </a:r>
          </a:p>
          <a:p>
            <a:pPr>
              <a:lnSpc>
                <a:spcPct val="115000"/>
              </a:lnSpc>
              <a:buNone/>
            </a:pPr>
            <a:r>
              <a:rPr lang="en-US"/>
              <a:t>imprisonment</a:t>
            </a:r>
          </a:p>
          <a:p>
            <a:pPr>
              <a:lnSpc>
                <a:spcPct val="115000"/>
              </a:lnSpc>
              <a:buNone/>
            </a:pPr>
            <a:r>
              <a:rPr lang="en-US"/>
              <a:t>detention</a:t>
            </a:r>
          </a:p>
        </p:txBody>
      </p:sp>
    </p:spTree>
    <p:extLst>
      <p:ext uri="{BB962C8B-B14F-4D97-AF65-F5344CB8AC3E}">
        <p14:creationId xmlns:p14="http://schemas.microsoft.com/office/powerpoint/2010/main" val="47543427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7" name="Shape 417"/>
          <p:cNvSpPr txBox="1">
            <a:spLocks noGrp="1"/>
          </p:cNvSpPr>
          <p:nvPr>
            <p:ph type="body" idx="1"/>
          </p:nvPr>
        </p:nvSpPr>
        <p:spPr>
          <a:xfrm>
            <a:off x="1981200" y="1481326"/>
            <a:ext cx="8229600" cy="1143000"/>
          </a:xfrm>
          <a:prstGeom prst="rect">
            <a:avLst/>
          </a:prstGeom>
          <a:noFill/>
          <a:ln>
            <a:noFill/>
          </a:ln>
        </p:spPr>
        <p:txBody>
          <a:bodyPr lIns="91425" tIns="45700" rIns="91425" bIns="45700" anchor="t" anchorCtr="0">
            <a:noAutofit/>
          </a:bodyPr>
          <a:lstStyle/>
          <a:p>
            <a:pPr indent="-264160">
              <a:spcBef>
                <a:spcPts val="0"/>
              </a:spcBef>
              <a:buSzPct val="68000"/>
            </a:pPr>
            <a:r>
              <a:rPr lang="en-US" sz="2700" b="1"/>
              <a:t>Informal Sanctions</a:t>
            </a:r>
            <a:r>
              <a:rPr lang="en-US" sz="2700"/>
              <a:t> are rewards and punishments that can be applied by most members of a group </a:t>
            </a:r>
          </a:p>
        </p:txBody>
      </p:sp>
      <p:sp>
        <p:nvSpPr>
          <p:cNvPr id="418" name="Shape 418"/>
          <p:cNvSpPr txBox="1">
            <a:spLocks noGrp="1"/>
          </p:cNvSpPr>
          <p:nvPr>
            <p:ph type="title"/>
          </p:nvPr>
        </p:nvSpPr>
        <p:spPr>
          <a:xfrm>
            <a:off x="1981200" y="274637"/>
            <a:ext cx="8229600" cy="1143000"/>
          </a:xfrm>
          <a:prstGeom prst="rect">
            <a:avLst/>
          </a:prstGeom>
          <a:noFill/>
          <a:ln>
            <a:noFill/>
          </a:ln>
        </p:spPr>
        <p:txBody>
          <a:bodyPr lIns="91425" tIns="45700" rIns="91425" bIns="45700" anchor="ctr" anchorCtr="0">
            <a:noAutofit/>
          </a:bodyPr>
          <a:lstStyle/>
          <a:p>
            <a:pPr algn="ctr">
              <a:buSzPct val="25000"/>
            </a:pPr>
            <a:r>
              <a:rPr lang="en-US"/>
              <a:t>Norms and Values</a:t>
            </a:r>
          </a:p>
        </p:txBody>
      </p:sp>
      <p:pic>
        <p:nvPicPr>
          <p:cNvPr id="419" name="Shape 419" descr="Helping old lady.jpg"/>
          <p:cNvPicPr preferRelativeResize="0"/>
          <p:nvPr/>
        </p:nvPicPr>
        <p:blipFill rotWithShape="1">
          <a:blip r:embed="rId3">
            <a:alphaModFix/>
          </a:blip>
          <a:srcRect/>
          <a:stretch/>
        </p:blipFill>
        <p:spPr>
          <a:xfrm>
            <a:off x="2209801" y="3124201"/>
            <a:ext cx="3460955" cy="2682239"/>
          </a:xfrm>
          <a:prstGeom prst="rect">
            <a:avLst/>
          </a:prstGeom>
          <a:noFill/>
          <a:ln>
            <a:noFill/>
          </a:ln>
        </p:spPr>
      </p:pic>
      <p:pic>
        <p:nvPicPr>
          <p:cNvPr id="420" name="Shape 420" descr="Red sox fan.jpg"/>
          <p:cNvPicPr preferRelativeResize="0"/>
          <p:nvPr/>
        </p:nvPicPr>
        <p:blipFill rotWithShape="1">
          <a:blip r:embed="rId4">
            <a:alphaModFix/>
          </a:blip>
          <a:srcRect/>
          <a:stretch/>
        </p:blipFill>
        <p:spPr>
          <a:xfrm>
            <a:off x="6238175" y="3124200"/>
            <a:ext cx="3972600" cy="2895600"/>
          </a:xfrm>
          <a:prstGeom prst="rect">
            <a:avLst/>
          </a:prstGeom>
          <a:noFill/>
          <a:ln>
            <a:noFill/>
          </a:ln>
        </p:spPr>
      </p:pic>
    </p:spTree>
    <p:extLst>
      <p:ext uri="{BB962C8B-B14F-4D97-AF65-F5344CB8AC3E}">
        <p14:creationId xmlns:p14="http://schemas.microsoft.com/office/powerpoint/2010/main" val="169334417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Shape 426"/>
          <p:cNvSpPr txBox="1">
            <a:spLocks noGrp="1"/>
          </p:cNvSpPr>
          <p:nvPr>
            <p:ph type="body" idx="1"/>
          </p:nvPr>
        </p:nvSpPr>
        <p:spPr>
          <a:xfrm>
            <a:off x="1981200" y="5410200"/>
            <a:ext cx="4040100" cy="762000"/>
          </a:xfrm>
          <a:prstGeom prst="rect">
            <a:avLst/>
          </a:prstGeom>
        </p:spPr>
        <p:txBody>
          <a:bodyPr lIns="91425" tIns="91425" rIns="91425" bIns="91425" anchor="ctr" anchorCtr="0">
            <a:noAutofit/>
          </a:bodyPr>
          <a:lstStyle/>
          <a:p>
            <a:pPr>
              <a:spcBef>
                <a:spcPts val="0"/>
              </a:spcBef>
            </a:pPr>
            <a:r>
              <a:rPr lang="en-US"/>
              <a:t>Positive Informal Sanctions</a:t>
            </a:r>
          </a:p>
        </p:txBody>
      </p:sp>
      <p:sp>
        <p:nvSpPr>
          <p:cNvPr id="427" name="Shape 427"/>
          <p:cNvSpPr txBox="1">
            <a:spLocks noGrp="1"/>
          </p:cNvSpPr>
          <p:nvPr>
            <p:ph type="title"/>
          </p:nvPr>
        </p:nvSpPr>
        <p:spPr>
          <a:xfrm>
            <a:off x="1981200" y="273050"/>
            <a:ext cx="8229600" cy="1143000"/>
          </a:xfrm>
          <a:prstGeom prst="rect">
            <a:avLst/>
          </a:prstGeom>
        </p:spPr>
        <p:txBody>
          <a:bodyPr lIns="91425" tIns="91425" rIns="91425" bIns="91425" anchor="ctr" anchorCtr="0">
            <a:noAutofit/>
          </a:bodyPr>
          <a:lstStyle/>
          <a:p>
            <a:r>
              <a:rPr lang="en-US"/>
              <a:t>Informal Sanctions</a:t>
            </a:r>
          </a:p>
        </p:txBody>
      </p:sp>
      <p:sp>
        <p:nvSpPr>
          <p:cNvPr id="428" name="Shape 428"/>
          <p:cNvSpPr txBox="1">
            <a:spLocks noGrp="1"/>
          </p:cNvSpPr>
          <p:nvPr>
            <p:ph type="body" idx="2"/>
          </p:nvPr>
        </p:nvSpPr>
        <p:spPr>
          <a:xfrm>
            <a:off x="6169027" y="5410200"/>
            <a:ext cx="4041899" cy="762000"/>
          </a:xfrm>
          <a:prstGeom prst="rect">
            <a:avLst/>
          </a:prstGeom>
        </p:spPr>
        <p:txBody>
          <a:bodyPr lIns="91425" tIns="91425" rIns="91425" bIns="91425" anchor="ctr" anchorCtr="0">
            <a:noAutofit/>
          </a:bodyPr>
          <a:lstStyle/>
          <a:p>
            <a:pPr>
              <a:spcBef>
                <a:spcPts val="0"/>
              </a:spcBef>
            </a:pPr>
            <a:r>
              <a:rPr lang="en-US"/>
              <a:t>Negative Informal Sanctions</a:t>
            </a:r>
          </a:p>
        </p:txBody>
      </p:sp>
      <p:sp>
        <p:nvSpPr>
          <p:cNvPr id="429" name="Shape 429"/>
          <p:cNvSpPr txBox="1">
            <a:spLocks noGrp="1"/>
          </p:cNvSpPr>
          <p:nvPr>
            <p:ph type="body" idx="3"/>
          </p:nvPr>
        </p:nvSpPr>
        <p:spPr>
          <a:xfrm>
            <a:off x="1981200" y="1444294"/>
            <a:ext cx="4040100" cy="3941700"/>
          </a:xfrm>
          <a:prstGeom prst="rect">
            <a:avLst/>
          </a:prstGeom>
        </p:spPr>
        <p:txBody>
          <a:bodyPr lIns="91425" tIns="91425" rIns="91425" bIns="91425" anchor="t" anchorCtr="0">
            <a:noAutofit/>
          </a:bodyPr>
          <a:lstStyle/>
          <a:p>
            <a:pPr>
              <a:spcBef>
                <a:spcPts val="0"/>
              </a:spcBef>
              <a:buNone/>
            </a:pPr>
            <a:r>
              <a:rPr lang="en-US"/>
              <a:t>smiles</a:t>
            </a:r>
          </a:p>
          <a:p>
            <a:pPr>
              <a:spcBef>
                <a:spcPts val="0"/>
              </a:spcBef>
              <a:buNone/>
            </a:pPr>
            <a:r>
              <a:rPr lang="en-US"/>
              <a:t>compliments</a:t>
            </a:r>
          </a:p>
          <a:p>
            <a:pPr>
              <a:spcBef>
                <a:spcPts val="0"/>
              </a:spcBef>
              <a:buNone/>
            </a:pPr>
            <a:r>
              <a:rPr lang="en-US"/>
              <a:t>praise</a:t>
            </a:r>
          </a:p>
          <a:p>
            <a:pPr>
              <a:spcBef>
                <a:spcPts val="0"/>
              </a:spcBef>
              <a:buNone/>
            </a:pPr>
            <a:r>
              <a:rPr lang="en-US"/>
              <a:t>standing ovations</a:t>
            </a:r>
          </a:p>
          <a:p>
            <a:pPr>
              <a:spcBef>
                <a:spcPts val="0"/>
              </a:spcBef>
              <a:buNone/>
            </a:pPr>
            <a:r>
              <a:rPr lang="en-US"/>
              <a:t>cheers</a:t>
            </a:r>
          </a:p>
          <a:p>
            <a:pPr>
              <a:spcBef>
                <a:spcPts val="0"/>
              </a:spcBef>
              <a:buNone/>
            </a:pPr>
            <a:endParaRPr/>
          </a:p>
          <a:p>
            <a:pPr>
              <a:spcBef>
                <a:spcPts val="0"/>
              </a:spcBef>
              <a:buNone/>
            </a:pPr>
            <a:endParaRPr/>
          </a:p>
        </p:txBody>
      </p:sp>
      <p:sp>
        <p:nvSpPr>
          <p:cNvPr id="430" name="Shape 430"/>
          <p:cNvSpPr txBox="1">
            <a:spLocks noGrp="1"/>
          </p:cNvSpPr>
          <p:nvPr>
            <p:ph type="body" idx="4"/>
          </p:nvPr>
        </p:nvSpPr>
        <p:spPr>
          <a:xfrm>
            <a:off x="6169025" y="1444294"/>
            <a:ext cx="4041900" cy="3941700"/>
          </a:xfrm>
          <a:prstGeom prst="rect">
            <a:avLst/>
          </a:prstGeom>
        </p:spPr>
        <p:txBody>
          <a:bodyPr lIns="91425" tIns="91425" rIns="91425" bIns="91425" anchor="t" anchorCtr="0">
            <a:noAutofit/>
          </a:bodyPr>
          <a:lstStyle/>
          <a:p>
            <a:pPr>
              <a:lnSpc>
                <a:spcPct val="115000"/>
              </a:lnSpc>
              <a:buNone/>
            </a:pPr>
            <a:r>
              <a:rPr lang="en-US"/>
              <a:t>frowns</a:t>
            </a:r>
          </a:p>
          <a:p>
            <a:pPr>
              <a:lnSpc>
                <a:spcPct val="115000"/>
              </a:lnSpc>
              <a:buNone/>
            </a:pPr>
            <a:r>
              <a:rPr lang="en-US"/>
              <a:t>gossip</a:t>
            </a:r>
          </a:p>
          <a:p>
            <a:pPr>
              <a:lnSpc>
                <a:spcPct val="115000"/>
              </a:lnSpc>
              <a:buNone/>
            </a:pPr>
            <a:r>
              <a:rPr lang="en-US"/>
              <a:t>scoldings</a:t>
            </a:r>
          </a:p>
          <a:p>
            <a:pPr>
              <a:lnSpc>
                <a:spcPct val="115000"/>
              </a:lnSpc>
              <a:buNone/>
            </a:pPr>
            <a:r>
              <a:rPr lang="en-US"/>
              <a:t>insults</a:t>
            </a:r>
          </a:p>
          <a:p>
            <a:pPr>
              <a:lnSpc>
                <a:spcPct val="115000"/>
              </a:lnSpc>
              <a:buNone/>
            </a:pPr>
            <a:r>
              <a:rPr lang="en-US"/>
              <a:t>being ignored</a:t>
            </a:r>
          </a:p>
        </p:txBody>
      </p:sp>
    </p:spTree>
    <p:extLst>
      <p:ext uri="{BB962C8B-B14F-4D97-AF65-F5344CB8AC3E}">
        <p14:creationId xmlns:p14="http://schemas.microsoft.com/office/powerpoint/2010/main" val="240392118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35"/>
        <p:cNvGrpSpPr/>
        <p:nvPr/>
      </p:nvGrpSpPr>
      <p:grpSpPr>
        <a:xfrm>
          <a:off x="0" y="0"/>
          <a:ext cx="0" cy="0"/>
          <a:chOff x="0" y="0"/>
          <a:chExt cx="0" cy="0"/>
        </a:xfrm>
      </p:grpSpPr>
      <p:sp>
        <p:nvSpPr>
          <p:cNvPr id="436" name="Shape 436"/>
          <p:cNvSpPr txBox="1">
            <a:spLocks noGrp="1"/>
          </p:cNvSpPr>
          <p:nvPr>
            <p:ph type="body" idx="1"/>
          </p:nvPr>
        </p:nvSpPr>
        <p:spPr>
          <a:xfrm>
            <a:off x="1905000" y="1219200"/>
            <a:ext cx="8229600" cy="4883700"/>
          </a:xfrm>
          <a:prstGeom prst="rect">
            <a:avLst/>
          </a:prstGeom>
          <a:noFill/>
          <a:ln>
            <a:noFill/>
          </a:ln>
        </p:spPr>
        <p:txBody>
          <a:bodyPr lIns="91425" tIns="45700" rIns="91425" bIns="45700" anchor="t" anchorCtr="0">
            <a:noAutofit/>
          </a:bodyPr>
          <a:lstStyle/>
          <a:p>
            <a:pPr indent="-264160">
              <a:spcBef>
                <a:spcPts val="0"/>
              </a:spcBef>
              <a:buSzPct val="68000"/>
            </a:pPr>
            <a:r>
              <a:rPr lang="en-US" sz="2700" b="1"/>
              <a:t>Ethnocentrism</a:t>
            </a:r>
            <a:r>
              <a:rPr lang="en-US" sz="2700"/>
              <a:t>-</a:t>
            </a:r>
            <a:r>
              <a:rPr lang="en-US">
                <a:latin typeface="Arial"/>
                <a:ea typeface="Arial"/>
                <a:cs typeface="Arial"/>
                <a:sym typeface="Arial"/>
              </a:rPr>
              <a:t>which is the tendency to assume that one's own culture is good, while that of another is strange or even immoral. </a:t>
            </a:r>
          </a:p>
          <a:p>
            <a:pPr lvl="1">
              <a:spcBef>
                <a:spcPts val="0"/>
              </a:spcBef>
              <a:buFont typeface="Arial"/>
            </a:pPr>
            <a:r>
              <a:rPr lang="en-US" sz="2400">
                <a:latin typeface="Arial"/>
                <a:ea typeface="Arial"/>
                <a:cs typeface="Arial"/>
                <a:sym typeface="Arial"/>
              </a:rPr>
              <a:t>Judging others in terms of one’s own cultural standards</a:t>
            </a:r>
          </a:p>
          <a:p>
            <a:pPr lvl="1">
              <a:spcBef>
                <a:spcPts val="0"/>
              </a:spcBef>
              <a:buFont typeface="Arial"/>
            </a:pPr>
            <a:r>
              <a:rPr lang="en-US" sz="2400">
                <a:latin typeface="Arial"/>
                <a:ea typeface="Arial"/>
                <a:cs typeface="Arial"/>
                <a:sym typeface="Arial"/>
              </a:rPr>
              <a:t>Usually, we are so used to the values and behavioral norms that we've grown up with that they seem to be human nature rather than just elements of our own culture.</a:t>
            </a:r>
          </a:p>
          <a:p>
            <a:pPr indent="-264160">
              <a:buSzPct val="68000"/>
              <a:buNone/>
            </a:pPr>
            <a:endParaRPr sz="2700"/>
          </a:p>
        </p:txBody>
      </p:sp>
      <p:sp>
        <p:nvSpPr>
          <p:cNvPr id="437" name="Shape 437"/>
          <p:cNvSpPr txBox="1">
            <a:spLocks noGrp="1"/>
          </p:cNvSpPr>
          <p:nvPr>
            <p:ph type="title"/>
          </p:nvPr>
        </p:nvSpPr>
        <p:spPr>
          <a:xfrm>
            <a:off x="1981200" y="274637"/>
            <a:ext cx="8229600" cy="1143000"/>
          </a:xfrm>
          <a:prstGeom prst="rect">
            <a:avLst/>
          </a:prstGeom>
          <a:noFill/>
          <a:ln>
            <a:noFill/>
          </a:ln>
        </p:spPr>
        <p:txBody>
          <a:bodyPr lIns="91425" tIns="45700" rIns="91425" bIns="45700" anchor="ctr" anchorCtr="0">
            <a:noAutofit/>
          </a:bodyPr>
          <a:lstStyle/>
          <a:p>
            <a:pPr algn="ctr">
              <a:buSzPct val="25000"/>
            </a:pPr>
            <a:r>
              <a:rPr lang="en-US"/>
              <a:t>Cultural Diversity and Similarity</a:t>
            </a:r>
          </a:p>
        </p:txBody>
      </p:sp>
    </p:spTree>
    <p:extLst>
      <p:ext uri="{BB962C8B-B14F-4D97-AF65-F5344CB8AC3E}">
        <p14:creationId xmlns:p14="http://schemas.microsoft.com/office/powerpoint/2010/main" val="127256460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42"/>
        <p:cNvGrpSpPr/>
        <p:nvPr/>
      </p:nvGrpSpPr>
      <p:grpSpPr>
        <a:xfrm>
          <a:off x="0" y="0"/>
          <a:ext cx="0" cy="0"/>
          <a:chOff x="0" y="0"/>
          <a:chExt cx="0" cy="0"/>
        </a:xfrm>
      </p:grpSpPr>
      <p:pic>
        <p:nvPicPr>
          <p:cNvPr id="443" name="Shape 443" descr="Ethnocentric Map.bmp"/>
          <p:cNvPicPr preferRelativeResize="0"/>
          <p:nvPr/>
        </p:nvPicPr>
        <p:blipFill rotWithShape="1">
          <a:blip r:embed="rId3">
            <a:alphaModFix/>
          </a:blip>
          <a:srcRect/>
          <a:stretch/>
        </p:blipFill>
        <p:spPr>
          <a:xfrm>
            <a:off x="2019300" y="603363"/>
            <a:ext cx="8153400" cy="5249400"/>
          </a:xfrm>
          <a:prstGeom prst="rect">
            <a:avLst/>
          </a:prstGeom>
          <a:noFill/>
          <a:ln>
            <a:noFill/>
          </a:ln>
        </p:spPr>
      </p:pic>
    </p:spTree>
    <p:extLst>
      <p:ext uri="{BB962C8B-B14F-4D97-AF65-F5344CB8AC3E}">
        <p14:creationId xmlns:p14="http://schemas.microsoft.com/office/powerpoint/2010/main" val="32363922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48"/>
        <p:cNvGrpSpPr/>
        <p:nvPr/>
      </p:nvGrpSpPr>
      <p:grpSpPr>
        <a:xfrm>
          <a:off x="0" y="0"/>
          <a:ext cx="0" cy="0"/>
          <a:chOff x="0" y="0"/>
          <a:chExt cx="0" cy="0"/>
        </a:xfrm>
      </p:grpSpPr>
      <p:sp>
        <p:nvSpPr>
          <p:cNvPr id="449" name="Shape 449"/>
          <p:cNvSpPr txBox="1">
            <a:spLocks noGrp="1"/>
          </p:cNvSpPr>
          <p:nvPr>
            <p:ph type="body" idx="1"/>
          </p:nvPr>
        </p:nvSpPr>
        <p:spPr>
          <a:xfrm>
            <a:off x="1981200" y="1481329"/>
            <a:ext cx="8229600" cy="2785871"/>
          </a:xfrm>
          <a:prstGeom prst="rect">
            <a:avLst/>
          </a:prstGeom>
          <a:noFill/>
          <a:ln>
            <a:noFill/>
          </a:ln>
        </p:spPr>
        <p:txBody>
          <a:bodyPr lIns="91425" tIns="45700" rIns="91425" bIns="45700" anchor="t" anchorCtr="0">
            <a:noAutofit/>
          </a:bodyPr>
          <a:lstStyle/>
          <a:p>
            <a:pPr indent="-264160">
              <a:spcBef>
                <a:spcPts val="0"/>
              </a:spcBef>
              <a:buSzPct val="67918"/>
            </a:pPr>
            <a:r>
              <a:rPr lang="en-US" sz="2497"/>
              <a:t> </a:t>
            </a:r>
            <a:r>
              <a:rPr lang="en-US" sz="2497" b="1"/>
              <a:t>Cultural universals</a:t>
            </a:r>
            <a:r>
              <a:rPr lang="en-US" sz="2497"/>
              <a:t>-general cultural traits that exist in all cultures</a:t>
            </a:r>
          </a:p>
          <a:p>
            <a:pPr lvl="1" indent="-240792">
              <a:buSzPct val="101285"/>
            </a:pPr>
            <a:r>
              <a:rPr lang="en-US" sz="2127"/>
              <a:t>Including but not limited too:</a:t>
            </a:r>
          </a:p>
          <a:p>
            <a:pPr lvl="2">
              <a:spcBef>
                <a:spcPts val="324"/>
              </a:spcBef>
              <a:buClr>
                <a:schemeClr val="accent1"/>
              </a:buClr>
              <a:buSzPct val="111947"/>
              <a:buFont typeface="Verdana"/>
              <a:buChar char="⚫"/>
            </a:pPr>
            <a:r>
              <a:rPr lang="en-US" sz="1942"/>
              <a:t>Sports, cooking, courtship, division of labor, education, etiquette, funeral rites, family, government, hospitality, housing, inheritance rules, joking, language, medicine, marriage, mourning, music, property rights, religious rituals, sexual restrictions, status differences, and tool making. </a:t>
            </a:r>
          </a:p>
          <a:p>
            <a:pPr indent="-264160" algn="ctr">
              <a:buSzPct val="67918"/>
              <a:buNone/>
            </a:pPr>
            <a:endParaRPr sz="2497"/>
          </a:p>
          <a:p>
            <a:pPr indent="-264160" algn="ctr">
              <a:buSzPct val="67918"/>
              <a:buNone/>
            </a:pPr>
            <a:endParaRPr sz="2497"/>
          </a:p>
          <a:p>
            <a:pPr indent="-264160">
              <a:buSzPct val="67918"/>
              <a:buNone/>
            </a:pPr>
            <a:endParaRPr sz="2497"/>
          </a:p>
        </p:txBody>
      </p:sp>
      <p:sp>
        <p:nvSpPr>
          <p:cNvPr id="450" name="Shape 450"/>
          <p:cNvSpPr txBox="1">
            <a:spLocks noGrp="1"/>
          </p:cNvSpPr>
          <p:nvPr>
            <p:ph type="title"/>
          </p:nvPr>
        </p:nvSpPr>
        <p:spPr>
          <a:xfrm>
            <a:off x="1981200" y="274637"/>
            <a:ext cx="8229600" cy="1143000"/>
          </a:xfrm>
          <a:prstGeom prst="rect">
            <a:avLst/>
          </a:prstGeom>
          <a:noFill/>
          <a:ln>
            <a:noFill/>
          </a:ln>
        </p:spPr>
        <p:txBody>
          <a:bodyPr lIns="91425" tIns="45700" rIns="91425" bIns="45700" anchor="ctr" anchorCtr="0">
            <a:noAutofit/>
          </a:bodyPr>
          <a:lstStyle/>
          <a:p>
            <a:pPr algn="ctr">
              <a:buSzPct val="25000"/>
            </a:pPr>
            <a:r>
              <a:rPr lang="en-US"/>
              <a:t>Cultural Diversity and Similarity</a:t>
            </a:r>
          </a:p>
        </p:txBody>
      </p:sp>
      <p:pic>
        <p:nvPicPr>
          <p:cNvPr id="451" name="Shape 451" descr="cooking.jpg"/>
          <p:cNvPicPr preferRelativeResize="0"/>
          <p:nvPr/>
        </p:nvPicPr>
        <p:blipFill rotWithShape="1">
          <a:blip r:embed="rId3">
            <a:alphaModFix/>
          </a:blip>
          <a:srcRect/>
          <a:stretch/>
        </p:blipFill>
        <p:spPr>
          <a:xfrm>
            <a:off x="3505200" y="4953001"/>
            <a:ext cx="1203960" cy="1167383"/>
          </a:xfrm>
          <a:prstGeom prst="rect">
            <a:avLst/>
          </a:prstGeom>
          <a:noFill/>
          <a:ln>
            <a:noFill/>
          </a:ln>
        </p:spPr>
      </p:pic>
      <p:pic>
        <p:nvPicPr>
          <p:cNvPr id="452" name="Shape 452" descr="education.jpg"/>
          <p:cNvPicPr preferRelativeResize="0"/>
          <p:nvPr/>
        </p:nvPicPr>
        <p:blipFill rotWithShape="1">
          <a:blip r:embed="rId4">
            <a:alphaModFix/>
          </a:blip>
          <a:srcRect/>
          <a:stretch/>
        </p:blipFill>
        <p:spPr>
          <a:xfrm>
            <a:off x="1828800" y="5029201"/>
            <a:ext cx="1295400" cy="859535"/>
          </a:xfrm>
          <a:prstGeom prst="rect">
            <a:avLst/>
          </a:prstGeom>
          <a:noFill/>
          <a:ln>
            <a:noFill/>
          </a:ln>
        </p:spPr>
      </p:pic>
      <p:pic>
        <p:nvPicPr>
          <p:cNvPr id="453" name="Shape 453" descr="music.jpg"/>
          <p:cNvPicPr preferRelativeResize="0"/>
          <p:nvPr/>
        </p:nvPicPr>
        <p:blipFill rotWithShape="1">
          <a:blip r:embed="rId5">
            <a:alphaModFix/>
          </a:blip>
          <a:srcRect/>
          <a:stretch/>
        </p:blipFill>
        <p:spPr>
          <a:xfrm>
            <a:off x="7391400" y="4591219"/>
            <a:ext cx="2972392" cy="2266780"/>
          </a:xfrm>
          <a:prstGeom prst="rect">
            <a:avLst/>
          </a:prstGeom>
          <a:noFill/>
          <a:ln>
            <a:noFill/>
          </a:ln>
        </p:spPr>
      </p:pic>
      <p:pic>
        <p:nvPicPr>
          <p:cNvPr id="454" name="Shape 454" descr="sports.jpg"/>
          <p:cNvPicPr preferRelativeResize="0"/>
          <p:nvPr/>
        </p:nvPicPr>
        <p:blipFill rotWithShape="1">
          <a:blip r:embed="rId6">
            <a:alphaModFix/>
          </a:blip>
          <a:srcRect/>
          <a:stretch/>
        </p:blipFill>
        <p:spPr>
          <a:xfrm>
            <a:off x="4724400" y="4648200"/>
            <a:ext cx="2423160" cy="1817370"/>
          </a:xfrm>
          <a:prstGeom prst="rect">
            <a:avLst/>
          </a:prstGeom>
          <a:noFill/>
          <a:ln>
            <a:noFill/>
          </a:ln>
        </p:spPr>
      </p:pic>
    </p:spTree>
    <p:extLst>
      <p:ext uri="{BB962C8B-B14F-4D97-AF65-F5344CB8AC3E}">
        <p14:creationId xmlns:p14="http://schemas.microsoft.com/office/powerpoint/2010/main" val="12750220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460" name="Shape 460"/>
          <p:cNvSpPr txBox="1">
            <a:spLocks noGrp="1"/>
          </p:cNvSpPr>
          <p:nvPr>
            <p:ph type="body" idx="1"/>
          </p:nvPr>
        </p:nvSpPr>
        <p:spPr>
          <a:xfrm>
            <a:off x="1981200" y="1481330"/>
            <a:ext cx="8229600" cy="1261871"/>
          </a:xfrm>
          <a:prstGeom prst="rect">
            <a:avLst/>
          </a:prstGeom>
          <a:noFill/>
          <a:ln>
            <a:noFill/>
          </a:ln>
        </p:spPr>
        <p:txBody>
          <a:bodyPr lIns="91425" tIns="45700" rIns="91425" bIns="45700" anchor="t" anchorCtr="0">
            <a:noAutofit/>
          </a:bodyPr>
          <a:lstStyle/>
          <a:p>
            <a:pPr indent="-264160">
              <a:spcBef>
                <a:spcPts val="0"/>
              </a:spcBef>
              <a:buSzPct val="68000"/>
            </a:pPr>
            <a:r>
              <a:rPr lang="en-US" sz="2700" b="1"/>
              <a:t>Cultural particulars</a:t>
            </a:r>
            <a:r>
              <a:rPr lang="en-US" sz="2700"/>
              <a:t>-the ways in which a culture expresses universal traits.</a:t>
            </a:r>
          </a:p>
          <a:p>
            <a:pPr indent="-264160">
              <a:buSzPct val="68000"/>
              <a:buNone/>
            </a:pPr>
            <a:endParaRPr sz="2700"/>
          </a:p>
        </p:txBody>
      </p:sp>
      <p:sp>
        <p:nvSpPr>
          <p:cNvPr id="461" name="Shape 461"/>
          <p:cNvSpPr txBox="1">
            <a:spLocks noGrp="1"/>
          </p:cNvSpPr>
          <p:nvPr>
            <p:ph type="title"/>
          </p:nvPr>
        </p:nvSpPr>
        <p:spPr>
          <a:xfrm>
            <a:off x="1981200" y="274637"/>
            <a:ext cx="8229600" cy="1143000"/>
          </a:xfrm>
          <a:prstGeom prst="rect">
            <a:avLst/>
          </a:prstGeom>
          <a:noFill/>
          <a:ln>
            <a:noFill/>
          </a:ln>
        </p:spPr>
        <p:txBody>
          <a:bodyPr lIns="91425" tIns="45700" rIns="91425" bIns="45700" anchor="ctr" anchorCtr="0">
            <a:noAutofit/>
          </a:bodyPr>
          <a:lstStyle/>
          <a:p>
            <a:pPr algn="ctr">
              <a:buSzPct val="25000"/>
            </a:pPr>
            <a:r>
              <a:rPr lang="en-US"/>
              <a:t>Cultural Diversity and Similarity</a:t>
            </a:r>
          </a:p>
        </p:txBody>
      </p:sp>
      <p:pic>
        <p:nvPicPr>
          <p:cNvPr id="462" name="Shape 462" descr="sick child.jpg"/>
          <p:cNvPicPr preferRelativeResize="0"/>
          <p:nvPr/>
        </p:nvPicPr>
        <p:blipFill rotWithShape="1">
          <a:blip r:embed="rId3">
            <a:alphaModFix/>
          </a:blip>
          <a:srcRect/>
          <a:stretch/>
        </p:blipFill>
        <p:spPr>
          <a:xfrm>
            <a:off x="5105400" y="2514600"/>
            <a:ext cx="4171950" cy="3115056"/>
          </a:xfrm>
          <a:prstGeom prst="rect">
            <a:avLst/>
          </a:prstGeom>
          <a:noFill/>
          <a:ln>
            <a:noFill/>
          </a:ln>
        </p:spPr>
      </p:pic>
    </p:spTree>
    <p:extLst>
      <p:ext uri="{BB962C8B-B14F-4D97-AF65-F5344CB8AC3E}">
        <p14:creationId xmlns:p14="http://schemas.microsoft.com/office/powerpoint/2010/main" val="214929159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67"/>
        <p:cNvGrpSpPr/>
        <p:nvPr/>
      </p:nvGrpSpPr>
      <p:grpSpPr>
        <a:xfrm>
          <a:off x="0" y="0"/>
          <a:ext cx="0" cy="0"/>
          <a:chOff x="0" y="0"/>
          <a:chExt cx="0" cy="0"/>
        </a:xfrm>
      </p:grpSpPr>
      <p:sp>
        <p:nvSpPr>
          <p:cNvPr id="468" name="Shape 468"/>
          <p:cNvSpPr txBox="1">
            <a:spLocks noGrp="1"/>
          </p:cNvSpPr>
          <p:nvPr>
            <p:ph type="body" idx="1"/>
          </p:nvPr>
        </p:nvSpPr>
        <p:spPr>
          <a:xfrm>
            <a:off x="1649825" y="1481325"/>
            <a:ext cx="8918700" cy="4526100"/>
          </a:xfrm>
          <a:prstGeom prst="rect">
            <a:avLst/>
          </a:prstGeom>
        </p:spPr>
        <p:txBody>
          <a:bodyPr lIns="91425" tIns="91425" rIns="91425" bIns="91425" anchor="t" anchorCtr="0">
            <a:noAutofit/>
          </a:bodyPr>
          <a:lstStyle/>
          <a:p>
            <a:pPr marL="457200" indent="-381000">
              <a:spcBef>
                <a:spcPts val="0"/>
              </a:spcBef>
              <a:buSzPct val="100000"/>
              <a:buAutoNum type="arabicPeriod"/>
            </a:pPr>
            <a:r>
              <a:rPr lang="en-US" sz="2400">
                <a:latin typeface="Old Standard TT"/>
                <a:ea typeface="Old Standard TT"/>
                <a:cs typeface="Old Standard TT"/>
                <a:sym typeface="Old Standard TT"/>
              </a:rPr>
              <a:t>Greece-”loose tooth, throw on a roof”</a:t>
            </a:r>
          </a:p>
          <a:p>
            <a:pPr marL="457200" indent="-381000">
              <a:spcBef>
                <a:spcPts val="0"/>
              </a:spcBef>
              <a:buSzPct val="100000"/>
              <a:buFont typeface="Old Standard TT"/>
              <a:buAutoNum type="arabicPeriod"/>
            </a:pPr>
            <a:r>
              <a:rPr lang="en-US" sz="2400">
                <a:latin typeface="Old Standard TT"/>
                <a:ea typeface="Old Standard TT"/>
                <a:cs typeface="Old Standard TT"/>
                <a:sym typeface="Old Standard TT"/>
              </a:rPr>
              <a:t>Norway- “eats burgers with knife and fork”</a:t>
            </a:r>
          </a:p>
          <a:p>
            <a:pPr marL="457200" indent="-381000">
              <a:spcBef>
                <a:spcPts val="0"/>
              </a:spcBef>
              <a:buSzPct val="100000"/>
              <a:buFont typeface="Old Standard TT"/>
              <a:buAutoNum type="arabicPeriod"/>
            </a:pPr>
            <a:r>
              <a:rPr lang="en-US" sz="2400">
                <a:latin typeface="Old Standard TT"/>
                <a:ea typeface="Old Standard TT"/>
                <a:cs typeface="Old Standard TT"/>
                <a:sym typeface="Old Standard TT"/>
              </a:rPr>
              <a:t>England- “flip someone off by doing peace sign backward”</a:t>
            </a:r>
          </a:p>
          <a:p>
            <a:pPr marL="457200" indent="-381000">
              <a:spcBef>
                <a:spcPts val="0"/>
              </a:spcBef>
              <a:buSzPct val="100000"/>
              <a:buFont typeface="Old Standard TT"/>
              <a:buAutoNum type="arabicPeriod"/>
            </a:pPr>
            <a:r>
              <a:rPr lang="en-US" sz="2400">
                <a:latin typeface="Old Standard TT"/>
                <a:ea typeface="Old Standard TT"/>
                <a:cs typeface="Old Standard TT"/>
                <a:sym typeface="Old Standard TT"/>
              </a:rPr>
              <a:t>Japan- “cover abdomen in rainstorm”</a:t>
            </a:r>
          </a:p>
          <a:p>
            <a:pPr marL="457200" indent="-381000">
              <a:spcBef>
                <a:spcPts val="0"/>
              </a:spcBef>
              <a:buSzPct val="100000"/>
              <a:buFont typeface="Old Standard TT"/>
              <a:buAutoNum type="arabicPeriod"/>
            </a:pPr>
            <a:r>
              <a:rPr lang="en-US" sz="2400">
                <a:latin typeface="Old Standard TT"/>
                <a:ea typeface="Old Standard TT"/>
                <a:cs typeface="Old Standard TT"/>
                <a:sym typeface="Old Standard TT"/>
              </a:rPr>
              <a:t>India- “won’t give gift or change with their left hand”</a:t>
            </a:r>
          </a:p>
          <a:p>
            <a:pPr marL="457200" indent="-381000">
              <a:spcBef>
                <a:spcPts val="0"/>
              </a:spcBef>
              <a:buSzPct val="100000"/>
              <a:buFont typeface="Old Standard TT"/>
              <a:buAutoNum type="arabicPeriod"/>
            </a:pPr>
            <a:r>
              <a:rPr lang="en-US" sz="2400">
                <a:latin typeface="Old Standard TT"/>
                <a:ea typeface="Old Standard TT"/>
                <a:cs typeface="Old Standard TT"/>
                <a:sym typeface="Old Standard TT"/>
              </a:rPr>
              <a:t>Colombia- “students learn of five continents not seven”</a:t>
            </a:r>
          </a:p>
          <a:p>
            <a:pPr marL="457200" indent="-381000">
              <a:spcBef>
                <a:spcPts val="0"/>
              </a:spcBef>
              <a:buSzPct val="100000"/>
              <a:buFont typeface="Old Standard TT"/>
              <a:buAutoNum type="arabicPeriod"/>
            </a:pPr>
            <a:r>
              <a:rPr lang="en-US" sz="2400">
                <a:latin typeface="Old Standard TT"/>
                <a:ea typeface="Old Standard TT"/>
                <a:cs typeface="Old Standard TT"/>
                <a:sym typeface="Old Standard TT"/>
              </a:rPr>
              <a:t>China- “potty training takes place in the street”</a:t>
            </a:r>
          </a:p>
          <a:p>
            <a:pPr marL="457200" indent="-381000">
              <a:spcBef>
                <a:spcPts val="0"/>
              </a:spcBef>
              <a:buSzPct val="100000"/>
              <a:buFont typeface="Old Standard TT"/>
              <a:buAutoNum type="arabicPeriod"/>
            </a:pPr>
            <a:r>
              <a:rPr lang="en-US" sz="2400">
                <a:latin typeface="Old Standard TT"/>
                <a:ea typeface="Old Standard TT"/>
                <a:cs typeface="Old Standard TT"/>
                <a:sym typeface="Old Standard TT"/>
              </a:rPr>
              <a:t>United Kingdom- “roundabouts take place of street lights”</a:t>
            </a:r>
          </a:p>
          <a:p>
            <a:pPr marL="457200" indent="-381000">
              <a:spcBef>
                <a:spcPts val="0"/>
              </a:spcBef>
              <a:buSzPct val="100000"/>
              <a:buFont typeface="Old Standard TT"/>
              <a:buAutoNum type="arabicPeriod"/>
            </a:pPr>
            <a:r>
              <a:rPr lang="en-US" sz="2400">
                <a:latin typeface="Old Standard TT"/>
                <a:ea typeface="Old Standard TT"/>
                <a:cs typeface="Old Standard TT"/>
                <a:sym typeface="Old Standard TT"/>
              </a:rPr>
              <a:t>Taiwan- “#4 is unlucky”</a:t>
            </a:r>
          </a:p>
          <a:p>
            <a:pPr marL="457200" indent="-381000">
              <a:spcBef>
                <a:spcPts val="0"/>
              </a:spcBef>
              <a:buSzPct val="100000"/>
              <a:buFont typeface="Old Standard TT"/>
              <a:buAutoNum type="arabicPeriod"/>
            </a:pPr>
            <a:r>
              <a:rPr lang="en-US" sz="2400">
                <a:latin typeface="Old Standard TT"/>
                <a:ea typeface="Old Standard TT"/>
                <a:cs typeface="Old Standard TT"/>
                <a:sym typeface="Old Standard TT"/>
              </a:rPr>
              <a:t>China-”One menu for whole table, host orders all food”</a:t>
            </a:r>
          </a:p>
        </p:txBody>
      </p:sp>
      <p:sp>
        <p:nvSpPr>
          <p:cNvPr id="469" name="Shape 469"/>
          <p:cNvSpPr txBox="1">
            <a:spLocks noGrp="1"/>
          </p:cNvSpPr>
          <p:nvPr>
            <p:ph type="title"/>
          </p:nvPr>
        </p:nvSpPr>
        <p:spPr>
          <a:xfrm>
            <a:off x="1981200" y="274637"/>
            <a:ext cx="8229600" cy="1143000"/>
          </a:xfrm>
          <a:prstGeom prst="rect">
            <a:avLst/>
          </a:prstGeom>
        </p:spPr>
        <p:txBody>
          <a:bodyPr lIns="91425" tIns="91425" rIns="91425" bIns="91425" anchor="ctr" anchorCtr="0">
            <a:noAutofit/>
          </a:bodyPr>
          <a:lstStyle/>
          <a:p>
            <a:r>
              <a:rPr lang="en-US"/>
              <a:t>Examples of Cultural Differences</a:t>
            </a:r>
          </a:p>
        </p:txBody>
      </p:sp>
    </p:spTree>
    <p:extLst>
      <p:ext uri="{BB962C8B-B14F-4D97-AF65-F5344CB8AC3E}">
        <p14:creationId xmlns:p14="http://schemas.microsoft.com/office/powerpoint/2010/main" val="372628473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74"/>
        <p:cNvGrpSpPr/>
        <p:nvPr/>
      </p:nvGrpSpPr>
      <p:grpSpPr>
        <a:xfrm>
          <a:off x="0" y="0"/>
          <a:ext cx="0" cy="0"/>
          <a:chOff x="0" y="0"/>
          <a:chExt cx="0" cy="0"/>
        </a:xfrm>
      </p:grpSpPr>
      <p:pic>
        <p:nvPicPr>
          <p:cNvPr id="475" name="Shape 475" descr="potty training pants.jpg"/>
          <p:cNvPicPr preferRelativeResize="0"/>
          <p:nvPr/>
        </p:nvPicPr>
        <p:blipFill>
          <a:blip r:embed="rId3">
            <a:alphaModFix/>
          </a:blip>
          <a:stretch>
            <a:fillRect/>
          </a:stretch>
        </p:blipFill>
        <p:spPr>
          <a:xfrm>
            <a:off x="3222775" y="321651"/>
            <a:ext cx="5458074" cy="5902825"/>
          </a:xfrm>
          <a:prstGeom prst="rect">
            <a:avLst/>
          </a:prstGeom>
          <a:noFill/>
          <a:ln>
            <a:noFill/>
          </a:ln>
        </p:spPr>
      </p:pic>
    </p:spTree>
    <p:extLst>
      <p:ext uri="{BB962C8B-B14F-4D97-AF65-F5344CB8AC3E}">
        <p14:creationId xmlns:p14="http://schemas.microsoft.com/office/powerpoint/2010/main" val="405764337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1524000" y="101305"/>
            <a:ext cx="4339650" cy="923330"/>
          </a:xfrm>
          <a:prstGeom prst="rect">
            <a:avLst/>
          </a:prstGeom>
          <a:noFill/>
        </p:spPr>
        <p:txBody>
          <a:bodyPr wrap="none" lIns="91440" tIns="45720" rIns="91440" bIns="45720">
            <a:spAutoFit/>
          </a:bodyPr>
          <a:lstStyle/>
          <a:p>
            <a:pPr algn="ctr"/>
            <a:r>
              <a:rPr lang="en-US" sz="5400" b="1" kern="0" dirty="0">
                <a:ln w="22225">
                  <a:solidFill>
                    <a:srgbClr val="DA1F28"/>
                  </a:solidFill>
                  <a:prstDash val="solid"/>
                </a:ln>
                <a:solidFill>
                  <a:srgbClr val="DA1F28">
                    <a:lumMod val="40000"/>
                    <a:lumOff val="60000"/>
                  </a:srgbClr>
                </a:solidFill>
                <a:cs typeface="Arial"/>
                <a:sym typeface="Arial"/>
              </a:rPr>
              <a:t>High Culture</a:t>
            </a:r>
            <a:endParaRPr lang="en-US" sz="5400" b="1" kern="0" dirty="0">
              <a:ln w="22225">
                <a:solidFill>
                  <a:srgbClr val="DA1F28"/>
                </a:solidFill>
                <a:prstDash val="solid"/>
              </a:ln>
              <a:solidFill>
                <a:srgbClr val="DA1F28">
                  <a:lumMod val="40000"/>
                  <a:lumOff val="60000"/>
                </a:srgbClr>
              </a:solidFill>
              <a:cs typeface="Arial"/>
              <a:sym typeface="Arial"/>
            </a:endParaRPr>
          </a:p>
        </p:txBody>
      </p:sp>
      <p:sp>
        <p:nvSpPr>
          <p:cNvPr id="3" name="TextBox 2"/>
          <p:cNvSpPr txBox="1"/>
          <p:nvPr/>
        </p:nvSpPr>
        <p:spPr>
          <a:xfrm>
            <a:off x="1837898" y="1024636"/>
            <a:ext cx="6888424" cy="1384995"/>
          </a:xfrm>
          <a:prstGeom prst="rect">
            <a:avLst/>
          </a:prstGeom>
          <a:noFill/>
        </p:spPr>
        <p:txBody>
          <a:bodyPr wrap="none" rtlCol="0">
            <a:spAutoFit/>
          </a:bodyPr>
          <a:lstStyle/>
          <a:p>
            <a:r>
              <a:rPr lang="en-US" sz="1400" b="1" kern="0" dirty="0">
                <a:solidFill>
                  <a:srgbClr val="000000"/>
                </a:solidFill>
                <a:cs typeface="Arial"/>
                <a:sym typeface="Arial"/>
              </a:rPr>
              <a:t>Patterns of culture and experiences that exist in the highest classes of society.</a:t>
            </a:r>
          </a:p>
          <a:p>
            <a:endParaRPr lang="en-US" sz="1400" b="1" kern="0" dirty="0">
              <a:solidFill>
                <a:srgbClr val="000000"/>
              </a:solidFill>
              <a:cs typeface="Arial"/>
              <a:sym typeface="Arial"/>
            </a:endParaRPr>
          </a:p>
          <a:p>
            <a:endParaRPr lang="en-US" sz="1400" b="1" kern="0" dirty="0">
              <a:solidFill>
                <a:srgbClr val="000000"/>
              </a:solidFill>
              <a:cs typeface="Arial"/>
              <a:sym typeface="Arial"/>
            </a:endParaRPr>
          </a:p>
          <a:p>
            <a:r>
              <a:rPr lang="en-US" sz="1400" b="1" kern="0" dirty="0">
                <a:solidFill>
                  <a:srgbClr val="000000"/>
                </a:solidFill>
                <a:cs typeface="Arial"/>
                <a:sym typeface="Arial"/>
              </a:rPr>
              <a:t>This tends to be associated with wealth, power, intellectualism, and prestige. </a:t>
            </a:r>
          </a:p>
          <a:p>
            <a:endParaRPr lang="en-US" sz="1400" b="1" kern="0" dirty="0">
              <a:solidFill>
                <a:srgbClr val="000000"/>
              </a:solidFill>
              <a:cs typeface="Arial"/>
              <a:sym typeface="Arial"/>
            </a:endParaRPr>
          </a:p>
          <a:p>
            <a:r>
              <a:rPr lang="en-US" sz="1400" b="1" kern="0" dirty="0">
                <a:solidFill>
                  <a:srgbClr val="000000"/>
                </a:solidFill>
                <a:cs typeface="Arial"/>
                <a:sym typeface="Arial"/>
              </a:rPr>
              <a:t>These activities also tend to be expensive.</a:t>
            </a:r>
            <a:endParaRPr lang="en-US" sz="1400" b="1" kern="0" dirty="0">
              <a:solidFill>
                <a:srgbClr val="000000"/>
              </a:solidFill>
              <a:cs typeface="Arial"/>
              <a:sym typeface="Arial"/>
            </a:endParaRPr>
          </a:p>
        </p:txBody>
      </p:sp>
      <p:grpSp>
        <p:nvGrpSpPr>
          <p:cNvPr id="7" name="Group 6"/>
          <p:cNvGrpSpPr/>
          <p:nvPr/>
        </p:nvGrpSpPr>
        <p:grpSpPr>
          <a:xfrm>
            <a:off x="1509225" y="2336184"/>
            <a:ext cx="9154897" cy="4521817"/>
            <a:chOff x="-14776" y="2336183"/>
            <a:chExt cx="9154897" cy="4521817"/>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31515" y="4520391"/>
              <a:ext cx="3508606" cy="2337609"/>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2444" y="2336183"/>
              <a:ext cx="5041331" cy="3780998"/>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776" y="4822933"/>
              <a:ext cx="3614190" cy="2035067"/>
            </a:xfrm>
            <a:prstGeom prst="rect">
              <a:avLst/>
            </a:prstGeom>
          </p:spPr>
        </p:pic>
      </p:grpSp>
    </p:spTree>
    <p:extLst>
      <p:ext uri="{BB962C8B-B14F-4D97-AF65-F5344CB8AC3E}">
        <p14:creationId xmlns:p14="http://schemas.microsoft.com/office/powerpoint/2010/main" val="408618120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1524000" y="0"/>
            <a:ext cx="7340472" cy="923330"/>
          </a:xfrm>
          <a:prstGeom prst="rect">
            <a:avLst/>
          </a:prstGeom>
          <a:noFill/>
        </p:spPr>
        <p:txBody>
          <a:bodyPr wrap="none" lIns="91440" tIns="45720" rIns="91440" bIns="45720">
            <a:spAutoFit/>
          </a:bodyPr>
          <a:lstStyle/>
          <a:p>
            <a:pPr algn="ctr"/>
            <a:r>
              <a:rPr lang="en-US" sz="5400" b="1" kern="0" dirty="0">
                <a:ln w="12700" cmpd="sng">
                  <a:solidFill>
                    <a:srgbClr val="39639D"/>
                  </a:solidFill>
                  <a:prstDash val="solid"/>
                </a:ln>
                <a:gradFill>
                  <a:gsLst>
                    <a:gs pos="0">
                      <a:srgbClr val="39639D"/>
                    </a:gs>
                    <a:gs pos="4000">
                      <a:srgbClr val="39639D">
                        <a:lumMod val="60000"/>
                        <a:lumOff val="40000"/>
                      </a:srgbClr>
                    </a:gs>
                    <a:gs pos="87000">
                      <a:srgbClr val="39639D">
                        <a:lumMod val="20000"/>
                        <a:lumOff val="80000"/>
                      </a:srgbClr>
                    </a:gs>
                  </a:gsLst>
                  <a:lin ang="5400000"/>
                </a:gradFill>
                <a:cs typeface="Arial"/>
                <a:sym typeface="Arial"/>
              </a:rPr>
              <a:t>Popular (Pop) Culture</a:t>
            </a:r>
            <a:endParaRPr lang="en-US" sz="5400" b="1" kern="0" dirty="0">
              <a:ln w="12700" cmpd="sng">
                <a:solidFill>
                  <a:srgbClr val="39639D"/>
                </a:solidFill>
                <a:prstDash val="solid"/>
              </a:ln>
              <a:gradFill>
                <a:gsLst>
                  <a:gs pos="0">
                    <a:srgbClr val="39639D"/>
                  </a:gs>
                  <a:gs pos="4000">
                    <a:srgbClr val="39639D">
                      <a:lumMod val="60000"/>
                      <a:lumOff val="40000"/>
                    </a:srgbClr>
                  </a:gs>
                  <a:gs pos="87000">
                    <a:srgbClr val="39639D">
                      <a:lumMod val="20000"/>
                      <a:lumOff val="80000"/>
                    </a:srgbClr>
                  </a:gs>
                </a:gsLst>
                <a:lin ang="5400000"/>
              </a:gradFill>
              <a:cs typeface="Arial"/>
              <a:sym typeface="Aria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923331"/>
            <a:ext cx="5684319" cy="3348419"/>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5500" y="3578528"/>
            <a:ext cx="5172501" cy="3279473"/>
          </a:xfrm>
          <a:prstGeom prst="rect">
            <a:avLst/>
          </a:prstGeom>
        </p:spPr>
      </p:pic>
      <p:sp>
        <p:nvSpPr>
          <p:cNvPr id="5" name="TextBox 4"/>
          <p:cNvSpPr txBox="1"/>
          <p:nvPr/>
        </p:nvSpPr>
        <p:spPr>
          <a:xfrm>
            <a:off x="7208320" y="1214651"/>
            <a:ext cx="3459681" cy="1815882"/>
          </a:xfrm>
          <a:prstGeom prst="rect">
            <a:avLst/>
          </a:prstGeom>
          <a:noFill/>
        </p:spPr>
        <p:txBody>
          <a:bodyPr wrap="square" rtlCol="0">
            <a:spAutoFit/>
          </a:bodyPr>
          <a:lstStyle/>
          <a:p>
            <a:r>
              <a:rPr lang="en-US" sz="1400" b="1" kern="0" dirty="0">
                <a:solidFill>
                  <a:srgbClr val="000000"/>
                </a:solidFill>
                <a:cs typeface="Arial"/>
                <a:sym typeface="Arial"/>
              </a:rPr>
              <a:t>Popular or pop culture is </a:t>
            </a:r>
            <a:r>
              <a:rPr lang="en-US" sz="1400" b="1" kern="0" dirty="0" err="1">
                <a:solidFill>
                  <a:srgbClr val="000000"/>
                </a:solidFill>
                <a:cs typeface="Arial"/>
                <a:sym typeface="Arial"/>
              </a:rPr>
              <a:t>tv</a:t>
            </a:r>
            <a:r>
              <a:rPr lang="en-US" sz="1400" b="1" kern="0" dirty="0">
                <a:solidFill>
                  <a:srgbClr val="000000"/>
                </a:solidFill>
                <a:cs typeface="Arial"/>
                <a:sym typeface="Arial"/>
              </a:rPr>
              <a:t>, movies, parades, baseball, </a:t>
            </a:r>
            <a:r>
              <a:rPr lang="en-US" sz="1400" b="1" kern="0" dirty="0" err="1">
                <a:solidFill>
                  <a:srgbClr val="000000"/>
                </a:solidFill>
                <a:cs typeface="Arial"/>
                <a:sym typeface="Arial"/>
              </a:rPr>
              <a:t>etc</a:t>
            </a:r>
            <a:r>
              <a:rPr lang="en-US" sz="1400" b="1" kern="0" dirty="0">
                <a:solidFill>
                  <a:srgbClr val="000000"/>
                </a:solidFill>
                <a:cs typeface="Arial"/>
                <a:sym typeface="Arial"/>
              </a:rPr>
              <a:t> that is popular among the general population.</a:t>
            </a:r>
          </a:p>
          <a:p>
            <a:endParaRPr lang="en-US" sz="1400" b="1" kern="0" dirty="0">
              <a:solidFill>
                <a:srgbClr val="000000"/>
              </a:solidFill>
              <a:cs typeface="Arial"/>
              <a:sym typeface="Arial"/>
            </a:endParaRPr>
          </a:p>
          <a:p>
            <a:endParaRPr lang="en-US" sz="1400" b="1" kern="0" dirty="0">
              <a:solidFill>
                <a:srgbClr val="000000"/>
              </a:solidFill>
              <a:cs typeface="Arial"/>
              <a:sym typeface="Arial"/>
            </a:endParaRPr>
          </a:p>
          <a:p>
            <a:r>
              <a:rPr lang="en-US" sz="1400" b="1" kern="0" dirty="0">
                <a:solidFill>
                  <a:srgbClr val="000000"/>
                </a:solidFill>
                <a:cs typeface="Arial"/>
                <a:sym typeface="Arial"/>
              </a:rPr>
              <a:t>High Culture and Pop culture vary over time and what is high culture can become pop culture and vice versa</a:t>
            </a:r>
            <a:endParaRPr lang="en-US" sz="1400" b="1" kern="0" dirty="0">
              <a:solidFill>
                <a:srgbClr val="000000"/>
              </a:solidFill>
              <a:cs typeface="Arial"/>
              <a:sym typeface="Arial"/>
            </a:endParaRPr>
          </a:p>
        </p:txBody>
      </p:sp>
    </p:spTree>
    <p:extLst>
      <p:ext uri="{BB962C8B-B14F-4D97-AF65-F5344CB8AC3E}">
        <p14:creationId xmlns:p14="http://schemas.microsoft.com/office/powerpoint/2010/main" val="348266620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29218" y="3941950"/>
            <a:ext cx="5841242" cy="2916050"/>
          </a:xfrm>
          <a:prstGeom prst="rect">
            <a:avLst/>
          </a:prstGeom>
        </p:spPr>
      </p:pic>
      <p:sp>
        <p:nvSpPr>
          <p:cNvPr id="2" name="Rectangle 1"/>
          <p:cNvSpPr/>
          <p:nvPr/>
        </p:nvSpPr>
        <p:spPr>
          <a:xfrm>
            <a:off x="4149773" y="0"/>
            <a:ext cx="3865162" cy="923330"/>
          </a:xfrm>
          <a:prstGeom prst="rect">
            <a:avLst/>
          </a:prstGeom>
          <a:noFill/>
        </p:spPr>
        <p:txBody>
          <a:bodyPr wrap="none" lIns="91440" tIns="45720" rIns="91440" bIns="45720">
            <a:spAutoFit/>
          </a:bodyPr>
          <a:lstStyle/>
          <a:p>
            <a:pPr algn="ctr"/>
            <a:r>
              <a:rPr lang="en-US" sz="5400" b="1" kern="0" spc="50" dirty="0">
                <a:ln w="0"/>
                <a:solidFill>
                  <a:srgbClr val="464646"/>
                </a:solidFill>
                <a:effectLst>
                  <a:innerShdw blurRad="63500" dist="50800" dir="13500000">
                    <a:srgbClr val="000000">
                      <a:alpha val="50000"/>
                    </a:srgbClr>
                  </a:innerShdw>
                </a:effectLst>
                <a:cs typeface="Arial"/>
                <a:sym typeface="Arial"/>
              </a:rPr>
              <a:t>Subculture</a:t>
            </a:r>
            <a:endParaRPr lang="en-US" sz="5400" b="1" kern="0" spc="50" dirty="0">
              <a:ln w="0"/>
              <a:solidFill>
                <a:srgbClr val="464646"/>
              </a:solidFill>
              <a:effectLst>
                <a:innerShdw blurRad="63500" dist="50800" dir="13500000">
                  <a:srgbClr val="000000">
                    <a:alpha val="50000"/>
                  </a:srgbClr>
                </a:innerShdw>
              </a:effectLst>
              <a:cs typeface="Arial"/>
              <a:sym typeface="Arial"/>
            </a:endParaRPr>
          </a:p>
        </p:txBody>
      </p:sp>
      <p:sp>
        <p:nvSpPr>
          <p:cNvPr id="3" name="TextBox 2"/>
          <p:cNvSpPr txBox="1"/>
          <p:nvPr/>
        </p:nvSpPr>
        <p:spPr>
          <a:xfrm>
            <a:off x="1674125" y="1282891"/>
            <a:ext cx="8000908" cy="307777"/>
          </a:xfrm>
          <a:prstGeom prst="rect">
            <a:avLst/>
          </a:prstGeom>
          <a:noFill/>
        </p:spPr>
        <p:txBody>
          <a:bodyPr wrap="none" rtlCol="0">
            <a:spAutoFit/>
          </a:bodyPr>
          <a:lstStyle/>
          <a:p>
            <a:r>
              <a:rPr lang="en-US" sz="1400" kern="0" dirty="0">
                <a:solidFill>
                  <a:srgbClr val="000000"/>
                </a:solidFill>
                <a:cs typeface="Arial"/>
                <a:sym typeface="Arial"/>
              </a:rPr>
              <a:t>A part of the larger culture that differentiates itself through actions, dress, shared experiences, etc.  </a:t>
            </a:r>
            <a:endParaRPr lang="en-US" sz="1400" kern="0" dirty="0">
              <a:solidFill>
                <a:srgbClr val="000000"/>
              </a:solidFill>
              <a:cs typeface="Arial"/>
              <a:sym typeface="Arial"/>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1" y="1590667"/>
            <a:ext cx="3343701" cy="2507776"/>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49839" y="1590668"/>
            <a:ext cx="5215718" cy="2933842"/>
          </a:xfrm>
          <a:prstGeom prst="rect">
            <a:avLst/>
          </a:prstGeom>
        </p:spPr>
      </p:pic>
    </p:spTree>
    <p:extLst>
      <p:ext uri="{BB962C8B-B14F-4D97-AF65-F5344CB8AC3E}">
        <p14:creationId xmlns:p14="http://schemas.microsoft.com/office/powerpoint/2010/main" val="171893110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67630" y="0"/>
            <a:ext cx="5147564" cy="923330"/>
          </a:xfrm>
          <a:prstGeom prst="rect">
            <a:avLst/>
          </a:prstGeom>
          <a:noFill/>
        </p:spPr>
        <p:txBody>
          <a:bodyPr wrap="none" lIns="91440" tIns="45720" rIns="91440" bIns="45720">
            <a:spAutoFit/>
          </a:bodyPr>
          <a:lstStyle/>
          <a:p>
            <a:pPr algn="ctr"/>
            <a:r>
              <a:rPr lang="en-US" sz="5400" b="1" kern="0" dirty="0">
                <a:ln w="12700">
                  <a:solidFill>
                    <a:srgbClr val="EB641B">
                      <a:lumMod val="50000"/>
                    </a:srgbClr>
                  </a:solidFill>
                  <a:prstDash val="solid"/>
                </a:ln>
                <a:pattFill prst="narHorz">
                  <a:fgClr>
                    <a:srgbClr val="EB641B"/>
                  </a:fgClr>
                  <a:bgClr>
                    <a:srgbClr val="EB641B">
                      <a:lumMod val="40000"/>
                      <a:lumOff val="60000"/>
                    </a:srgbClr>
                  </a:bgClr>
                </a:pattFill>
                <a:effectLst>
                  <a:innerShdw blurRad="177800">
                    <a:srgbClr val="EB641B">
                      <a:lumMod val="50000"/>
                    </a:srgbClr>
                  </a:innerShdw>
                </a:effectLst>
                <a:cs typeface="Arial"/>
                <a:sym typeface="Arial"/>
              </a:rPr>
              <a:t>Counterculture</a:t>
            </a:r>
            <a:endParaRPr lang="en-US" sz="5400" b="1" kern="0" dirty="0">
              <a:ln w="12700">
                <a:solidFill>
                  <a:srgbClr val="EB641B">
                    <a:lumMod val="50000"/>
                  </a:srgbClr>
                </a:solidFill>
                <a:prstDash val="solid"/>
              </a:ln>
              <a:pattFill prst="narHorz">
                <a:fgClr>
                  <a:srgbClr val="EB641B"/>
                </a:fgClr>
                <a:bgClr>
                  <a:srgbClr val="EB641B">
                    <a:lumMod val="40000"/>
                    <a:lumOff val="60000"/>
                  </a:srgbClr>
                </a:bgClr>
              </a:pattFill>
              <a:effectLst>
                <a:innerShdw blurRad="177800">
                  <a:srgbClr val="EB641B">
                    <a:lumMod val="50000"/>
                  </a:srgbClr>
                </a:innerShdw>
              </a:effectLst>
              <a:cs typeface="Arial"/>
              <a:sym typeface="Arial"/>
            </a:endParaRPr>
          </a:p>
        </p:txBody>
      </p:sp>
      <p:sp>
        <p:nvSpPr>
          <p:cNvPr id="3" name="TextBox 2"/>
          <p:cNvSpPr txBox="1"/>
          <p:nvPr/>
        </p:nvSpPr>
        <p:spPr>
          <a:xfrm>
            <a:off x="1524001" y="1378424"/>
            <a:ext cx="9144000" cy="523220"/>
          </a:xfrm>
          <a:prstGeom prst="rect">
            <a:avLst/>
          </a:prstGeom>
          <a:noFill/>
        </p:spPr>
        <p:txBody>
          <a:bodyPr wrap="square" rtlCol="0">
            <a:spAutoFit/>
          </a:bodyPr>
          <a:lstStyle/>
          <a:p>
            <a:r>
              <a:rPr lang="en-US" sz="1400" kern="0" dirty="0">
                <a:solidFill>
                  <a:srgbClr val="000000"/>
                </a:solidFill>
                <a:cs typeface="Arial"/>
                <a:sym typeface="Arial"/>
              </a:rPr>
              <a:t>A way of life or attitudes in conflict with the prevailing norms of the day.  Subcultures and counterculture often have some crossover.  Counterculture is more actively against prevailing norms and occasionally mores.  </a:t>
            </a:r>
            <a:endParaRPr lang="en-US" sz="1400" kern="0" dirty="0">
              <a:solidFill>
                <a:srgbClr val="000000"/>
              </a:solidFill>
              <a:cs typeface="Arial"/>
              <a:sym typeface="Aria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2069200"/>
            <a:ext cx="2593075" cy="3309754"/>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22071" y="2069201"/>
            <a:ext cx="4290587" cy="3213799"/>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49134" y="5024000"/>
            <a:ext cx="6403715" cy="1834000"/>
          </a:xfrm>
          <a:prstGeom prst="rect">
            <a:avLst/>
          </a:prstGeom>
        </p:spPr>
      </p:pic>
    </p:spTree>
    <p:extLst>
      <p:ext uri="{BB962C8B-B14F-4D97-AF65-F5344CB8AC3E}">
        <p14:creationId xmlns:p14="http://schemas.microsoft.com/office/powerpoint/2010/main" val="343967323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0"/>
            <a:ext cx="2531462" cy="923330"/>
          </a:xfrm>
          <a:prstGeom prst="rect">
            <a:avLst/>
          </a:prstGeom>
          <a:noFill/>
        </p:spPr>
        <p:txBody>
          <a:bodyPr wrap="none" lIns="91440" tIns="45720" rIns="91440" bIns="45720">
            <a:spAutoFit/>
          </a:bodyPr>
          <a:lstStyle/>
          <a:p>
            <a:pPr algn="ctr"/>
            <a:r>
              <a:rPr lang="en-US" sz="5400" b="1" kern="0" dirty="0">
                <a:ln w="12700">
                  <a:solidFill>
                    <a:srgbClr val="2DA2BF"/>
                  </a:solidFill>
                  <a:prstDash val="solid"/>
                </a:ln>
                <a:pattFill prst="pct50">
                  <a:fgClr>
                    <a:srgbClr val="2DA2BF"/>
                  </a:fgClr>
                  <a:bgClr>
                    <a:srgbClr val="2DA2BF">
                      <a:lumMod val="20000"/>
                      <a:lumOff val="80000"/>
                    </a:srgbClr>
                  </a:bgClr>
                </a:pattFill>
                <a:effectLst>
                  <a:outerShdw dist="38100" dir="2640000" algn="bl" rotWithShape="0">
                    <a:srgbClr val="2DA2BF"/>
                  </a:outerShdw>
                </a:effectLst>
                <a:cs typeface="Arial"/>
                <a:sym typeface="Arial"/>
              </a:rPr>
              <a:t>Cults:  </a:t>
            </a:r>
            <a:endParaRPr lang="en-US" sz="5400" b="1" kern="0" dirty="0">
              <a:ln w="12700">
                <a:solidFill>
                  <a:srgbClr val="2DA2BF"/>
                </a:solidFill>
                <a:prstDash val="solid"/>
              </a:ln>
              <a:pattFill prst="pct50">
                <a:fgClr>
                  <a:srgbClr val="2DA2BF"/>
                </a:fgClr>
                <a:bgClr>
                  <a:srgbClr val="2DA2BF">
                    <a:lumMod val="20000"/>
                    <a:lumOff val="80000"/>
                  </a:srgbClr>
                </a:bgClr>
              </a:pattFill>
              <a:effectLst>
                <a:outerShdw dist="38100" dir="2640000" algn="bl" rotWithShape="0">
                  <a:srgbClr val="2DA2BF"/>
                </a:outerShdw>
              </a:effectLst>
              <a:cs typeface="Arial"/>
              <a:sym typeface="Arial"/>
            </a:endParaRPr>
          </a:p>
        </p:txBody>
      </p:sp>
      <p:sp>
        <p:nvSpPr>
          <p:cNvPr id="3" name="TextBox 2"/>
          <p:cNvSpPr txBox="1"/>
          <p:nvPr/>
        </p:nvSpPr>
        <p:spPr>
          <a:xfrm>
            <a:off x="3775882" y="184666"/>
            <a:ext cx="6892119" cy="738664"/>
          </a:xfrm>
          <a:prstGeom prst="rect">
            <a:avLst/>
          </a:prstGeom>
          <a:noFill/>
        </p:spPr>
        <p:txBody>
          <a:bodyPr wrap="square" rtlCol="0">
            <a:spAutoFit/>
          </a:bodyPr>
          <a:lstStyle/>
          <a:p>
            <a:r>
              <a:rPr lang="en-US" sz="1400" kern="0" dirty="0">
                <a:solidFill>
                  <a:srgbClr val="000000"/>
                </a:solidFill>
                <a:cs typeface="Arial"/>
                <a:sym typeface="Arial"/>
              </a:rPr>
              <a:t>Word comes from the word culture,  and is considered a counterculture. These can be religious, ideological, </a:t>
            </a:r>
            <a:r>
              <a:rPr lang="en-US" sz="1400" kern="0" dirty="0" err="1">
                <a:solidFill>
                  <a:srgbClr val="000000"/>
                </a:solidFill>
                <a:cs typeface="Arial"/>
                <a:sym typeface="Arial"/>
              </a:rPr>
              <a:t>etc</a:t>
            </a:r>
            <a:r>
              <a:rPr lang="en-US" sz="1400" kern="0" dirty="0">
                <a:solidFill>
                  <a:srgbClr val="000000"/>
                </a:solidFill>
                <a:cs typeface="Arial"/>
                <a:sym typeface="Arial"/>
              </a:rPr>
              <a:t> </a:t>
            </a:r>
            <a:r>
              <a:rPr lang="en-US" sz="1400" kern="0" dirty="0">
                <a:solidFill>
                  <a:srgbClr val="000000"/>
                </a:solidFill>
                <a:cs typeface="Arial"/>
                <a:sym typeface="Arial"/>
              </a:rPr>
              <a:t>in nature and usually have a specific power structure and a specific message</a:t>
            </a:r>
            <a:endParaRPr lang="en-US" sz="1400" kern="0" dirty="0">
              <a:solidFill>
                <a:srgbClr val="000000"/>
              </a:solidFill>
              <a:cs typeface="Arial"/>
              <a:sym typeface="Aria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14706" y="813948"/>
            <a:ext cx="5953295" cy="3462631"/>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1839516"/>
            <a:ext cx="4101464" cy="3168582"/>
          </a:xfrm>
          <a:prstGeom prst="rect">
            <a:avLst/>
          </a:prstGeom>
        </p:spPr>
      </p:pic>
    </p:spTree>
    <p:extLst>
      <p:ext uri="{BB962C8B-B14F-4D97-AF65-F5344CB8AC3E}">
        <p14:creationId xmlns:p14="http://schemas.microsoft.com/office/powerpoint/2010/main" val="341983021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6171" y="1"/>
            <a:ext cx="9134456" cy="6858001"/>
          </a:xfrm>
          <a:prstGeom prst="rect">
            <a:avLst/>
          </a:prstGeom>
        </p:spPr>
      </p:pic>
    </p:spTree>
    <p:extLst>
      <p:ext uri="{BB962C8B-B14F-4D97-AF65-F5344CB8AC3E}">
        <p14:creationId xmlns:p14="http://schemas.microsoft.com/office/powerpoint/2010/main" val="380475857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sp>
        <p:nvSpPr>
          <p:cNvPr id="481" name="Shape 481"/>
          <p:cNvSpPr txBox="1">
            <a:spLocks noGrp="1"/>
          </p:cNvSpPr>
          <p:nvPr>
            <p:ph type="ctrTitle"/>
          </p:nvPr>
        </p:nvSpPr>
        <p:spPr>
          <a:xfrm>
            <a:off x="2209800" y="1752600"/>
            <a:ext cx="7772400" cy="1829760"/>
          </a:xfrm>
          <a:prstGeom prst="rect">
            <a:avLst/>
          </a:prstGeom>
          <a:noFill/>
          <a:ln>
            <a:noFill/>
          </a:ln>
        </p:spPr>
        <p:txBody>
          <a:bodyPr lIns="91425" tIns="45700" rIns="91425" bIns="45700" anchor="b" anchorCtr="0">
            <a:noAutofit/>
          </a:bodyPr>
          <a:lstStyle/>
          <a:p>
            <a:pPr>
              <a:buSzPct val="25000"/>
            </a:pPr>
            <a:r>
              <a:rPr lang="en-US"/>
              <a:t>Socialization</a:t>
            </a:r>
          </a:p>
        </p:txBody>
      </p:sp>
      <p:sp>
        <p:nvSpPr>
          <p:cNvPr id="482" name="Shape 482"/>
          <p:cNvSpPr txBox="1">
            <a:spLocks noGrp="1"/>
          </p:cNvSpPr>
          <p:nvPr>
            <p:ph type="subTitle" idx="1"/>
          </p:nvPr>
        </p:nvSpPr>
        <p:spPr>
          <a:xfrm>
            <a:off x="2209800" y="3611608"/>
            <a:ext cx="7772400" cy="1199703"/>
          </a:xfrm>
          <a:prstGeom prst="rect">
            <a:avLst/>
          </a:prstGeom>
          <a:noFill/>
          <a:ln>
            <a:noFill/>
          </a:ln>
        </p:spPr>
        <p:txBody>
          <a:bodyPr lIns="45700" tIns="45700" rIns="45700" bIns="45700" anchor="t" anchorCtr="0">
            <a:noAutofit/>
          </a:bodyPr>
          <a:lstStyle/>
          <a:p>
            <a:pPr>
              <a:spcBef>
                <a:spcPts val="0"/>
              </a:spcBef>
              <a:buSzPct val="25000"/>
            </a:pPr>
            <a:r>
              <a:rPr lang="en-US"/>
              <a:t>Unit 2 </a:t>
            </a:r>
            <a:r>
              <a:rPr lang="en-US"/>
              <a:t>Section 2</a:t>
            </a:r>
          </a:p>
        </p:txBody>
      </p:sp>
    </p:spTree>
    <p:extLst>
      <p:ext uri="{BB962C8B-B14F-4D97-AF65-F5344CB8AC3E}">
        <p14:creationId xmlns:p14="http://schemas.microsoft.com/office/powerpoint/2010/main" val="108366120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87"/>
        <p:cNvGrpSpPr/>
        <p:nvPr/>
      </p:nvGrpSpPr>
      <p:grpSpPr>
        <a:xfrm>
          <a:off x="0" y="0"/>
          <a:ext cx="0" cy="0"/>
          <a:chOff x="0" y="0"/>
          <a:chExt cx="0" cy="0"/>
        </a:xfrm>
      </p:grpSpPr>
      <p:sp>
        <p:nvSpPr>
          <p:cNvPr id="488" name="Shape 488"/>
          <p:cNvSpPr txBox="1">
            <a:spLocks noGrp="1"/>
          </p:cNvSpPr>
          <p:nvPr>
            <p:ph type="title"/>
          </p:nvPr>
        </p:nvSpPr>
        <p:spPr>
          <a:xfrm>
            <a:off x="1981200" y="274637"/>
            <a:ext cx="8229600" cy="1143000"/>
          </a:xfrm>
          <a:prstGeom prst="rect">
            <a:avLst/>
          </a:prstGeom>
        </p:spPr>
        <p:txBody>
          <a:bodyPr lIns="91425" tIns="91425" rIns="91425" bIns="91425" anchor="ctr" anchorCtr="0">
            <a:noAutofit/>
          </a:bodyPr>
          <a:lstStyle/>
          <a:p>
            <a:pPr>
              <a:buClr>
                <a:schemeClr val="dk1"/>
              </a:buClr>
              <a:buSzPct val="25000"/>
            </a:pPr>
            <a:r>
              <a:rPr lang="en-US">
                <a:solidFill>
                  <a:schemeClr val="dk1"/>
                </a:solidFill>
              </a:rPr>
              <a:t>Socialization</a:t>
            </a:r>
          </a:p>
        </p:txBody>
      </p:sp>
      <p:sp>
        <p:nvSpPr>
          <p:cNvPr id="489" name="Shape 489"/>
          <p:cNvSpPr txBox="1">
            <a:spLocks noGrp="1"/>
          </p:cNvSpPr>
          <p:nvPr>
            <p:ph type="body" idx="1"/>
          </p:nvPr>
        </p:nvSpPr>
        <p:spPr>
          <a:xfrm>
            <a:off x="1935150" y="1234500"/>
            <a:ext cx="8321700" cy="5376600"/>
          </a:xfrm>
          <a:prstGeom prst="rect">
            <a:avLst/>
          </a:prstGeom>
        </p:spPr>
        <p:txBody>
          <a:bodyPr lIns="91425" tIns="91425" rIns="91425" bIns="91425" anchor="t" anchorCtr="0">
            <a:noAutofit/>
          </a:bodyPr>
          <a:lstStyle/>
          <a:p>
            <a:pPr marL="457200" indent="-431800">
              <a:spcBef>
                <a:spcPts val="0"/>
              </a:spcBef>
              <a:buSzPct val="100000"/>
              <a:buFont typeface="Calibri"/>
            </a:pPr>
            <a:r>
              <a:rPr lang="en-US" sz="3200">
                <a:latin typeface="Calibri"/>
                <a:ea typeface="Calibri"/>
                <a:cs typeface="Calibri"/>
                <a:sym typeface="Calibri"/>
              </a:rPr>
              <a:t>a continuing process whereby an individual acquires a personal identity and learns the norms, values, behavior, and social skills appropriate to his or her social position</a:t>
            </a:r>
          </a:p>
          <a:p>
            <a:pPr marL="457200" indent="-431800">
              <a:spcBef>
                <a:spcPts val="0"/>
              </a:spcBef>
              <a:buSzPct val="100000"/>
              <a:buFont typeface="Calibri"/>
            </a:pPr>
            <a:r>
              <a:rPr lang="en-US" sz="3200">
                <a:latin typeface="Calibri"/>
                <a:ea typeface="Calibri"/>
                <a:cs typeface="Calibri"/>
                <a:sym typeface="Calibri"/>
              </a:rPr>
              <a:t>human infants are born without culture</a:t>
            </a:r>
          </a:p>
          <a:p>
            <a:pPr marL="457200" indent="-431800">
              <a:spcBef>
                <a:spcPts val="0"/>
              </a:spcBef>
              <a:buSzPct val="100000"/>
              <a:buFont typeface="Calibri"/>
            </a:pPr>
            <a:r>
              <a:rPr lang="en-US" sz="3200">
                <a:latin typeface="Calibri"/>
                <a:ea typeface="Calibri"/>
                <a:cs typeface="Calibri"/>
                <a:sym typeface="Calibri"/>
              </a:rPr>
              <a:t>the general process of acquiring culture is socialization</a:t>
            </a:r>
          </a:p>
          <a:p>
            <a:pPr marL="457200" indent="-431800">
              <a:spcBef>
                <a:spcPts val="0"/>
              </a:spcBef>
              <a:buSzPct val="100000"/>
              <a:buFont typeface="Calibri"/>
            </a:pPr>
            <a:r>
              <a:rPr lang="en-US" sz="3200">
                <a:latin typeface="Calibri"/>
                <a:ea typeface="Calibri"/>
                <a:cs typeface="Calibri"/>
                <a:sym typeface="Calibri"/>
              </a:rPr>
              <a:t>it is important in the process of personality formation</a:t>
            </a:r>
          </a:p>
          <a:p>
            <a:pPr marL="0" indent="0">
              <a:spcBef>
                <a:spcPts val="0"/>
              </a:spcBef>
              <a:buNone/>
            </a:pPr>
            <a:endParaRPr sz="3200">
              <a:latin typeface="Calibri"/>
              <a:ea typeface="Calibri"/>
              <a:cs typeface="Calibri"/>
              <a:sym typeface="Calibri"/>
            </a:endParaRPr>
          </a:p>
        </p:txBody>
      </p:sp>
    </p:spTree>
    <p:extLst>
      <p:ext uri="{BB962C8B-B14F-4D97-AF65-F5344CB8AC3E}">
        <p14:creationId xmlns:p14="http://schemas.microsoft.com/office/powerpoint/2010/main" val="6459787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94"/>
        <p:cNvGrpSpPr/>
        <p:nvPr/>
      </p:nvGrpSpPr>
      <p:grpSpPr>
        <a:xfrm>
          <a:off x="0" y="0"/>
          <a:ext cx="0" cy="0"/>
          <a:chOff x="0" y="0"/>
          <a:chExt cx="0" cy="0"/>
        </a:xfrm>
      </p:grpSpPr>
      <p:sp>
        <p:nvSpPr>
          <p:cNvPr id="495" name="Shape 495"/>
          <p:cNvSpPr txBox="1">
            <a:spLocks noGrp="1"/>
          </p:cNvSpPr>
          <p:nvPr>
            <p:ph type="title"/>
          </p:nvPr>
        </p:nvSpPr>
        <p:spPr>
          <a:xfrm>
            <a:off x="1981200" y="274637"/>
            <a:ext cx="8229600" cy="1143000"/>
          </a:xfrm>
          <a:prstGeom prst="rect">
            <a:avLst/>
          </a:prstGeom>
        </p:spPr>
        <p:txBody>
          <a:bodyPr lIns="91425" tIns="91425" rIns="91425" bIns="91425" anchor="ctr" anchorCtr="0">
            <a:noAutofit/>
          </a:bodyPr>
          <a:lstStyle/>
          <a:p>
            <a:r>
              <a:rPr lang="en-US"/>
              <a:t>Socialization</a:t>
            </a:r>
          </a:p>
        </p:txBody>
      </p:sp>
      <p:graphicFrame>
        <p:nvGraphicFramePr>
          <p:cNvPr id="496" name="Shape 496"/>
          <p:cNvGraphicFramePr/>
          <p:nvPr/>
        </p:nvGraphicFramePr>
        <p:xfrm>
          <a:off x="1746275" y="1417650"/>
          <a:ext cx="8667750" cy="5808170"/>
        </p:xfrm>
        <a:graphic>
          <a:graphicData uri="http://schemas.openxmlformats.org/drawingml/2006/table">
            <a:tbl>
              <a:tblPr>
                <a:noFill/>
              </a:tblPr>
              <a:tblGrid>
                <a:gridCol w="2889250"/>
                <a:gridCol w="2889250"/>
                <a:gridCol w="2889250"/>
              </a:tblGrid>
              <a:tr h="800900">
                <a:tc>
                  <a:txBody>
                    <a:bodyPr/>
                    <a:lstStyle/>
                    <a:p>
                      <a:pPr lvl="0">
                        <a:spcBef>
                          <a:spcPts val="0"/>
                        </a:spcBef>
                        <a:buNone/>
                      </a:pPr>
                      <a:r>
                        <a:rPr lang="en-US" sz="2000" b="1" u="sng">
                          <a:latin typeface="Old Standard TT"/>
                          <a:ea typeface="Old Standard TT"/>
                          <a:cs typeface="Old Standard TT"/>
                          <a:sym typeface="Old Standard TT"/>
                        </a:rPr>
                        <a:t>Perspectives</a:t>
                      </a:r>
                    </a:p>
                  </a:txBody>
                  <a:tcPr marL="91425" marR="91425" marT="91425" marB="91425"/>
                </a:tc>
                <a:tc>
                  <a:txBody>
                    <a:bodyPr/>
                    <a:lstStyle/>
                    <a:p>
                      <a:pPr lvl="0">
                        <a:spcBef>
                          <a:spcPts val="0"/>
                        </a:spcBef>
                        <a:buNone/>
                      </a:pPr>
                      <a:r>
                        <a:rPr lang="en-US" sz="2000" b="1" u="sng">
                          <a:latin typeface="Old Standard TT"/>
                          <a:ea typeface="Old Standard TT"/>
                          <a:cs typeface="Old Standard TT"/>
                          <a:sym typeface="Old Standard TT"/>
                        </a:rPr>
                        <a:t>View of Socialization</a:t>
                      </a:r>
                    </a:p>
                  </a:txBody>
                  <a:tcPr marL="91425" marR="91425" marT="91425" marB="91425"/>
                </a:tc>
                <a:tc>
                  <a:txBody>
                    <a:bodyPr/>
                    <a:lstStyle/>
                    <a:p>
                      <a:pPr lvl="0">
                        <a:spcBef>
                          <a:spcPts val="0"/>
                        </a:spcBef>
                        <a:buNone/>
                      </a:pPr>
                      <a:r>
                        <a:rPr lang="en-US" sz="2000" b="1" u="sng">
                          <a:latin typeface="Old Standard TT"/>
                          <a:ea typeface="Old Standard TT"/>
                          <a:cs typeface="Old Standard TT"/>
                          <a:sym typeface="Old Standard TT"/>
                        </a:rPr>
                        <a:t>How the Media Influence Socialization</a:t>
                      </a:r>
                    </a:p>
                  </a:txBody>
                  <a:tcPr marL="91425" marR="91425" marT="91425" marB="91425"/>
                </a:tc>
              </a:tr>
              <a:tr h="1580650">
                <a:tc>
                  <a:txBody>
                    <a:bodyPr/>
                    <a:lstStyle/>
                    <a:p>
                      <a:pPr lvl="0">
                        <a:spcBef>
                          <a:spcPts val="0"/>
                        </a:spcBef>
                        <a:buNone/>
                      </a:pPr>
                      <a:r>
                        <a:rPr lang="en-US" sz="1800" b="1">
                          <a:latin typeface="Old Standard TT"/>
                          <a:ea typeface="Old Standard TT"/>
                          <a:cs typeface="Old Standard TT"/>
                          <a:sym typeface="Old Standard TT"/>
                        </a:rPr>
                        <a:t>Functionalism</a:t>
                      </a:r>
                    </a:p>
                  </a:txBody>
                  <a:tcPr marL="91425" marR="91425" marT="91425" marB="91425"/>
                </a:tc>
                <a:tc>
                  <a:txBody>
                    <a:bodyPr/>
                    <a:lstStyle/>
                    <a:p>
                      <a:pPr lvl="0">
                        <a:spcBef>
                          <a:spcPts val="0"/>
                        </a:spcBef>
                        <a:buNone/>
                      </a:pPr>
                      <a:r>
                        <a:rPr lang="en-US" sz="1800">
                          <a:latin typeface="Old Standard TT"/>
                          <a:ea typeface="Old Standard TT"/>
                          <a:cs typeface="Old Standard TT"/>
                          <a:sym typeface="Old Standard TT"/>
                        </a:rPr>
                        <a:t>stressed how socialization contributes to a stable society</a:t>
                      </a:r>
                    </a:p>
                  </a:txBody>
                  <a:tcPr marL="91425" marR="91425" marT="91425" marB="91425"/>
                </a:tc>
                <a:tc>
                  <a:txBody>
                    <a:bodyPr/>
                    <a:lstStyle/>
                    <a:p>
                      <a:pPr lvl="0">
                        <a:spcBef>
                          <a:spcPts val="0"/>
                        </a:spcBef>
                        <a:buNone/>
                      </a:pPr>
                      <a:r>
                        <a:rPr lang="en-US" sz="1800">
                          <a:latin typeface="Old Standard TT"/>
                          <a:ea typeface="Old Standard TT"/>
                          <a:cs typeface="Old Standard TT"/>
                          <a:sym typeface="Old Standard TT"/>
                        </a:rPr>
                        <a:t>network television programs encourage social integration by exposing the entire society to shared beliefs, values, and norms</a:t>
                      </a:r>
                    </a:p>
                  </a:txBody>
                  <a:tcPr marL="91425" marR="91425" marT="91425" marB="91425"/>
                </a:tc>
              </a:tr>
              <a:tr h="1301500">
                <a:tc>
                  <a:txBody>
                    <a:bodyPr/>
                    <a:lstStyle/>
                    <a:p>
                      <a:pPr lvl="0">
                        <a:spcBef>
                          <a:spcPts val="0"/>
                        </a:spcBef>
                        <a:buNone/>
                      </a:pPr>
                      <a:r>
                        <a:rPr lang="en-US" sz="1800" b="1">
                          <a:latin typeface="Old Standard TT"/>
                          <a:ea typeface="Old Standard TT"/>
                          <a:cs typeface="Old Standard TT"/>
                          <a:sym typeface="Old Standard TT"/>
                        </a:rPr>
                        <a:t>Conflict Theory</a:t>
                      </a:r>
                    </a:p>
                  </a:txBody>
                  <a:tcPr marL="91425" marR="91425" marT="91425" marB="91425"/>
                </a:tc>
                <a:tc>
                  <a:txBody>
                    <a:bodyPr/>
                    <a:lstStyle/>
                    <a:p>
                      <a:pPr lvl="0">
                        <a:spcBef>
                          <a:spcPts val="0"/>
                        </a:spcBef>
                        <a:buNone/>
                      </a:pPr>
                      <a:r>
                        <a:rPr lang="en-US" sz="1800">
                          <a:latin typeface="Old Standard TT"/>
                          <a:ea typeface="Old Standard TT"/>
                          <a:cs typeface="Old Standard TT"/>
                          <a:sym typeface="Old Standard TT"/>
                        </a:rPr>
                        <a:t>views socialization as a way for the powerful to keep things the same</a:t>
                      </a:r>
                    </a:p>
                  </a:txBody>
                  <a:tcPr marL="91425" marR="91425" marT="91425" marB="91425"/>
                </a:tc>
                <a:tc>
                  <a:txBody>
                    <a:bodyPr/>
                    <a:lstStyle/>
                    <a:p>
                      <a:pPr lvl="0">
                        <a:spcBef>
                          <a:spcPts val="0"/>
                        </a:spcBef>
                        <a:buNone/>
                      </a:pPr>
                      <a:r>
                        <a:rPr lang="en-US" sz="1800">
                          <a:latin typeface="Old Standard TT"/>
                          <a:ea typeface="Old Standard TT"/>
                          <a:cs typeface="Old Standard TT"/>
                          <a:sym typeface="Old Standard TT"/>
                        </a:rPr>
                        <a:t>newspaper owners and editors exercise power by setting the political agenda for a community</a:t>
                      </a:r>
                    </a:p>
                  </a:txBody>
                  <a:tcPr marL="91425" marR="91425" marT="91425" marB="91425"/>
                </a:tc>
              </a:tr>
              <a:tr h="1580650">
                <a:tc>
                  <a:txBody>
                    <a:bodyPr/>
                    <a:lstStyle/>
                    <a:p>
                      <a:pPr lvl="0">
                        <a:spcBef>
                          <a:spcPts val="0"/>
                        </a:spcBef>
                        <a:buNone/>
                      </a:pPr>
                      <a:r>
                        <a:rPr lang="en-US" sz="1800" b="1">
                          <a:latin typeface="Old Standard TT"/>
                          <a:ea typeface="Old Standard TT"/>
                          <a:cs typeface="Old Standard TT"/>
                          <a:sym typeface="Old Standard TT"/>
                        </a:rPr>
                        <a:t>Symbolic Interactionism</a:t>
                      </a:r>
                    </a:p>
                  </a:txBody>
                  <a:tcPr marL="91425" marR="91425" marT="91425" marB="91425"/>
                </a:tc>
                <a:tc>
                  <a:txBody>
                    <a:bodyPr/>
                    <a:lstStyle/>
                    <a:p>
                      <a:pPr lvl="0">
                        <a:spcBef>
                          <a:spcPts val="0"/>
                        </a:spcBef>
                        <a:buNone/>
                      </a:pPr>
                      <a:r>
                        <a:rPr lang="en-US" sz="1800">
                          <a:latin typeface="Old Standard TT"/>
                          <a:ea typeface="Old Standard TT"/>
                          <a:cs typeface="Old Standard TT"/>
                          <a:sym typeface="Old Standard TT"/>
                        </a:rPr>
                        <a:t>holds that socialization is the major determinant of human nature</a:t>
                      </a:r>
                    </a:p>
                  </a:txBody>
                  <a:tcPr marL="91425" marR="91425" marT="91425" marB="91425"/>
                </a:tc>
                <a:tc>
                  <a:txBody>
                    <a:bodyPr/>
                    <a:lstStyle/>
                    <a:p>
                      <a:pPr lvl="0">
                        <a:spcBef>
                          <a:spcPts val="0"/>
                        </a:spcBef>
                        <a:buNone/>
                      </a:pPr>
                      <a:r>
                        <a:rPr lang="en-US" sz="1800">
                          <a:latin typeface="Old Standard TT"/>
                          <a:ea typeface="Old Standard TT"/>
                          <a:cs typeface="Old Standard TT"/>
                          <a:sym typeface="Old Standard TT"/>
                        </a:rPr>
                        <a:t>through words and pictures, children’s books expose the young to the meaning of love, manners, and motherhood</a:t>
                      </a:r>
                    </a:p>
                  </a:txBody>
                  <a:tcPr marL="91425" marR="91425" marT="91425" marB="91425"/>
                </a:tc>
              </a:tr>
            </a:tbl>
          </a:graphicData>
        </a:graphic>
      </p:graphicFrame>
    </p:spTree>
    <p:extLst>
      <p:ext uri="{BB962C8B-B14F-4D97-AF65-F5344CB8AC3E}">
        <p14:creationId xmlns:p14="http://schemas.microsoft.com/office/powerpoint/2010/main" val="177619260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501"/>
        <p:cNvGrpSpPr/>
        <p:nvPr/>
      </p:nvGrpSpPr>
      <p:grpSpPr>
        <a:xfrm>
          <a:off x="0" y="0"/>
          <a:ext cx="0" cy="0"/>
          <a:chOff x="0" y="0"/>
          <a:chExt cx="0" cy="0"/>
        </a:xfrm>
      </p:grpSpPr>
      <p:sp>
        <p:nvSpPr>
          <p:cNvPr id="502" name="Shape 502"/>
          <p:cNvSpPr txBox="1">
            <a:spLocks noGrp="1"/>
          </p:cNvSpPr>
          <p:nvPr>
            <p:ph type="body" idx="1"/>
          </p:nvPr>
        </p:nvSpPr>
        <p:spPr>
          <a:xfrm>
            <a:off x="1935150" y="1234500"/>
            <a:ext cx="8321700" cy="5376600"/>
          </a:xfrm>
          <a:prstGeom prst="rect">
            <a:avLst/>
          </a:prstGeom>
        </p:spPr>
        <p:txBody>
          <a:bodyPr lIns="91425" tIns="91425" rIns="91425" bIns="91425" anchor="t" anchorCtr="0">
            <a:noAutofit/>
          </a:bodyPr>
          <a:lstStyle/>
          <a:p>
            <a:pPr>
              <a:spcBef>
                <a:spcPts val="0"/>
              </a:spcBef>
              <a:buNone/>
            </a:pPr>
            <a:r>
              <a:rPr lang="en-US" u="sng" dirty="0"/>
              <a:t>Agents of Socialization</a:t>
            </a:r>
          </a:p>
          <a:p>
            <a:pPr marL="457200" indent="-228600">
              <a:spcBef>
                <a:spcPts val="0"/>
              </a:spcBef>
              <a:buAutoNum type="arabicPeriod"/>
            </a:pPr>
            <a:r>
              <a:rPr lang="en-US" dirty="0"/>
              <a:t>Family</a:t>
            </a:r>
          </a:p>
          <a:p>
            <a:pPr marL="457200" indent="-228600">
              <a:spcBef>
                <a:spcPts val="0"/>
              </a:spcBef>
              <a:buAutoNum type="arabicPeriod"/>
            </a:pPr>
            <a:r>
              <a:rPr lang="en-US" dirty="0"/>
              <a:t>School</a:t>
            </a:r>
          </a:p>
          <a:p>
            <a:pPr marL="457200" indent="-228600">
              <a:spcBef>
                <a:spcPts val="0"/>
              </a:spcBef>
              <a:buAutoNum type="arabicPeriod"/>
            </a:pPr>
            <a:r>
              <a:rPr lang="en-US" dirty="0"/>
              <a:t>Peers</a:t>
            </a:r>
          </a:p>
          <a:p>
            <a:pPr marL="457200" indent="-228600">
              <a:spcBef>
                <a:spcPts val="0"/>
              </a:spcBef>
              <a:buAutoNum type="arabicPeriod"/>
            </a:pPr>
            <a:r>
              <a:rPr lang="en-US" dirty="0"/>
              <a:t>Media </a:t>
            </a:r>
          </a:p>
          <a:p>
            <a:pPr marL="457200" indent="-228600">
              <a:spcBef>
                <a:spcPts val="0"/>
              </a:spcBef>
              <a:buAutoNum type="arabicPeriod"/>
            </a:pPr>
            <a:r>
              <a:rPr lang="en-US" dirty="0"/>
              <a:t>Religion</a:t>
            </a:r>
          </a:p>
          <a:p>
            <a:pPr marL="457200" indent="-228600">
              <a:spcBef>
                <a:spcPts val="0"/>
              </a:spcBef>
              <a:buAutoNum type="arabicPeriod"/>
            </a:pPr>
            <a:r>
              <a:rPr lang="en-US" dirty="0"/>
              <a:t>Work</a:t>
            </a:r>
          </a:p>
          <a:p>
            <a:pPr marL="457200" indent="-228600">
              <a:spcBef>
                <a:spcPts val="0"/>
              </a:spcBef>
              <a:buAutoNum type="arabicPeriod"/>
            </a:pPr>
            <a:r>
              <a:rPr lang="en-US" dirty="0"/>
              <a:t>Government</a:t>
            </a:r>
          </a:p>
          <a:p>
            <a:pPr marL="457200" indent="-228600">
              <a:spcBef>
                <a:spcPts val="0"/>
              </a:spcBef>
              <a:buAutoNum type="arabicPeriod"/>
            </a:pPr>
            <a:r>
              <a:rPr lang="en-US" dirty="0"/>
              <a:t>Social/Club Groups</a:t>
            </a:r>
          </a:p>
          <a:p>
            <a:pPr marL="457200" indent="-228600">
              <a:spcBef>
                <a:spcPts val="0"/>
              </a:spcBef>
              <a:buAutoNum type="arabicPeriod"/>
            </a:pPr>
            <a:r>
              <a:rPr lang="en-US" dirty="0"/>
              <a:t>Ethnic Background</a:t>
            </a:r>
          </a:p>
        </p:txBody>
      </p:sp>
      <p:sp>
        <p:nvSpPr>
          <p:cNvPr id="503" name="Shape 503"/>
          <p:cNvSpPr txBox="1">
            <a:spLocks noGrp="1"/>
          </p:cNvSpPr>
          <p:nvPr>
            <p:ph type="title"/>
          </p:nvPr>
        </p:nvSpPr>
        <p:spPr>
          <a:xfrm>
            <a:off x="1981200" y="274637"/>
            <a:ext cx="8229600" cy="1143000"/>
          </a:xfrm>
          <a:prstGeom prst="rect">
            <a:avLst/>
          </a:prstGeom>
        </p:spPr>
        <p:txBody>
          <a:bodyPr lIns="91425" tIns="91425" rIns="91425" bIns="91425" anchor="ctr" anchorCtr="0">
            <a:noAutofit/>
          </a:bodyPr>
          <a:lstStyle/>
          <a:p>
            <a:r>
              <a:rPr lang="en-US"/>
              <a:t>Functionalism and Socialization</a:t>
            </a:r>
          </a:p>
        </p:txBody>
      </p:sp>
    </p:spTree>
    <p:extLst>
      <p:ext uri="{BB962C8B-B14F-4D97-AF65-F5344CB8AC3E}">
        <p14:creationId xmlns:p14="http://schemas.microsoft.com/office/powerpoint/2010/main" val="110279945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508"/>
        <p:cNvGrpSpPr/>
        <p:nvPr/>
      </p:nvGrpSpPr>
      <p:grpSpPr>
        <a:xfrm>
          <a:off x="0" y="0"/>
          <a:ext cx="0" cy="0"/>
          <a:chOff x="0" y="0"/>
          <a:chExt cx="0" cy="0"/>
        </a:xfrm>
      </p:grpSpPr>
      <p:pic>
        <p:nvPicPr>
          <p:cNvPr id="509" name="Shape 509" descr="agents of socialization.gif"/>
          <p:cNvPicPr preferRelativeResize="0"/>
          <p:nvPr/>
        </p:nvPicPr>
        <p:blipFill>
          <a:blip r:embed="rId3">
            <a:alphaModFix/>
          </a:blip>
          <a:stretch>
            <a:fillRect/>
          </a:stretch>
        </p:blipFill>
        <p:spPr>
          <a:xfrm>
            <a:off x="2669951" y="103351"/>
            <a:ext cx="6958567" cy="6754649"/>
          </a:xfrm>
          <a:prstGeom prst="rect">
            <a:avLst/>
          </a:prstGeom>
          <a:noFill/>
          <a:ln>
            <a:noFill/>
          </a:ln>
        </p:spPr>
      </p:pic>
    </p:spTree>
    <p:extLst>
      <p:ext uri="{BB962C8B-B14F-4D97-AF65-F5344CB8AC3E}">
        <p14:creationId xmlns:p14="http://schemas.microsoft.com/office/powerpoint/2010/main" val="80816182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1524000" y="2825088"/>
            <a:ext cx="9144000" cy="907941"/>
          </a:xfrm>
          <a:prstGeom prst="rect">
            <a:avLst/>
          </a:prstGeom>
          <a:noFill/>
        </p:spPr>
        <p:txBody>
          <a:bodyPr wrap="square" lIns="91440" tIns="45720" rIns="91440" bIns="45720">
            <a:spAutoFit/>
          </a:bodyPr>
          <a:lstStyle/>
          <a:p>
            <a:pPr algn="ctr"/>
            <a:r>
              <a:rPr lang="en-US" sz="5300" kern="0" dirty="0">
                <a:ln w="0"/>
                <a:gradFill>
                  <a:gsLst>
                    <a:gs pos="0">
                      <a:srgbClr val="474B78">
                        <a:lumMod val="50000"/>
                      </a:srgbClr>
                    </a:gs>
                    <a:gs pos="50000">
                      <a:srgbClr val="474B78"/>
                    </a:gs>
                    <a:gs pos="100000">
                      <a:srgbClr val="474B78">
                        <a:lumMod val="60000"/>
                        <a:lumOff val="40000"/>
                      </a:srgbClr>
                    </a:gs>
                  </a:gsLst>
                  <a:lin ang="5400000"/>
                </a:gradFill>
                <a:effectLst>
                  <a:reflection blurRad="6350" stA="53000" endA="300" endPos="35500" dir="5400000" sy="-90000" algn="bl" rotWithShape="0"/>
                </a:effectLst>
                <a:cs typeface="Arial"/>
                <a:sym typeface="Arial"/>
              </a:rPr>
              <a:t>Theories of Self-Development</a:t>
            </a:r>
            <a:endParaRPr lang="en-US" sz="5300" kern="0" dirty="0">
              <a:ln w="0"/>
              <a:gradFill>
                <a:gsLst>
                  <a:gs pos="0">
                    <a:srgbClr val="474B78">
                      <a:lumMod val="50000"/>
                    </a:srgbClr>
                  </a:gs>
                  <a:gs pos="50000">
                    <a:srgbClr val="474B78"/>
                  </a:gs>
                  <a:gs pos="100000">
                    <a:srgbClr val="474B78">
                      <a:lumMod val="60000"/>
                      <a:lumOff val="40000"/>
                    </a:srgbClr>
                  </a:gs>
                </a:gsLst>
                <a:lin ang="5400000"/>
              </a:gradFill>
              <a:effectLst>
                <a:reflection blurRad="6350" stA="53000" endA="300" endPos="35500" dir="5400000" sy="-90000" algn="bl" rotWithShape="0"/>
              </a:effectLst>
              <a:cs typeface="Arial"/>
              <a:sym typeface="Arial"/>
            </a:endParaRPr>
          </a:p>
        </p:txBody>
      </p:sp>
    </p:spTree>
    <p:extLst>
      <p:ext uri="{BB962C8B-B14F-4D97-AF65-F5344CB8AC3E}">
        <p14:creationId xmlns:p14="http://schemas.microsoft.com/office/powerpoint/2010/main" val="18677663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1524001" y="3749457"/>
            <a:ext cx="9143999" cy="2893100"/>
          </a:xfrm>
          <a:prstGeom prst="rect">
            <a:avLst/>
          </a:prstGeom>
          <a:noFill/>
        </p:spPr>
        <p:txBody>
          <a:bodyPr wrap="square" rtlCol="0">
            <a:spAutoFit/>
          </a:bodyPr>
          <a:lstStyle/>
          <a:p>
            <a:r>
              <a:rPr lang="en-US" sz="1400" kern="0" dirty="0">
                <a:solidFill>
                  <a:srgbClr val="000000"/>
                </a:solidFill>
                <a:cs typeface="Arial"/>
                <a:sym typeface="Arial"/>
              </a:rPr>
              <a:t>Believed that personality and sexual development were closely linked.</a:t>
            </a:r>
          </a:p>
          <a:p>
            <a:endParaRPr lang="en-US" sz="1400" kern="0" dirty="0">
              <a:solidFill>
                <a:srgbClr val="000000"/>
              </a:solidFill>
              <a:cs typeface="Arial"/>
              <a:sym typeface="Arial"/>
            </a:endParaRPr>
          </a:p>
          <a:p>
            <a:endParaRPr lang="en-US" sz="1400" kern="0" dirty="0">
              <a:solidFill>
                <a:srgbClr val="000000"/>
              </a:solidFill>
              <a:cs typeface="Arial"/>
              <a:sym typeface="Arial"/>
            </a:endParaRPr>
          </a:p>
          <a:p>
            <a:r>
              <a:rPr lang="en-US" sz="1400" kern="0" dirty="0">
                <a:solidFill>
                  <a:srgbClr val="000000"/>
                </a:solidFill>
                <a:cs typeface="Arial"/>
                <a:sym typeface="Arial"/>
              </a:rPr>
              <a:t>Divided the maturation process into psychosexual stages: Oral, anal, phallic, latency, and genital. </a:t>
            </a:r>
          </a:p>
          <a:p>
            <a:r>
              <a:rPr lang="en-US" sz="1400" kern="0" dirty="0">
                <a:solidFill>
                  <a:srgbClr val="000000"/>
                </a:solidFill>
                <a:cs typeface="Arial"/>
                <a:sym typeface="Arial"/>
              </a:rPr>
              <a:t>	</a:t>
            </a:r>
            <a:r>
              <a:rPr lang="en-US" sz="1400" kern="0" dirty="0">
                <a:solidFill>
                  <a:srgbClr val="000000"/>
                </a:solidFill>
                <a:cs typeface="Arial"/>
                <a:sym typeface="Arial"/>
              </a:rPr>
              <a:t>          </a:t>
            </a:r>
          </a:p>
          <a:p>
            <a:endParaRPr lang="en-US" sz="1400" kern="0" dirty="0">
              <a:solidFill>
                <a:srgbClr val="000000"/>
              </a:solidFill>
              <a:cs typeface="Arial"/>
              <a:sym typeface="Arial"/>
            </a:endParaRPr>
          </a:p>
          <a:p>
            <a:r>
              <a:rPr lang="en-US" sz="1400" kern="0" dirty="0">
                <a:solidFill>
                  <a:srgbClr val="000000"/>
                </a:solidFill>
                <a:cs typeface="Arial"/>
                <a:sym typeface="Arial"/>
              </a:rPr>
              <a:t>Said that people’s self-development was linked to early stages of development </a:t>
            </a:r>
          </a:p>
          <a:p>
            <a:endParaRPr lang="en-US" sz="1400" kern="0" dirty="0">
              <a:solidFill>
                <a:srgbClr val="000000"/>
              </a:solidFill>
              <a:cs typeface="Arial"/>
              <a:sym typeface="Arial"/>
            </a:endParaRPr>
          </a:p>
          <a:p>
            <a:r>
              <a:rPr lang="en-US" sz="1400" kern="0" dirty="0">
                <a:solidFill>
                  <a:srgbClr val="000000"/>
                </a:solidFill>
                <a:cs typeface="Arial"/>
                <a:sym typeface="Arial"/>
              </a:rPr>
              <a:t>(fixations – being stuck in a certain stage – resulted in psychological consequences.  E.g. oral fixation may lead to smoking or overeating, anal fixation may lead to being a neat freak, phallic fixation may lead to promiscuity or emotional immaturity.</a:t>
            </a:r>
          </a:p>
          <a:p>
            <a:endParaRPr lang="en-US" sz="1400" kern="0" dirty="0">
              <a:solidFill>
                <a:srgbClr val="000000"/>
              </a:solidFill>
              <a:cs typeface="Arial"/>
              <a:sym typeface="Arial"/>
            </a:endParaRPr>
          </a:p>
          <a:p>
            <a:r>
              <a:rPr lang="en-US" sz="1400" kern="0" dirty="0">
                <a:solidFill>
                  <a:srgbClr val="000000"/>
                </a:solidFill>
                <a:cs typeface="Arial"/>
                <a:sym typeface="Arial"/>
              </a:rPr>
              <a:t>	            </a:t>
            </a:r>
            <a:endParaRPr lang="en-US" sz="1400" kern="0" dirty="0">
              <a:solidFill>
                <a:srgbClr val="000000"/>
              </a:solidFill>
              <a:cs typeface="Arial"/>
              <a:sym typeface="Aria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1" y="0"/>
            <a:ext cx="3657600" cy="3657600"/>
          </a:xfrm>
          <a:prstGeom prst="rect">
            <a:avLst/>
          </a:prstGeom>
        </p:spPr>
      </p:pic>
      <p:sp>
        <p:nvSpPr>
          <p:cNvPr id="4" name="Rectangle 3"/>
          <p:cNvSpPr/>
          <p:nvPr/>
        </p:nvSpPr>
        <p:spPr>
          <a:xfrm>
            <a:off x="5181601" y="103928"/>
            <a:ext cx="4703532" cy="830997"/>
          </a:xfrm>
          <a:prstGeom prst="rect">
            <a:avLst/>
          </a:prstGeom>
        </p:spPr>
        <p:txBody>
          <a:bodyPr wrap="none">
            <a:spAutoFit/>
          </a:bodyPr>
          <a:lstStyle/>
          <a:p>
            <a:r>
              <a:rPr lang="en-US" sz="4800" b="1" kern="0" dirty="0">
                <a:solidFill>
                  <a:srgbClr val="2DA2BF">
                    <a:lumMod val="75000"/>
                  </a:srgbClr>
                </a:solidFill>
                <a:cs typeface="Arial"/>
                <a:sym typeface="Arial"/>
              </a:rPr>
              <a:t>Sigmund </a:t>
            </a:r>
            <a:r>
              <a:rPr lang="en-US" sz="4800" b="1" kern="0" dirty="0">
                <a:solidFill>
                  <a:srgbClr val="2DA2BF">
                    <a:lumMod val="75000"/>
                  </a:srgbClr>
                </a:solidFill>
                <a:cs typeface="Arial"/>
                <a:sym typeface="Arial"/>
              </a:rPr>
              <a:t>Freud</a:t>
            </a:r>
            <a:endParaRPr lang="en-US" sz="4800" kern="0" dirty="0">
              <a:solidFill>
                <a:srgbClr val="2DA2BF">
                  <a:lumMod val="75000"/>
                </a:srgbClr>
              </a:solidFill>
              <a:cs typeface="Arial"/>
              <a:sym typeface="Arial"/>
            </a:endParaRPr>
          </a:p>
        </p:txBody>
      </p:sp>
    </p:spTree>
    <p:extLst>
      <p:ext uri="{BB962C8B-B14F-4D97-AF65-F5344CB8AC3E}">
        <p14:creationId xmlns:p14="http://schemas.microsoft.com/office/powerpoint/2010/main" val="11657114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1"/>
            <a:ext cx="9144000" cy="3507475"/>
          </a:xfrm>
          <a:prstGeom prst="rect">
            <a:avLst/>
          </a:prstGeom>
        </p:spPr>
      </p:pic>
      <p:sp>
        <p:nvSpPr>
          <p:cNvPr id="4" name="Rectangle 3"/>
          <p:cNvSpPr/>
          <p:nvPr/>
        </p:nvSpPr>
        <p:spPr>
          <a:xfrm>
            <a:off x="4093067" y="3507475"/>
            <a:ext cx="4224233" cy="923330"/>
          </a:xfrm>
          <a:prstGeom prst="rect">
            <a:avLst/>
          </a:prstGeom>
          <a:noFill/>
        </p:spPr>
        <p:txBody>
          <a:bodyPr wrap="none" lIns="91440" tIns="45720" rIns="91440" bIns="45720">
            <a:spAutoFit/>
          </a:bodyPr>
          <a:lstStyle/>
          <a:p>
            <a:pPr algn="ctr"/>
            <a:r>
              <a:rPr lang="en-US" sz="5400" b="1" kern="0" dirty="0">
                <a:ln w="9525">
                  <a:solidFill>
                    <a:srgbClr val="FFFFFF"/>
                  </a:solidFill>
                  <a:prstDash val="solid"/>
                </a:ln>
                <a:solidFill>
                  <a:srgbClr val="474B78"/>
                </a:solidFill>
                <a:effectLst>
                  <a:outerShdw blurRad="12700" dist="38100" dir="2700000" algn="tl" rotWithShape="0">
                    <a:srgbClr val="474B78">
                      <a:lumMod val="60000"/>
                      <a:lumOff val="40000"/>
                    </a:srgbClr>
                  </a:outerShdw>
                </a:effectLst>
                <a:cs typeface="Arial"/>
                <a:sym typeface="Arial"/>
              </a:rPr>
              <a:t>Erik Erikson</a:t>
            </a:r>
            <a:endParaRPr lang="en-US" sz="5400" b="1" kern="0" dirty="0">
              <a:ln w="9525">
                <a:solidFill>
                  <a:srgbClr val="FFFFFF"/>
                </a:solidFill>
                <a:prstDash val="solid"/>
              </a:ln>
              <a:solidFill>
                <a:srgbClr val="474B78"/>
              </a:solidFill>
              <a:effectLst>
                <a:outerShdw blurRad="12700" dist="38100" dir="2700000" algn="tl" rotWithShape="0">
                  <a:srgbClr val="474B78">
                    <a:lumMod val="60000"/>
                    <a:lumOff val="40000"/>
                  </a:srgbClr>
                </a:outerShdw>
              </a:effectLst>
              <a:cs typeface="Arial"/>
              <a:sym typeface="Arial"/>
            </a:endParaRPr>
          </a:p>
        </p:txBody>
      </p:sp>
      <p:sp>
        <p:nvSpPr>
          <p:cNvPr id="5" name="TextBox 4"/>
          <p:cNvSpPr txBox="1"/>
          <p:nvPr/>
        </p:nvSpPr>
        <p:spPr>
          <a:xfrm>
            <a:off x="1524001" y="4558352"/>
            <a:ext cx="9144000" cy="1815882"/>
          </a:xfrm>
          <a:prstGeom prst="rect">
            <a:avLst/>
          </a:prstGeom>
          <a:noFill/>
        </p:spPr>
        <p:txBody>
          <a:bodyPr wrap="square" rtlCol="0">
            <a:spAutoFit/>
          </a:bodyPr>
          <a:lstStyle/>
          <a:p>
            <a:r>
              <a:rPr lang="en-US" sz="1400" kern="0" dirty="0">
                <a:solidFill>
                  <a:srgbClr val="000000"/>
                </a:solidFill>
                <a:cs typeface="Arial"/>
                <a:sym typeface="Arial"/>
              </a:rPr>
              <a:t>Work based partly on Freud but believed that personality continually changed over time and are never truly finished.  </a:t>
            </a:r>
          </a:p>
          <a:p>
            <a:endParaRPr lang="en-US" sz="1400" kern="0" dirty="0">
              <a:solidFill>
                <a:srgbClr val="000000"/>
              </a:solidFill>
              <a:cs typeface="Arial"/>
              <a:sym typeface="Arial"/>
            </a:endParaRPr>
          </a:p>
          <a:p>
            <a:endParaRPr lang="en-US" sz="1400" kern="0" dirty="0">
              <a:solidFill>
                <a:srgbClr val="000000"/>
              </a:solidFill>
              <a:cs typeface="Arial"/>
              <a:sym typeface="Arial"/>
            </a:endParaRPr>
          </a:p>
          <a:p>
            <a:r>
              <a:rPr lang="en-US" sz="1400" kern="0" dirty="0">
                <a:solidFill>
                  <a:srgbClr val="000000"/>
                </a:solidFill>
                <a:cs typeface="Arial"/>
                <a:sym typeface="Arial"/>
              </a:rPr>
              <a:t>He believed in 8 stages of development beginning with birth and ending with death.  </a:t>
            </a:r>
          </a:p>
          <a:p>
            <a:endParaRPr lang="en-US" sz="1400" kern="0" dirty="0">
              <a:solidFill>
                <a:srgbClr val="000000"/>
              </a:solidFill>
              <a:cs typeface="Arial"/>
              <a:sym typeface="Arial"/>
            </a:endParaRPr>
          </a:p>
          <a:p>
            <a:endParaRPr lang="en-US" sz="1400" kern="0" dirty="0">
              <a:solidFill>
                <a:srgbClr val="000000"/>
              </a:solidFill>
              <a:cs typeface="Arial"/>
              <a:sym typeface="Arial"/>
            </a:endParaRPr>
          </a:p>
          <a:p>
            <a:r>
              <a:rPr lang="en-US" sz="1400" kern="0" dirty="0">
                <a:solidFill>
                  <a:srgbClr val="000000"/>
                </a:solidFill>
                <a:cs typeface="Arial"/>
                <a:sym typeface="Arial"/>
              </a:rPr>
              <a:t>Gave credit to more social aspects.</a:t>
            </a:r>
            <a:endParaRPr lang="en-US" sz="1400" kern="0" dirty="0">
              <a:solidFill>
                <a:srgbClr val="000000"/>
              </a:solidFill>
              <a:cs typeface="Arial"/>
              <a:sym typeface="Arial"/>
            </a:endParaRPr>
          </a:p>
        </p:txBody>
      </p:sp>
    </p:spTree>
    <p:extLst>
      <p:ext uri="{BB962C8B-B14F-4D97-AF65-F5344CB8AC3E}">
        <p14:creationId xmlns:p14="http://schemas.microsoft.com/office/powerpoint/2010/main" val="74579000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84783" y="101305"/>
            <a:ext cx="4031873" cy="923330"/>
          </a:xfrm>
          <a:prstGeom prst="rect">
            <a:avLst/>
          </a:prstGeom>
          <a:noFill/>
        </p:spPr>
        <p:txBody>
          <a:bodyPr wrap="none" lIns="91440" tIns="45720" rIns="91440" bIns="45720">
            <a:spAutoFit/>
          </a:bodyPr>
          <a:lstStyle/>
          <a:p>
            <a:pPr algn="ctr"/>
            <a:r>
              <a:rPr lang="en-US" sz="5400" b="1" kern="0" dirty="0">
                <a:ln w="22225">
                  <a:solidFill>
                    <a:srgbClr val="DA1F28"/>
                  </a:solidFill>
                  <a:prstDash val="solid"/>
                </a:ln>
                <a:solidFill>
                  <a:srgbClr val="DA1F28">
                    <a:lumMod val="40000"/>
                    <a:lumOff val="60000"/>
                  </a:srgbClr>
                </a:solidFill>
                <a:cs typeface="Arial"/>
                <a:sym typeface="Arial"/>
              </a:rPr>
              <a:t>Jean Piaget</a:t>
            </a:r>
            <a:endParaRPr lang="en-US" sz="5400" b="1" kern="0" dirty="0">
              <a:ln w="22225">
                <a:solidFill>
                  <a:srgbClr val="DA1F28"/>
                </a:solidFill>
                <a:prstDash val="solid"/>
              </a:ln>
              <a:solidFill>
                <a:srgbClr val="DA1F28">
                  <a:lumMod val="40000"/>
                  <a:lumOff val="60000"/>
                </a:srgbClr>
              </a:solidFill>
              <a:cs typeface="Arial"/>
              <a:sym typeface="Arial"/>
            </a:endParaRPr>
          </a:p>
        </p:txBody>
      </p:sp>
      <p:sp>
        <p:nvSpPr>
          <p:cNvPr id="3" name="TextBox 2"/>
          <p:cNvSpPr txBox="1"/>
          <p:nvPr/>
        </p:nvSpPr>
        <p:spPr>
          <a:xfrm>
            <a:off x="1524000" y="5094700"/>
            <a:ext cx="9144000" cy="738664"/>
          </a:xfrm>
          <a:prstGeom prst="rect">
            <a:avLst/>
          </a:prstGeom>
          <a:noFill/>
        </p:spPr>
        <p:txBody>
          <a:bodyPr wrap="square" rtlCol="0">
            <a:spAutoFit/>
          </a:bodyPr>
          <a:lstStyle/>
          <a:p>
            <a:r>
              <a:rPr lang="en-US" sz="1400" kern="0" dirty="0">
                <a:solidFill>
                  <a:srgbClr val="000000"/>
                </a:solidFill>
                <a:cs typeface="Arial"/>
                <a:sym typeface="Arial"/>
              </a:rPr>
              <a:t>Specialized in child development and focused on the role of social interactions and realized that Self evolved through a negotiation between the world as it exists in one’s mind and the world that exists as it is socially experienced</a:t>
            </a:r>
            <a:endParaRPr lang="en-US" sz="1400" kern="0" dirty="0">
              <a:solidFill>
                <a:srgbClr val="000000"/>
              </a:solidFill>
              <a:cs typeface="Arial"/>
              <a:sym typeface="Aria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55488" y="867288"/>
            <a:ext cx="3481025" cy="4056279"/>
          </a:xfrm>
          <a:prstGeom prst="rect">
            <a:avLst/>
          </a:prstGeom>
        </p:spPr>
      </p:pic>
    </p:spTree>
    <p:extLst>
      <p:ext uri="{BB962C8B-B14F-4D97-AF65-F5344CB8AC3E}">
        <p14:creationId xmlns:p14="http://schemas.microsoft.com/office/powerpoint/2010/main" val="406875952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3579283" y="0"/>
            <a:ext cx="5224508"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kern="0" dirty="0">
                <a:ln/>
                <a:solidFill>
                  <a:srgbClr val="EB641B"/>
                </a:solidFill>
                <a:cs typeface="Arial"/>
                <a:sym typeface="Arial"/>
              </a:rPr>
              <a:t>Charles Cooley</a:t>
            </a:r>
            <a:endParaRPr lang="en-US" sz="5400" b="1" kern="0" dirty="0">
              <a:ln/>
              <a:solidFill>
                <a:srgbClr val="EB641B"/>
              </a:solidFill>
              <a:cs typeface="Arial"/>
              <a:sym typeface="Arial"/>
            </a:endParaRPr>
          </a:p>
        </p:txBody>
      </p:sp>
      <p:sp>
        <p:nvSpPr>
          <p:cNvPr id="3" name="TextBox 2"/>
          <p:cNvSpPr txBox="1"/>
          <p:nvPr/>
        </p:nvSpPr>
        <p:spPr>
          <a:xfrm>
            <a:off x="1524001" y="4831308"/>
            <a:ext cx="9143999" cy="1384995"/>
          </a:xfrm>
          <a:prstGeom prst="rect">
            <a:avLst/>
          </a:prstGeom>
          <a:noFill/>
        </p:spPr>
        <p:txBody>
          <a:bodyPr wrap="square" rtlCol="0">
            <a:spAutoFit/>
          </a:bodyPr>
          <a:lstStyle/>
          <a:p>
            <a:r>
              <a:rPr lang="en-US" sz="1400" kern="0" dirty="0">
                <a:solidFill>
                  <a:srgbClr val="000000"/>
                </a:solidFill>
                <a:cs typeface="Arial"/>
                <a:sym typeface="Arial"/>
              </a:rPr>
              <a:t>Said that self understanding is constructed in part by their perception of how other people see them.  </a:t>
            </a:r>
          </a:p>
          <a:p>
            <a:endParaRPr lang="en-US" sz="1400" kern="0" dirty="0">
              <a:solidFill>
                <a:srgbClr val="000000"/>
              </a:solidFill>
              <a:cs typeface="Arial"/>
              <a:sym typeface="Arial"/>
            </a:endParaRPr>
          </a:p>
          <a:p>
            <a:endParaRPr lang="en-US" sz="1400" kern="0" dirty="0">
              <a:solidFill>
                <a:srgbClr val="000000"/>
              </a:solidFill>
              <a:cs typeface="Arial"/>
              <a:sym typeface="Arial"/>
            </a:endParaRPr>
          </a:p>
          <a:p>
            <a:endParaRPr lang="en-US" sz="1400" kern="0" dirty="0">
              <a:solidFill>
                <a:srgbClr val="000000"/>
              </a:solidFill>
              <a:cs typeface="Arial"/>
              <a:sym typeface="Arial"/>
            </a:endParaRPr>
          </a:p>
          <a:p>
            <a:endParaRPr lang="en-US" sz="1400" kern="0" dirty="0">
              <a:solidFill>
                <a:srgbClr val="000000"/>
              </a:solidFill>
              <a:cs typeface="Arial"/>
              <a:sym typeface="Arial"/>
            </a:endParaRPr>
          </a:p>
          <a:p>
            <a:r>
              <a:rPr lang="en-US" sz="1400" kern="0" dirty="0">
                <a:solidFill>
                  <a:srgbClr val="000000"/>
                </a:solidFill>
                <a:cs typeface="Arial"/>
                <a:sym typeface="Arial"/>
              </a:rPr>
              <a:t>This is called the Looking Glass Self</a:t>
            </a:r>
            <a:endParaRPr lang="en-US" sz="1400" kern="0" dirty="0">
              <a:solidFill>
                <a:srgbClr val="000000"/>
              </a:solidFill>
              <a:cs typeface="Arial"/>
              <a:sym typeface="Aria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9337" y="923330"/>
            <a:ext cx="2669558" cy="3805540"/>
          </a:xfrm>
          <a:prstGeom prst="rect">
            <a:avLst/>
          </a:prstGeom>
        </p:spPr>
      </p:pic>
    </p:spTree>
    <p:extLst>
      <p:ext uri="{BB962C8B-B14F-4D97-AF65-F5344CB8AC3E}">
        <p14:creationId xmlns:p14="http://schemas.microsoft.com/office/powerpoint/2010/main" val="405903166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2292406" y="0"/>
            <a:ext cx="7225056" cy="923330"/>
          </a:xfrm>
          <a:prstGeom prst="rect">
            <a:avLst/>
          </a:prstGeom>
          <a:noFill/>
        </p:spPr>
        <p:txBody>
          <a:bodyPr wrap="none" lIns="91440" tIns="45720" rIns="91440" bIns="45720">
            <a:spAutoFit/>
          </a:bodyPr>
          <a:lstStyle/>
          <a:p>
            <a:pPr algn="ctr"/>
            <a:r>
              <a:rPr lang="en-US" sz="5400" b="1" kern="0" dirty="0">
                <a:ln w="13462">
                  <a:solidFill>
                    <a:srgbClr val="FFFFFF"/>
                  </a:solidFill>
                  <a:prstDash val="solid"/>
                </a:ln>
                <a:solidFill>
                  <a:srgbClr val="000000">
                    <a:lumMod val="85000"/>
                    <a:lumOff val="15000"/>
                  </a:srgbClr>
                </a:solidFill>
                <a:effectLst>
                  <a:outerShdw dist="38100" dir="2700000" algn="bl" rotWithShape="0">
                    <a:srgbClr val="474B78"/>
                  </a:outerShdw>
                </a:effectLst>
                <a:cs typeface="Arial"/>
                <a:sym typeface="Arial"/>
              </a:rPr>
              <a:t>George Herbert Mead</a:t>
            </a:r>
            <a:endParaRPr lang="en-US" sz="5400" b="1" kern="0" dirty="0">
              <a:ln w="13462">
                <a:solidFill>
                  <a:srgbClr val="FFFFFF"/>
                </a:solidFill>
                <a:prstDash val="solid"/>
              </a:ln>
              <a:solidFill>
                <a:srgbClr val="000000">
                  <a:lumMod val="85000"/>
                  <a:lumOff val="15000"/>
                </a:srgbClr>
              </a:solidFill>
              <a:effectLst>
                <a:outerShdw dist="38100" dir="2700000" algn="bl" rotWithShape="0">
                  <a:srgbClr val="474B78"/>
                </a:outerShdw>
              </a:effectLst>
              <a:cs typeface="Arial"/>
              <a:sym typeface="Aria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62986" y="923330"/>
            <a:ext cx="2552995" cy="3252223"/>
          </a:xfrm>
          <a:prstGeom prst="rect">
            <a:avLst/>
          </a:prstGeom>
        </p:spPr>
      </p:pic>
      <p:sp>
        <p:nvSpPr>
          <p:cNvPr id="4" name="TextBox 3"/>
          <p:cNvSpPr txBox="1"/>
          <p:nvPr/>
        </p:nvSpPr>
        <p:spPr>
          <a:xfrm>
            <a:off x="1524000" y="4175553"/>
            <a:ext cx="9144000" cy="2462213"/>
          </a:xfrm>
          <a:prstGeom prst="rect">
            <a:avLst/>
          </a:prstGeom>
          <a:noFill/>
        </p:spPr>
        <p:txBody>
          <a:bodyPr wrap="square" rtlCol="0">
            <a:spAutoFit/>
          </a:bodyPr>
          <a:lstStyle/>
          <a:p>
            <a:r>
              <a:rPr lang="en-US" sz="1400" kern="0" dirty="0">
                <a:solidFill>
                  <a:srgbClr val="000000"/>
                </a:solidFill>
                <a:cs typeface="Arial"/>
                <a:sym typeface="Arial"/>
              </a:rPr>
              <a:t>Studied the </a:t>
            </a:r>
            <a:r>
              <a:rPr lang="en-US" sz="1400" b="1" kern="0" dirty="0">
                <a:solidFill>
                  <a:srgbClr val="C00000"/>
                </a:solidFill>
                <a:cs typeface="Arial"/>
                <a:sym typeface="Arial"/>
              </a:rPr>
              <a:t>self </a:t>
            </a:r>
            <a:r>
              <a:rPr lang="en-US" sz="1400" kern="0" dirty="0">
                <a:solidFill>
                  <a:srgbClr val="464646"/>
                </a:solidFill>
                <a:cs typeface="Arial"/>
                <a:sym typeface="Arial"/>
              </a:rPr>
              <a:t>– </a:t>
            </a:r>
            <a:r>
              <a:rPr lang="en-US" sz="1400" kern="0" dirty="0">
                <a:solidFill>
                  <a:srgbClr val="000000"/>
                </a:solidFill>
                <a:cs typeface="Arial"/>
                <a:sym typeface="Arial"/>
              </a:rPr>
              <a:t>a person’s distinct identity that is developed through social interaction.</a:t>
            </a:r>
          </a:p>
          <a:p>
            <a:endParaRPr lang="en-US" sz="1400" b="1" kern="0" dirty="0">
              <a:solidFill>
                <a:srgbClr val="000000"/>
              </a:solidFill>
              <a:cs typeface="Arial"/>
              <a:sym typeface="Arial"/>
            </a:endParaRPr>
          </a:p>
          <a:p>
            <a:r>
              <a:rPr lang="en-US" sz="1400" kern="0" dirty="0">
                <a:solidFill>
                  <a:srgbClr val="000000"/>
                </a:solidFill>
                <a:cs typeface="Arial"/>
                <a:sym typeface="Arial"/>
              </a:rPr>
              <a:t>In order to engage in the creation of self and individual has to be able to view themselves through the eyes of others </a:t>
            </a:r>
          </a:p>
          <a:p>
            <a:endParaRPr lang="en-US" sz="1400" kern="0" dirty="0">
              <a:solidFill>
                <a:srgbClr val="000000"/>
              </a:solidFill>
              <a:cs typeface="Arial"/>
              <a:sym typeface="Arial"/>
            </a:endParaRPr>
          </a:p>
          <a:p>
            <a:r>
              <a:rPr lang="en-US" sz="1400" kern="0" dirty="0">
                <a:solidFill>
                  <a:srgbClr val="000000"/>
                </a:solidFill>
                <a:cs typeface="Arial"/>
                <a:sym typeface="Arial"/>
              </a:rPr>
              <a:t>He believed that there was a specific path of development that all people go through:</a:t>
            </a:r>
          </a:p>
          <a:p>
            <a:r>
              <a:rPr lang="en-US" sz="1400" b="1" kern="0" dirty="0">
                <a:solidFill>
                  <a:srgbClr val="000000"/>
                </a:solidFill>
                <a:cs typeface="Arial"/>
                <a:sym typeface="Arial"/>
              </a:rPr>
              <a:t>Preparatory</a:t>
            </a:r>
            <a:r>
              <a:rPr lang="en-US" sz="1400" kern="0" dirty="0">
                <a:solidFill>
                  <a:srgbClr val="000000"/>
                </a:solidFill>
                <a:cs typeface="Arial"/>
                <a:sym typeface="Arial"/>
              </a:rPr>
              <a:t> – Children are only capable of imitation</a:t>
            </a:r>
          </a:p>
          <a:p>
            <a:r>
              <a:rPr lang="en-US" sz="1400" b="1" kern="0" dirty="0">
                <a:solidFill>
                  <a:srgbClr val="000000"/>
                </a:solidFill>
                <a:cs typeface="Arial"/>
                <a:sym typeface="Arial"/>
              </a:rPr>
              <a:t>Play</a:t>
            </a:r>
            <a:r>
              <a:rPr lang="en-US" sz="1400" kern="0" dirty="0">
                <a:solidFill>
                  <a:srgbClr val="000000"/>
                </a:solidFill>
                <a:cs typeface="Arial"/>
                <a:sym typeface="Arial"/>
              </a:rPr>
              <a:t> – Children begin to take on the role of others</a:t>
            </a:r>
          </a:p>
          <a:p>
            <a:r>
              <a:rPr lang="en-US" sz="1400" b="1" kern="0" dirty="0">
                <a:solidFill>
                  <a:srgbClr val="000000"/>
                </a:solidFill>
                <a:cs typeface="Arial"/>
                <a:sym typeface="Arial"/>
              </a:rPr>
              <a:t>Game</a:t>
            </a:r>
            <a:r>
              <a:rPr lang="en-US" sz="1400" kern="0" dirty="0">
                <a:solidFill>
                  <a:srgbClr val="000000"/>
                </a:solidFill>
                <a:cs typeface="Arial"/>
                <a:sym typeface="Arial"/>
              </a:rPr>
              <a:t>  - Take on several roles</a:t>
            </a:r>
          </a:p>
          <a:p>
            <a:r>
              <a:rPr lang="en-US" sz="1400" b="1" kern="0" dirty="0">
                <a:solidFill>
                  <a:srgbClr val="000000"/>
                </a:solidFill>
                <a:cs typeface="Arial"/>
                <a:sym typeface="Arial"/>
              </a:rPr>
              <a:t>Generalized other – </a:t>
            </a:r>
            <a:r>
              <a:rPr lang="en-US" sz="1400" kern="0" dirty="0">
                <a:solidFill>
                  <a:srgbClr val="000000"/>
                </a:solidFill>
                <a:cs typeface="Arial"/>
                <a:sym typeface="Arial"/>
              </a:rPr>
              <a:t>the common behavioral </a:t>
            </a:r>
            <a:r>
              <a:rPr lang="en-US" sz="1400" kern="0" dirty="0" err="1">
                <a:solidFill>
                  <a:srgbClr val="000000"/>
                </a:solidFill>
                <a:cs typeface="Arial"/>
                <a:sym typeface="Arial"/>
              </a:rPr>
              <a:t>expectaionts</a:t>
            </a:r>
            <a:r>
              <a:rPr lang="en-US" sz="1400" kern="0" dirty="0">
                <a:solidFill>
                  <a:srgbClr val="000000"/>
                </a:solidFill>
                <a:cs typeface="Arial"/>
                <a:sym typeface="Arial"/>
              </a:rPr>
              <a:t> of general society – you can imagine how others view you.  </a:t>
            </a:r>
            <a:endParaRPr lang="en-US" sz="1400" b="1" kern="0" dirty="0">
              <a:solidFill>
                <a:srgbClr val="000000"/>
              </a:solidFill>
              <a:cs typeface="Arial"/>
              <a:sym typeface="Arial"/>
            </a:endParaRPr>
          </a:p>
        </p:txBody>
      </p:sp>
    </p:spTree>
    <p:extLst>
      <p:ext uri="{BB962C8B-B14F-4D97-AF65-F5344CB8AC3E}">
        <p14:creationId xmlns:p14="http://schemas.microsoft.com/office/powerpoint/2010/main" val="308523223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2845842" y="0"/>
            <a:ext cx="6609503" cy="923330"/>
          </a:xfrm>
          <a:prstGeom prst="rect">
            <a:avLst/>
          </a:prstGeom>
          <a:noFill/>
        </p:spPr>
        <p:txBody>
          <a:bodyPr wrap="none" lIns="91440" tIns="45720" rIns="91440" bIns="45720">
            <a:spAutoFit/>
          </a:bodyPr>
          <a:lstStyle/>
          <a:p>
            <a:pPr algn="ctr"/>
            <a:r>
              <a:rPr lang="en-US" sz="5400" b="1" kern="0" dirty="0">
                <a:ln w="12700">
                  <a:solidFill>
                    <a:srgbClr val="2DA2BF"/>
                  </a:solidFill>
                  <a:prstDash val="solid"/>
                </a:ln>
                <a:pattFill prst="pct50">
                  <a:fgClr>
                    <a:srgbClr val="2DA2BF"/>
                  </a:fgClr>
                  <a:bgClr>
                    <a:srgbClr val="2DA2BF">
                      <a:lumMod val="20000"/>
                      <a:lumOff val="80000"/>
                    </a:srgbClr>
                  </a:bgClr>
                </a:pattFill>
                <a:effectLst>
                  <a:outerShdw dist="38100" dir="2640000" algn="bl" rotWithShape="0">
                    <a:srgbClr val="2DA2BF"/>
                  </a:outerShdw>
                </a:effectLst>
                <a:cs typeface="Arial"/>
                <a:sym typeface="Arial"/>
              </a:rPr>
              <a:t>Lawrence Kohlberg</a:t>
            </a:r>
            <a:endParaRPr lang="en-US" sz="5400" b="1" kern="0" dirty="0">
              <a:ln w="12700">
                <a:solidFill>
                  <a:srgbClr val="2DA2BF"/>
                </a:solidFill>
                <a:prstDash val="solid"/>
              </a:ln>
              <a:pattFill prst="pct50">
                <a:fgClr>
                  <a:srgbClr val="2DA2BF"/>
                </a:fgClr>
                <a:bgClr>
                  <a:srgbClr val="2DA2BF">
                    <a:lumMod val="20000"/>
                    <a:lumOff val="80000"/>
                  </a:srgbClr>
                </a:bgClr>
              </a:pattFill>
              <a:effectLst>
                <a:outerShdw dist="38100" dir="2640000" algn="bl" rotWithShape="0">
                  <a:srgbClr val="2DA2BF"/>
                </a:outerShdw>
              </a:effectLst>
              <a:cs typeface="Arial"/>
              <a:sym typeface="Aria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39905" y="923330"/>
            <a:ext cx="3473001" cy="3102761"/>
          </a:xfrm>
          <a:prstGeom prst="rect">
            <a:avLst/>
          </a:prstGeom>
        </p:spPr>
      </p:pic>
      <p:sp>
        <p:nvSpPr>
          <p:cNvPr id="4" name="TextBox 3"/>
          <p:cNvSpPr txBox="1"/>
          <p:nvPr/>
        </p:nvSpPr>
        <p:spPr>
          <a:xfrm>
            <a:off x="1633183" y="4449171"/>
            <a:ext cx="9034818" cy="2246769"/>
          </a:xfrm>
          <a:prstGeom prst="rect">
            <a:avLst/>
          </a:prstGeom>
          <a:noFill/>
        </p:spPr>
        <p:txBody>
          <a:bodyPr wrap="square" rtlCol="0">
            <a:spAutoFit/>
          </a:bodyPr>
          <a:lstStyle/>
          <a:p>
            <a:r>
              <a:rPr lang="en-US" sz="1400" b="1" kern="0" dirty="0">
                <a:solidFill>
                  <a:srgbClr val="000000"/>
                </a:solidFill>
                <a:cs typeface="Arial"/>
                <a:sym typeface="Arial"/>
              </a:rPr>
              <a:t>Moral development – </a:t>
            </a:r>
            <a:r>
              <a:rPr lang="en-US" sz="1400" kern="0" dirty="0">
                <a:solidFill>
                  <a:srgbClr val="000000"/>
                </a:solidFill>
                <a:cs typeface="Arial"/>
                <a:sym typeface="Arial"/>
              </a:rPr>
              <a:t>the way people learn what society considered to be good and bad and which is important for a smoothly functioning society. It prevents people from acting on unchecked urges and instead consider what is most important for society.  </a:t>
            </a:r>
          </a:p>
          <a:p>
            <a:endParaRPr lang="en-US" sz="1400" b="1" kern="0" dirty="0">
              <a:solidFill>
                <a:srgbClr val="000000"/>
              </a:solidFill>
              <a:cs typeface="Arial"/>
              <a:sym typeface="Arial"/>
            </a:endParaRPr>
          </a:p>
          <a:p>
            <a:r>
              <a:rPr lang="en-US" sz="1400" b="1" kern="0" dirty="0" err="1">
                <a:solidFill>
                  <a:srgbClr val="000000"/>
                </a:solidFill>
                <a:cs typeface="Arial"/>
                <a:sym typeface="Arial"/>
              </a:rPr>
              <a:t>Preconventional</a:t>
            </a:r>
            <a:r>
              <a:rPr lang="en-US" sz="1400" b="1" kern="0" dirty="0">
                <a:solidFill>
                  <a:srgbClr val="000000"/>
                </a:solidFill>
                <a:cs typeface="Arial"/>
                <a:sym typeface="Arial"/>
              </a:rPr>
              <a:t> – </a:t>
            </a:r>
            <a:r>
              <a:rPr lang="en-US" sz="1400" kern="0" dirty="0">
                <a:solidFill>
                  <a:srgbClr val="000000"/>
                </a:solidFill>
                <a:cs typeface="Arial"/>
                <a:sym typeface="Arial"/>
              </a:rPr>
              <a:t>young children experience the world only through their senses</a:t>
            </a:r>
            <a:endParaRPr lang="en-US" sz="1400" b="1" kern="0" dirty="0">
              <a:solidFill>
                <a:srgbClr val="000000"/>
              </a:solidFill>
              <a:cs typeface="Arial"/>
              <a:sym typeface="Arial"/>
            </a:endParaRPr>
          </a:p>
          <a:p>
            <a:r>
              <a:rPr lang="en-US" sz="1400" b="1" kern="0" dirty="0">
                <a:solidFill>
                  <a:srgbClr val="000000"/>
                </a:solidFill>
                <a:cs typeface="Arial"/>
                <a:sym typeface="Arial"/>
              </a:rPr>
              <a:t>Conventional – </a:t>
            </a:r>
            <a:r>
              <a:rPr lang="en-US" sz="1400" kern="0" dirty="0">
                <a:solidFill>
                  <a:srgbClr val="000000"/>
                </a:solidFill>
                <a:cs typeface="Arial"/>
                <a:sym typeface="Arial"/>
              </a:rPr>
              <a:t>becoming increasingly aware of other’s feelings and taking them in to consideration</a:t>
            </a:r>
            <a:endParaRPr lang="en-US" sz="1400" b="1" kern="0" dirty="0">
              <a:solidFill>
                <a:srgbClr val="000000"/>
              </a:solidFill>
              <a:cs typeface="Arial"/>
              <a:sym typeface="Arial"/>
            </a:endParaRPr>
          </a:p>
          <a:p>
            <a:r>
              <a:rPr lang="en-US" sz="1400" b="1" kern="0" dirty="0" err="1">
                <a:solidFill>
                  <a:srgbClr val="000000"/>
                </a:solidFill>
                <a:cs typeface="Arial"/>
                <a:sym typeface="Arial"/>
              </a:rPr>
              <a:t>Postconventional</a:t>
            </a:r>
            <a:r>
              <a:rPr lang="en-US" sz="1400" b="1" kern="0" dirty="0">
                <a:solidFill>
                  <a:srgbClr val="000000"/>
                </a:solidFill>
                <a:cs typeface="Arial"/>
                <a:sym typeface="Arial"/>
              </a:rPr>
              <a:t> – </a:t>
            </a:r>
            <a:r>
              <a:rPr lang="en-US" sz="1400" kern="0" dirty="0">
                <a:solidFill>
                  <a:srgbClr val="000000"/>
                </a:solidFill>
                <a:cs typeface="Arial"/>
                <a:sym typeface="Arial"/>
              </a:rPr>
              <a:t>viewing morality in more abstract terms (generally adulthood) and that legality and morality do not necessarily line up.</a:t>
            </a:r>
          </a:p>
          <a:p>
            <a:endParaRPr lang="en-US" sz="1400" b="1" kern="0" dirty="0">
              <a:solidFill>
                <a:srgbClr val="000000"/>
              </a:solidFill>
              <a:cs typeface="Arial"/>
              <a:sym typeface="Arial"/>
            </a:endParaRPr>
          </a:p>
          <a:p>
            <a:endParaRPr lang="en-US" sz="1400" b="1" kern="0" dirty="0">
              <a:solidFill>
                <a:srgbClr val="000000"/>
              </a:solidFill>
              <a:cs typeface="Arial"/>
              <a:sym typeface="Arial"/>
            </a:endParaRPr>
          </a:p>
        </p:txBody>
      </p:sp>
    </p:spTree>
    <p:extLst>
      <p:ext uri="{BB962C8B-B14F-4D97-AF65-F5344CB8AC3E}">
        <p14:creationId xmlns:p14="http://schemas.microsoft.com/office/powerpoint/2010/main" val="51175886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3930476" y="0"/>
            <a:ext cx="4685899" cy="923330"/>
          </a:xfrm>
          <a:prstGeom prst="rect">
            <a:avLst/>
          </a:prstGeom>
          <a:noFill/>
        </p:spPr>
        <p:txBody>
          <a:bodyPr wrap="none" lIns="91440" tIns="45720" rIns="91440" bIns="45720">
            <a:spAutoFit/>
          </a:bodyPr>
          <a:lstStyle/>
          <a:p>
            <a:pPr algn="ctr"/>
            <a:r>
              <a:rPr lang="en-US" sz="5400" b="1" kern="0" dirty="0">
                <a:ln w="12700">
                  <a:solidFill>
                    <a:srgbClr val="EB641B">
                      <a:lumMod val="50000"/>
                    </a:srgbClr>
                  </a:solidFill>
                  <a:prstDash val="solid"/>
                </a:ln>
                <a:pattFill prst="narHorz">
                  <a:fgClr>
                    <a:srgbClr val="EB641B"/>
                  </a:fgClr>
                  <a:bgClr>
                    <a:srgbClr val="EB641B">
                      <a:lumMod val="40000"/>
                      <a:lumOff val="60000"/>
                    </a:srgbClr>
                  </a:bgClr>
                </a:pattFill>
                <a:effectLst>
                  <a:innerShdw blurRad="177800">
                    <a:srgbClr val="EB641B">
                      <a:lumMod val="50000"/>
                    </a:srgbClr>
                  </a:innerShdw>
                </a:effectLst>
                <a:cs typeface="Arial"/>
                <a:sym typeface="Arial"/>
              </a:rPr>
              <a:t>Carol Gilligan</a:t>
            </a:r>
            <a:endParaRPr lang="en-US" sz="5400" b="1" kern="0" dirty="0">
              <a:ln w="12700">
                <a:solidFill>
                  <a:srgbClr val="EB641B">
                    <a:lumMod val="50000"/>
                  </a:srgbClr>
                </a:solidFill>
                <a:prstDash val="solid"/>
              </a:ln>
              <a:pattFill prst="narHorz">
                <a:fgClr>
                  <a:srgbClr val="EB641B"/>
                </a:fgClr>
                <a:bgClr>
                  <a:srgbClr val="EB641B">
                    <a:lumMod val="40000"/>
                    <a:lumOff val="60000"/>
                  </a:srgbClr>
                </a:bgClr>
              </a:pattFill>
              <a:effectLst>
                <a:innerShdw blurRad="177800">
                  <a:srgbClr val="EB641B">
                    <a:lumMod val="50000"/>
                  </a:srgbClr>
                </a:innerShdw>
              </a:effectLst>
              <a:cs typeface="Arial"/>
              <a:sym typeface="Aria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78465" y="923331"/>
            <a:ext cx="2789918" cy="3157351"/>
          </a:xfrm>
          <a:prstGeom prst="rect">
            <a:avLst/>
          </a:prstGeom>
        </p:spPr>
      </p:pic>
      <p:sp>
        <p:nvSpPr>
          <p:cNvPr id="4" name="TextBox 3"/>
          <p:cNvSpPr txBox="1"/>
          <p:nvPr/>
        </p:nvSpPr>
        <p:spPr>
          <a:xfrm>
            <a:off x="1524000" y="4096071"/>
            <a:ext cx="9144000" cy="2462213"/>
          </a:xfrm>
          <a:prstGeom prst="rect">
            <a:avLst/>
          </a:prstGeom>
          <a:noFill/>
        </p:spPr>
        <p:txBody>
          <a:bodyPr wrap="square" rtlCol="0">
            <a:spAutoFit/>
          </a:bodyPr>
          <a:lstStyle/>
          <a:p>
            <a:r>
              <a:rPr lang="en-US" sz="1400" kern="0" dirty="0">
                <a:solidFill>
                  <a:srgbClr val="000000"/>
                </a:solidFill>
                <a:cs typeface="Arial"/>
                <a:sym typeface="Arial"/>
              </a:rPr>
              <a:t>Said that Kohlberg's ideas may be gender biased since his experiments were done only with male subjects.  </a:t>
            </a:r>
          </a:p>
          <a:p>
            <a:endParaRPr lang="en-US" sz="1400" kern="0" dirty="0">
              <a:solidFill>
                <a:srgbClr val="000000"/>
              </a:solidFill>
              <a:cs typeface="Arial"/>
              <a:sym typeface="Arial"/>
            </a:endParaRPr>
          </a:p>
          <a:p>
            <a:r>
              <a:rPr lang="en-US" sz="1400" kern="0" dirty="0">
                <a:solidFill>
                  <a:srgbClr val="000000"/>
                </a:solidFill>
                <a:cs typeface="Arial"/>
                <a:sym typeface="Arial"/>
              </a:rPr>
              <a:t>Her studies showed that males and females do develop morality differently and they understand it differently</a:t>
            </a:r>
          </a:p>
          <a:p>
            <a:endParaRPr lang="en-US" sz="1400" kern="0" dirty="0">
              <a:solidFill>
                <a:srgbClr val="000000"/>
              </a:solidFill>
              <a:cs typeface="Arial"/>
              <a:sym typeface="Arial"/>
            </a:endParaRPr>
          </a:p>
          <a:p>
            <a:r>
              <a:rPr lang="en-US" sz="1400" kern="0" dirty="0">
                <a:solidFill>
                  <a:srgbClr val="000000"/>
                </a:solidFill>
                <a:cs typeface="Arial"/>
                <a:sym typeface="Arial"/>
              </a:rPr>
              <a:t>Boys tend to have a justice perspective by placing emphasis on rules and laws</a:t>
            </a:r>
          </a:p>
          <a:p>
            <a:endParaRPr lang="en-US" sz="1400" kern="0" dirty="0">
              <a:solidFill>
                <a:srgbClr val="000000"/>
              </a:solidFill>
              <a:cs typeface="Arial"/>
              <a:sym typeface="Arial"/>
            </a:endParaRPr>
          </a:p>
          <a:p>
            <a:r>
              <a:rPr lang="en-US" sz="1400" kern="0" dirty="0">
                <a:solidFill>
                  <a:srgbClr val="000000"/>
                </a:solidFill>
                <a:cs typeface="Arial"/>
                <a:sym typeface="Arial"/>
              </a:rPr>
              <a:t>Girls tend towards a care and responsibility perspective and put more emphasis on people’s reasons behind behavior that seems morally wrong</a:t>
            </a:r>
          </a:p>
          <a:p>
            <a:endParaRPr lang="en-US" sz="1400" kern="0" dirty="0">
              <a:solidFill>
                <a:srgbClr val="000000"/>
              </a:solidFill>
              <a:cs typeface="Arial"/>
              <a:sym typeface="Arial"/>
            </a:endParaRPr>
          </a:p>
          <a:p>
            <a:r>
              <a:rPr lang="en-US" sz="1400" kern="0" dirty="0">
                <a:solidFill>
                  <a:srgbClr val="000000"/>
                </a:solidFill>
                <a:cs typeface="Arial"/>
                <a:sym typeface="Arial"/>
              </a:rPr>
              <a:t>Neither perspective was better, but each serves a different purpose: Boys are socialized for the work environment while girls are socialized for the home environment</a:t>
            </a:r>
            <a:endParaRPr lang="en-US" sz="1400" kern="0" dirty="0">
              <a:solidFill>
                <a:srgbClr val="000000"/>
              </a:solidFill>
              <a:cs typeface="Arial"/>
              <a:sym typeface="Arial"/>
            </a:endParaRPr>
          </a:p>
        </p:txBody>
      </p:sp>
    </p:spTree>
    <p:extLst>
      <p:ext uri="{BB962C8B-B14F-4D97-AF65-F5344CB8AC3E}">
        <p14:creationId xmlns:p14="http://schemas.microsoft.com/office/powerpoint/2010/main" val="100144655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528"/>
        <p:cNvGrpSpPr/>
        <p:nvPr/>
      </p:nvGrpSpPr>
      <p:grpSpPr>
        <a:xfrm>
          <a:off x="0" y="0"/>
          <a:ext cx="0" cy="0"/>
          <a:chOff x="0" y="0"/>
          <a:chExt cx="0" cy="0"/>
        </a:xfrm>
      </p:grpSpPr>
      <p:sp>
        <p:nvSpPr>
          <p:cNvPr id="529" name="Shape 529"/>
          <p:cNvSpPr txBox="1">
            <a:spLocks noGrp="1"/>
          </p:cNvSpPr>
          <p:nvPr>
            <p:ph type="body" idx="1"/>
          </p:nvPr>
        </p:nvSpPr>
        <p:spPr>
          <a:xfrm>
            <a:off x="1935150" y="1571625"/>
            <a:ext cx="8321700" cy="5039400"/>
          </a:xfrm>
          <a:prstGeom prst="rect">
            <a:avLst/>
          </a:prstGeom>
        </p:spPr>
        <p:txBody>
          <a:bodyPr lIns="91425" tIns="91425" rIns="91425" bIns="91425" anchor="t" anchorCtr="0">
            <a:noAutofit/>
          </a:bodyPr>
          <a:lstStyle/>
          <a:p>
            <a:pPr marL="342900" indent="-342900">
              <a:lnSpc>
                <a:spcPct val="90000"/>
              </a:lnSpc>
              <a:spcBef>
                <a:spcPts val="0"/>
              </a:spcBef>
              <a:buClr>
                <a:schemeClr val="dk1"/>
              </a:buClr>
              <a:buSzPct val="25000"/>
              <a:buNone/>
            </a:pPr>
            <a:r>
              <a:rPr lang="en-US" sz="2800">
                <a:latin typeface="Old Standard TT"/>
                <a:ea typeface="Old Standard TT"/>
                <a:cs typeface="Old Standard TT"/>
                <a:sym typeface="Old Standard TT"/>
              </a:rPr>
              <a:t>Looking-Glass Self (C. Cooley)</a:t>
            </a:r>
          </a:p>
          <a:p>
            <a:pPr marL="457200" indent="-406400">
              <a:lnSpc>
                <a:spcPct val="90000"/>
              </a:lnSpc>
              <a:spcBef>
                <a:spcPts val="0"/>
              </a:spcBef>
              <a:buClr>
                <a:srgbClr val="0070C0"/>
              </a:buClr>
              <a:buSzPct val="100000"/>
              <a:buFont typeface="Old Standard TT"/>
              <a:buAutoNum type="arabicPeriod"/>
            </a:pPr>
            <a:r>
              <a:rPr lang="en-US" sz="2800">
                <a:solidFill>
                  <a:srgbClr val="0070C0"/>
                </a:solidFill>
                <a:latin typeface="Old Standard TT"/>
                <a:ea typeface="Old Standard TT"/>
                <a:cs typeface="Old Standard TT"/>
                <a:sym typeface="Old Standard TT"/>
              </a:rPr>
              <a:t>Write a paragraph: when you wake up in the morning, are you dressing for yourself OR how others see you? Secondly, if not for rules and expectations, would you dress differently than you do? Why or why not?</a:t>
            </a:r>
          </a:p>
          <a:p>
            <a:pPr marL="914400" lvl="1" indent="-406400">
              <a:lnSpc>
                <a:spcPct val="90000"/>
              </a:lnSpc>
              <a:spcBef>
                <a:spcPts val="560"/>
              </a:spcBef>
              <a:buFont typeface="Old Standard TT"/>
              <a:buAutoNum type="alphaLcPeriod"/>
            </a:pPr>
            <a:r>
              <a:rPr lang="en-US" sz="2800">
                <a:latin typeface="Old Standard TT"/>
                <a:ea typeface="Old Standard TT"/>
                <a:cs typeface="Old Standard TT"/>
                <a:sym typeface="Old Standard TT"/>
              </a:rPr>
              <a:t>Image of self on what others think of you</a:t>
            </a:r>
          </a:p>
          <a:p>
            <a:pPr marL="1371600" indent="-406400">
              <a:lnSpc>
                <a:spcPct val="90000"/>
              </a:lnSpc>
              <a:buSzPct val="100000"/>
              <a:buFont typeface="Old Standard TT"/>
            </a:pPr>
            <a:r>
              <a:rPr lang="en-US" sz="2800">
                <a:latin typeface="Old Standard TT"/>
                <a:ea typeface="Old Standard TT"/>
                <a:cs typeface="Old Standard TT"/>
                <a:sym typeface="Old Standard TT"/>
              </a:rPr>
              <a:t>we imagine how we appear to others</a:t>
            </a:r>
          </a:p>
          <a:p>
            <a:pPr marL="1371600" indent="-406400">
              <a:lnSpc>
                <a:spcPct val="90000"/>
              </a:lnSpc>
              <a:buSzPct val="100000"/>
              <a:buFont typeface="Old Standard TT"/>
            </a:pPr>
            <a:r>
              <a:rPr lang="en-US" sz="2800">
                <a:latin typeface="Old Standard TT"/>
                <a:ea typeface="Old Standard TT"/>
                <a:cs typeface="Old Standard TT"/>
                <a:sym typeface="Old Standard TT"/>
              </a:rPr>
              <a:t>reaction of others to our appearance</a:t>
            </a:r>
          </a:p>
          <a:p>
            <a:pPr marL="1371600" indent="-406400">
              <a:lnSpc>
                <a:spcPct val="90000"/>
              </a:lnSpc>
              <a:buSzPct val="100000"/>
              <a:buFont typeface="Old Standard TT"/>
            </a:pPr>
            <a:r>
              <a:rPr lang="en-US" sz="2800">
                <a:latin typeface="Old Standard TT"/>
                <a:ea typeface="Old Standard TT"/>
                <a:cs typeface="Old Standard TT"/>
                <a:sym typeface="Old Standard TT"/>
              </a:rPr>
              <a:t>evaluate ourselves according to how we imagine others have judged us</a:t>
            </a:r>
          </a:p>
        </p:txBody>
      </p:sp>
      <p:sp>
        <p:nvSpPr>
          <p:cNvPr id="530" name="Shape 530"/>
          <p:cNvSpPr txBox="1">
            <a:spLocks noGrp="1"/>
          </p:cNvSpPr>
          <p:nvPr>
            <p:ph type="title"/>
          </p:nvPr>
        </p:nvSpPr>
        <p:spPr>
          <a:xfrm>
            <a:off x="1981200" y="274637"/>
            <a:ext cx="8229600" cy="1143000"/>
          </a:xfrm>
          <a:prstGeom prst="rect">
            <a:avLst/>
          </a:prstGeom>
        </p:spPr>
        <p:txBody>
          <a:bodyPr lIns="91425" tIns="91425" rIns="91425" bIns="91425" anchor="ctr" anchorCtr="0">
            <a:noAutofit/>
          </a:bodyPr>
          <a:lstStyle/>
          <a:p>
            <a:pPr>
              <a:buClr>
                <a:schemeClr val="dk1"/>
              </a:buClr>
              <a:buSzPct val="26829"/>
            </a:pPr>
            <a:r>
              <a:rPr lang="en-US">
                <a:solidFill>
                  <a:schemeClr val="dk1"/>
                </a:solidFill>
              </a:rPr>
              <a:t>Symbolic Interactionism and Socialization</a:t>
            </a:r>
          </a:p>
        </p:txBody>
      </p:sp>
    </p:spTree>
    <p:extLst>
      <p:ext uri="{BB962C8B-B14F-4D97-AF65-F5344CB8AC3E}">
        <p14:creationId xmlns:p14="http://schemas.microsoft.com/office/powerpoint/2010/main" val="223601576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521"/>
        <p:cNvGrpSpPr/>
        <p:nvPr/>
      </p:nvGrpSpPr>
      <p:grpSpPr>
        <a:xfrm>
          <a:off x="0" y="0"/>
          <a:ext cx="0" cy="0"/>
          <a:chOff x="0" y="0"/>
          <a:chExt cx="0" cy="0"/>
        </a:xfrm>
      </p:grpSpPr>
      <p:sp>
        <p:nvSpPr>
          <p:cNvPr id="522" name="Shape 522"/>
          <p:cNvSpPr txBox="1">
            <a:spLocks noGrp="1"/>
          </p:cNvSpPr>
          <p:nvPr>
            <p:ph type="body" idx="1"/>
          </p:nvPr>
        </p:nvSpPr>
        <p:spPr>
          <a:xfrm>
            <a:off x="1935150" y="1619250"/>
            <a:ext cx="8321700" cy="4992000"/>
          </a:xfrm>
          <a:prstGeom prst="rect">
            <a:avLst/>
          </a:prstGeom>
        </p:spPr>
        <p:txBody>
          <a:bodyPr lIns="91425" tIns="91425" rIns="91425" bIns="91425" anchor="t" anchorCtr="0">
            <a:noAutofit/>
          </a:bodyPr>
          <a:lstStyle/>
          <a:p>
            <a:pPr marL="342900" indent="-342900">
              <a:spcBef>
                <a:spcPts val="0"/>
              </a:spcBef>
              <a:buClr>
                <a:schemeClr val="dk1"/>
              </a:buClr>
              <a:buSzPct val="25000"/>
              <a:buNone/>
            </a:pPr>
            <a:r>
              <a:rPr lang="en-US">
                <a:latin typeface="Old Standard TT"/>
                <a:ea typeface="Old Standard TT"/>
                <a:cs typeface="Old Standard TT"/>
                <a:sym typeface="Old Standard TT"/>
              </a:rPr>
              <a:t> Self–Concept (C. Cooley)</a:t>
            </a:r>
          </a:p>
          <a:p>
            <a:pPr marL="457200" indent="-419100">
              <a:spcBef>
                <a:spcPts val="0"/>
              </a:spcBef>
              <a:buClr>
                <a:srgbClr val="0070C0"/>
              </a:buClr>
              <a:buSzPct val="100000"/>
              <a:buFont typeface="Old Standard TT"/>
              <a:buAutoNum type="arabicPeriod"/>
            </a:pPr>
            <a:r>
              <a:rPr lang="en-US">
                <a:solidFill>
                  <a:srgbClr val="0070C0"/>
                </a:solidFill>
                <a:latin typeface="Old Standard TT"/>
                <a:ea typeface="Old Standard TT"/>
                <a:cs typeface="Old Standard TT"/>
                <a:sym typeface="Old Standard TT"/>
              </a:rPr>
              <a:t>Write a paragraph: describe yourself without physical features, focus on values, attitudes, beliefs, and personality.</a:t>
            </a:r>
          </a:p>
          <a:p>
            <a:pPr marL="914400" lvl="1" indent="-419100">
              <a:spcBef>
                <a:spcPts val="560"/>
              </a:spcBef>
              <a:buFont typeface="Old Standard TT"/>
              <a:buAutoNum type="alphaLcPeriod"/>
            </a:pPr>
            <a:r>
              <a:rPr lang="en-US" sz="3000">
                <a:latin typeface="Old Standard TT"/>
                <a:ea typeface="Old Standard TT"/>
                <a:cs typeface="Old Standard TT"/>
                <a:sym typeface="Old Standard TT"/>
              </a:rPr>
              <a:t>Image of self as having an identity separate from others</a:t>
            </a:r>
          </a:p>
          <a:p>
            <a:pPr marL="914400" lvl="1" indent="-419100">
              <a:spcBef>
                <a:spcPts val="560"/>
              </a:spcBef>
              <a:buFont typeface="Old Standard TT"/>
              <a:buAutoNum type="alphaLcPeriod"/>
            </a:pPr>
            <a:r>
              <a:rPr lang="en-US" sz="3000">
                <a:latin typeface="Old Standard TT"/>
                <a:ea typeface="Old Standard TT"/>
                <a:cs typeface="Old Standard TT"/>
                <a:sym typeface="Old Standard TT"/>
              </a:rPr>
              <a:t>Judging oneself on reactions from others</a:t>
            </a:r>
          </a:p>
        </p:txBody>
      </p:sp>
      <p:sp>
        <p:nvSpPr>
          <p:cNvPr id="523" name="Shape 523"/>
          <p:cNvSpPr txBox="1">
            <a:spLocks noGrp="1"/>
          </p:cNvSpPr>
          <p:nvPr>
            <p:ph type="title"/>
          </p:nvPr>
        </p:nvSpPr>
        <p:spPr>
          <a:xfrm>
            <a:off x="1935025" y="274650"/>
            <a:ext cx="8321700" cy="1143000"/>
          </a:xfrm>
          <a:prstGeom prst="rect">
            <a:avLst/>
          </a:prstGeom>
        </p:spPr>
        <p:txBody>
          <a:bodyPr lIns="91425" tIns="91425" rIns="91425" bIns="91425" anchor="ctr" anchorCtr="0">
            <a:noAutofit/>
          </a:bodyPr>
          <a:lstStyle/>
          <a:p>
            <a:pPr>
              <a:buClr>
                <a:schemeClr val="dk1"/>
              </a:buClr>
              <a:buSzPct val="25000"/>
            </a:pPr>
            <a:r>
              <a:rPr lang="en-US">
                <a:solidFill>
                  <a:schemeClr val="dk1"/>
                </a:solidFill>
              </a:rPr>
              <a:t>Symbolic Interactionism and Socialization</a:t>
            </a:r>
          </a:p>
        </p:txBody>
      </p:sp>
    </p:spTree>
    <p:extLst>
      <p:ext uri="{BB962C8B-B14F-4D97-AF65-F5344CB8AC3E}">
        <p14:creationId xmlns:p14="http://schemas.microsoft.com/office/powerpoint/2010/main" val="153697534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535"/>
        <p:cNvGrpSpPr/>
        <p:nvPr/>
      </p:nvGrpSpPr>
      <p:grpSpPr>
        <a:xfrm>
          <a:off x="0" y="0"/>
          <a:ext cx="0" cy="0"/>
          <a:chOff x="0" y="0"/>
          <a:chExt cx="0" cy="0"/>
        </a:xfrm>
      </p:grpSpPr>
      <p:sp>
        <p:nvSpPr>
          <p:cNvPr id="536" name="Shape 536"/>
          <p:cNvSpPr txBox="1">
            <a:spLocks noGrp="1"/>
          </p:cNvSpPr>
          <p:nvPr>
            <p:ph type="body" idx="1"/>
          </p:nvPr>
        </p:nvSpPr>
        <p:spPr>
          <a:xfrm>
            <a:off x="1935150" y="1587500"/>
            <a:ext cx="8321700" cy="5023500"/>
          </a:xfrm>
          <a:prstGeom prst="rect">
            <a:avLst/>
          </a:prstGeom>
        </p:spPr>
        <p:txBody>
          <a:bodyPr lIns="91425" tIns="91425" rIns="91425" bIns="91425" anchor="t" anchorCtr="0">
            <a:noAutofit/>
          </a:bodyPr>
          <a:lstStyle/>
          <a:p>
            <a:pPr marL="342900" indent="-342900">
              <a:spcBef>
                <a:spcPts val="0"/>
              </a:spcBef>
              <a:buClr>
                <a:schemeClr val="dk1"/>
              </a:buClr>
              <a:buSzPct val="25000"/>
              <a:buNone/>
            </a:pPr>
            <a:r>
              <a:rPr lang="en-US">
                <a:latin typeface="Old Standard TT"/>
                <a:ea typeface="Old Standard TT"/>
                <a:cs typeface="Old Standard TT"/>
                <a:sym typeface="Old Standard TT"/>
              </a:rPr>
              <a:t>Significant Others (G. Mead)</a:t>
            </a:r>
          </a:p>
          <a:p>
            <a:pPr marL="457200" indent="-419100">
              <a:spcBef>
                <a:spcPts val="560"/>
              </a:spcBef>
              <a:buClr>
                <a:srgbClr val="0070C0"/>
              </a:buClr>
              <a:buSzPct val="100000"/>
              <a:buFont typeface="Old Standard TT"/>
              <a:buAutoNum type="arabicPeriod"/>
            </a:pPr>
            <a:r>
              <a:rPr lang="en-US">
                <a:solidFill>
                  <a:srgbClr val="0070C0"/>
                </a:solidFill>
                <a:latin typeface="Old Standard TT"/>
                <a:ea typeface="Old Standard TT"/>
                <a:cs typeface="Old Standard TT"/>
                <a:sym typeface="Old Standard TT"/>
              </a:rPr>
              <a:t>Write a paragraph: list and describe who your significant others are and why? How have they shaped your self-concept?</a:t>
            </a:r>
          </a:p>
          <a:p>
            <a:pPr marL="914400" lvl="1" indent="-419100">
              <a:spcBef>
                <a:spcPts val="560"/>
              </a:spcBef>
              <a:buFont typeface="Old Standard TT"/>
              <a:buAutoNum type="alphaLcPeriod"/>
            </a:pPr>
            <a:r>
              <a:rPr lang="en-US" sz="3000">
                <a:latin typeface="Old Standard TT"/>
                <a:ea typeface="Old Standard TT"/>
                <a:cs typeface="Old Standard TT"/>
                <a:sym typeface="Old Standard TT"/>
              </a:rPr>
              <a:t>Those people whose reactions are most important to your self-concept</a:t>
            </a:r>
          </a:p>
          <a:p>
            <a:pPr marL="914400" lvl="1" indent="-419100">
              <a:spcBef>
                <a:spcPts val="560"/>
              </a:spcBef>
              <a:buFont typeface="Old Standard TT"/>
              <a:buAutoNum type="alphaLcPeriod"/>
            </a:pPr>
            <a:r>
              <a:rPr lang="en-US" sz="3000">
                <a:latin typeface="Old Standard TT"/>
                <a:ea typeface="Old Standard TT"/>
                <a:cs typeface="Old Standard TT"/>
                <a:sym typeface="Old Standard TT"/>
              </a:rPr>
              <a:t>I = is myself as I am</a:t>
            </a:r>
          </a:p>
          <a:p>
            <a:pPr marL="914400" lvl="1" indent="-419100">
              <a:spcBef>
                <a:spcPts val="560"/>
              </a:spcBef>
              <a:buFont typeface="Old Standard TT"/>
              <a:buAutoNum type="alphaLcPeriod"/>
            </a:pPr>
            <a:r>
              <a:rPr lang="en-US" sz="3000">
                <a:latin typeface="Old Standard TT"/>
                <a:ea typeface="Old Standard TT"/>
                <a:cs typeface="Old Standard TT"/>
                <a:sym typeface="Old Standard TT"/>
              </a:rPr>
              <a:t>Me = is myself as others see me</a:t>
            </a:r>
          </a:p>
        </p:txBody>
      </p:sp>
      <p:sp>
        <p:nvSpPr>
          <p:cNvPr id="537" name="Shape 537"/>
          <p:cNvSpPr txBox="1">
            <a:spLocks noGrp="1"/>
          </p:cNvSpPr>
          <p:nvPr>
            <p:ph type="title"/>
          </p:nvPr>
        </p:nvSpPr>
        <p:spPr>
          <a:xfrm>
            <a:off x="1981200" y="274637"/>
            <a:ext cx="8229600" cy="1143000"/>
          </a:xfrm>
          <a:prstGeom prst="rect">
            <a:avLst/>
          </a:prstGeom>
        </p:spPr>
        <p:txBody>
          <a:bodyPr lIns="91425" tIns="91425" rIns="91425" bIns="91425" anchor="ctr" anchorCtr="0">
            <a:noAutofit/>
          </a:bodyPr>
          <a:lstStyle/>
          <a:p>
            <a:pPr>
              <a:buClr>
                <a:schemeClr val="dk1"/>
              </a:buClr>
              <a:buSzPct val="26829"/>
            </a:pPr>
            <a:r>
              <a:rPr lang="en-US">
                <a:solidFill>
                  <a:schemeClr val="dk1"/>
                </a:solidFill>
              </a:rPr>
              <a:t>Symbolic Interactionism and Socialization</a:t>
            </a:r>
          </a:p>
        </p:txBody>
      </p:sp>
    </p:spTree>
    <p:extLst>
      <p:ext uri="{BB962C8B-B14F-4D97-AF65-F5344CB8AC3E}">
        <p14:creationId xmlns:p14="http://schemas.microsoft.com/office/powerpoint/2010/main" val="198056340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0" y="0"/>
            <a:ext cx="9144001" cy="1754326"/>
          </a:xfrm>
          <a:prstGeom prst="rect">
            <a:avLst/>
          </a:prstGeom>
          <a:noFill/>
        </p:spPr>
        <p:txBody>
          <a:bodyPr wrap="square" lIns="91440" tIns="45720" rIns="91440" bIns="45720">
            <a:spAutoFit/>
          </a:bodyPr>
          <a:lstStyle/>
          <a:p>
            <a:r>
              <a:rPr lang="en-US" sz="5400" kern="0" dirty="0">
                <a:ln w="0"/>
                <a:gradFill>
                  <a:gsLst>
                    <a:gs pos="0">
                      <a:srgbClr val="474B78">
                        <a:lumMod val="50000"/>
                      </a:srgbClr>
                    </a:gs>
                    <a:gs pos="50000">
                      <a:srgbClr val="474B78"/>
                    </a:gs>
                    <a:gs pos="100000">
                      <a:srgbClr val="474B78">
                        <a:lumMod val="60000"/>
                        <a:lumOff val="40000"/>
                      </a:srgbClr>
                    </a:gs>
                  </a:gsLst>
                  <a:lin ang="5400000"/>
                </a:gradFill>
                <a:effectLst>
                  <a:reflection blurRad="6350" stA="53000" endA="300" endPos="35500" dir="5400000" sy="-90000" algn="bl" rotWithShape="0"/>
                </a:effectLst>
                <a:cs typeface="Arial"/>
                <a:sym typeface="Arial"/>
              </a:rPr>
              <a:t>So, why does socialization matter?</a:t>
            </a:r>
            <a:endParaRPr lang="en-US" sz="5400" kern="0" dirty="0">
              <a:ln w="0"/>
              <a:gradFill>
                <a:gsLst>
                  <a:gs pos="0">
                    <a:srgbClr val="474B78">
                      <a:lumMod val="50000"/>
                    </a:srgbClr>
                  </a:gs>
                  <a:gs pos="50000">
                    <a:srgbClr val="474B78"/>
                  </a:gs>
                  <a:gs pos="100000">
                    <a:srgbClr val="474B78">
                      <a:lumMod val="60000"/>
                      <a:lumOff val="40000"/>
                    </a:srgbClr>
                  </a:gs>
                </a:gsLst>
                <a:lin ang="5400000"/>
              </a:gradFill>
              <a:effectLst>
                <a:reflection blurRad="6350" stA="53000" endA="300" endPos="35500" dir="5400000" sy="-90000" algn="bl" rotWithShape="0"/>
              </a:effectLst>
              <a:cs typeface="Arial"/>
              <a:sym typeface="Arial"/>
            </a:endParaRPr>
          </a:p>
        </p:txBody>
      </p:sp>
    </p:spTree>
    <p:extLst>
      <p:ext uri="{BB962C8B-B14F-4D97-AF65-F5344CB8AC3E}">
        <p14:creationId xmlns:p14="http://schemas.microsoft.com/office/powerpoint/2010/main" val="245189154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r>
              <a:rPr lang="en-US" dirty="0" smtClean="0"/>
              <a:t>Often debated as to what has more influence on development</a:t>
            </a:r>
          </a:p>
          <a:p>
            <a:pPr marL="218187" indent="0">
              <a:buNone/>
            </a:pPr>
            <a:endParaRPr lang="en-US" dirty="0" smtClean="0"/>
          </a:p>
          <a:p>
            <a:r>
              <a:rPr lang="en-US" dirty="0" smtClean="0"/>
              <a:t>Nature – Our beliefs, temperaments, interests and talents are set from birth</a:t>
            </a:r>
          </a:p>
          <a:p>
            <a:pPr marL="218187" indent="0">
              <a:buNone/>
            </a:pPr>
            <a:endParaRPr lang="en-US" dirty="0" smtClean="0"/>
          </a:p>
          <a:p>
            <a:r>
              <a:rPr lang="en-US" dirty="0" smtClean="0"/>
              <a:t>Nurture – who we are is a result of our surroundings.  </a:t>
            </a:r>
          </a:p>
          <a:p>
            <a:endParaRPr lang="en-US" dirty="0"/>
          </a:p>
          <a:p>
            <a:r>
              <a:rPr lang="en-US" dirty="0" smtClean="0"/>
              <a:t>Scientists often study identical twins to study this</a:t>
            </a:r>
            <a:endParaRPr lang="en-US" dirty="0"/>
          </a:p>
        </p:txBody>
      </p:sp>
      <p:sp>
        <p:nvSpPr>
          <p:cNvPr id="3" name="Title 2"/>
          <p:cNvSpPr>
            <a:spLocks noGrp="1"/>
          </p:cNvSpPr>
          <p:nvPr>
            <p:ph type="title"/>
          </p:nvPr>
        </p:nvSpPr>
        <p:spPr/>
        <p:txBody>
          <a:bodyPr/>
          <a:lstStyle/>
          <a:p>
            <a:r>
              <a:rPr lang="en-US" dirty="0" smtClean="0"/>
              <a:t>Nature V. Nurture</a:t>
            </a:r>
            <a:endParaRPr lang="en-US" dirty="0"/>
          </a:p>
        </p:txBody>
      </p:sp>
    </p:spTree>
    <p:extLst>
      <p:ext uri="{BB962C8B-B14F-4D97-AF65-F5344CB8AC3E}">
        <p14:creationId xmlns:p14="http://schemas.microsoft.com/office/powerpoint/2010/main" val="44584604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r>
              <a:rPr lang="en-US" dirty="0" smtClean="0"/>
              <a:t>Elyse Schein and Paula Bernstein were identical twins separated at birth and adopted to separate families.</a:t>
            </a:r>
          </a:p>
          <a:p>
            <a:endParaRPr lang="en-US" dirty="0"/>
          </a:p>
          <a:p>
            <a:r>
              <a:rPr lang="en-US" dirty="0" smtClean="0"/>
              <a:t>When they finally met they looked alike, behaved alike, used the same hand gestures and facial expression </a:t>
            </a:r>
            <a:endParaRPr lang="en-US" dirty="0"/>
          </a:p>
        </p:txBody>
      </p:sp>
      <p:sp>
        <p:nvSpPr>
          <p:cNvPr id="3" name="Title 2"/>
          <p:cNvSpPr>
            <a:spLocks noGrp="1"/>
          </p:cNvSpPr>
          <p:nvPr>
            <p:ph type="title"/>
          </p:nvPr>
        </p:nvSpPr>
        <p:spPr/>
        <p:txBody>
          <a:bodyPr/>
          <a:lstStyle/>
          <a:p>
            <a:r>
              <a:rPr lang="en-US" dirty="0" smtClean="0"/>
              <a:t>Twin Studies</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30973" y="4198584"/>
            <a:ext cx="3786117" cy="2535346"/>
          </a:xfrm>
          <a:prstGeom prst="rect">
            <a:avLst/>
          </a:prstGeom>
        </p:spPr>
      </p:pic>
    </p:spTree>
    <p:extLst>
      <p:ext uri="{BB962C8B-B14F-4D97-AF65-F5344CB8AC3E}">
        <p14:creationId xmlns:p14="http://schemas.microsoft.com/office/powerpoint/2010/main" val="63915073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542"/>
        <p:cNvGrpSpPr/>
        <p:nvPr/>
      </p:nvGrpSpPr>
      <p:grpSpPr>
        <a:xfrm>
          <a:off x="0" y="0"/>
          <a:ext cx="0" cy="0"/>
          <a:chOff x="0" y="0"/>
          <a:chExt cx="0" cy="0"/>
        </a:xfrm>
      </p:grpSpPr>
      <p:sp>
        <p:nvSpPr>
          <p:cNvPr id="543" name="Shape 543"/>
          <p:cNvSpPr txBox="1">
            <a:spLocks noGrp="1"/>
          </p:cNvSpPr>
          <p:nvPr>
            <p:ph type="body" idx="1"/>
          </p:nvPr>
        </p:nvSpPr>
        <p:spPr>
          <a:xfrm>
            <a:off x="1935150" y="1778000"/>
            <a:ext cx="8321700" cy="4833000"/>
          </a:xfrm>
          <a:prstGeom prst="rect">
            <a:avLst/>
          </a:prstGeom>
        </p:spPr>
        <p:txBody>
          <a:bodyPr lIns="91425" tIns="91425" rIns="91425" bIns="91425" anchor="t" anchorCtr="0">
            <a:noAutofit/>
          </a:bodyPr>
          <a:lstStyle/>
          <a:p>
            <a:pPr marL="457200" indent="-228600">
              <a:lnSpc>
                <a:spcPct val="90000"/>
              </a:lnSpc>
              <a:spcBef>
                <a:spcPts val="0"/>
              </a:spcBef>
              <a:buFont typeface="Old Standard TT"/>
              <a:buAutoNum type="arabicPeriod"/>
            </a:pPr>
            <a:r>
              <a:rPr lang="en-US" b="1">
                <a:latin typeface="Old Standard TT"/>
                <a:ea typeface="Old Standard TT"/>
                <a:cs typeface="Old Standard TT"/>
                <a:sym typeface="Old Standard TT"/>
              </a:rPr>
              <a:t>Generalized Others</a:t>
            </a:r>
            <a:r>
              <a:rPr lang="en-US">
                <a:latin typeface="Old Standard TT"/>
                <a:ea typeface="Old Standard TT"/>
                <a:cs typeface="Old Standard TT"/>
                <a:sym typeface="Old Standard TT"/>
              </a:rPr>
              <a:t> →integrated conception of norms, values, and beliefs of one’s community or society</a:t>
            </a:r>
          </a:p>
          <a:p>
            <a:pPr marL="457200" indent="-228600">
              <a:lnSpc>
                <a:spcPct val="90000"/>
              </a:lnSpc>
              <a:spcBef>
                <a:spcPts val="640"/>
              </a:spcBef>
              <a:buFont typeface="Old Standard TT"/>
              <a:buAutoNum type="arabicPeriod"/>
            </a:pPr>
            <a:r>
              <a:rPr lang="en-US">
                <a:latin typeface="Old Standard TT"/>
                <a:ea typeface="Old Standard TT"/>
                <a:cs typeface="Old Standard TT"/>
                <a:sym typeface="Old Standard TT"/>
              </a:rPr>
              <a:t>“Me”→the part of the self formed through socialization</a:t>
            </a:r>
          </a:p>
          <a:p>
            <a:pPr marL="914400" lvl="1" indent="-419100">
              <a:lnSpc>
                <a:spcPct val="90000"/>
              </a:lnSpc>
              <a:spcBef>
                <a:spcPts val="560"/>
              </a:spcBef>
              <a:buFont typeface="Old Standard TT"/>
              <a:buAutoNum type="alphaLcPeriod"/>
            </a:pPr>
            <a:r>
              <a:rPr lang="en-US" sz="3000">
                <a:latin typeface="Old Standard TT"/>
                <a:ea typeface="Old Standard TT"/>
                <a:cs typeface="Old Standard TT"/>
                <a:sym typeface="Old Standard TT"/>
              </a:rPr>
              <a:t>Accounts for predictability and conformity</a:t>
            </a:r>
          </a:p>
          <a:p>
            <a:pPr marL="457200" indent="-228600">
              <a:lnSpc>
                <a:spcPct val="90000"/>
              </a:lnSpc>
              <a:spcBef>
                <a:spcPts val="640"/>
              </a:spcBef>
              <a:buFont typeface="Old Standard TT"/>
              <a:buAutoNum type="arabicPeriod"/>
            </a:pPr>
            <a:r>
              <a:rPr lang="en-US">
                <a:latin typeface="Old Standard TT"/>
                <a:ea typeface="Old Standard TT"/>
                <a:cs typeface="Old Standard TT"/>
                <a:sym typeface="Old Standard TT"/>
              </a:rPr>
              <a:t>“I”→the part of the self that accounts for unlearned spontaneous acts</a:t>
            </a:r>
          </a:p>
          <a:p>
            <a:pPr marL="457200" indent="-228600">
              <a:lnSpc>
                <a:spcPct val="90000"/>
              </a:lnSpc>
              <a:spcBef>
                <a:spcPts val="640"/>
              </a:spcBef>
              <a:buFont typeface="Old Standard TT"/>
              <a:buAutoNum type="arabicPeriod"/>
            </a:pPr>
            <a:r>
              <a:rPr lang="en-US">
                <a:latin typeface="Old Standard TT"/>
                <a:ea typeface="Old Standard TT"/>
                <a:cs typeface="Old Standard TT"/>
                <a:sym typeface="Old Standard TT"/>
              </a:rPr>
              <a:t>“I” and “me” work together</a:t>
            </a:r>
          </a:p>
        </p:txBody>
      </p:sp>
      <p:sp>
        <p:nvSpPr>
          <p:cNvPr id="544" name="Shape 544"/>
          <p:cNvSpPr txBox="1">
            <a:spLocks noGrp="1"/>
          </p:cNvSpPr>
          <p:nvPr>
            <p:ph type="title"/>
          </p:nvPr>
        </p:nvSpPr>
        <p:spPr>
          <a:xfrm>
            <a:off x="1981200" y="274637"/>
            <a:ext cx="8229600" cy="1143000"/>
          </a:xfrm>
          <a:prstGeom prst="rect">
            <a:avLst/>
          </a:prstGeom>
        </p:spPr>
        <p:txBody>
          <a:bodyPr lIns="91425" tIns="91425" rIns="91425" bIns="91425" anchor="ctr" anchorCtr="0">
            <a:noAutofit/>
          </a:bodyPr>
          <a:lstStyle/>
          <a:p>
            <a:pPr>
              <a:buClr>
                <a:schemeClr val="dk1"/>
              </a:buClr>
              <a:buSzPct val="26829"/>
            </a:pPr>
            <a:r>
              <a:rPr lang="en-US">
                <a:solidFill>
                  <a:schemeClr val="dk1"/>
                </a:solidFill>
              </a:rPr>
              <a:t>Symbolic Interactionism and Socialization</a:t>
            </a:r>
          </a:p>
        </p:txBody>
      </p:sp>
    </p:spTree>
    <p:extLst>
      <p:ext uri="{BB962C8B-B14F-4D97-AF65-F5344CB8AC3E}">
        <p14:creationId xmlns:p14="http://schemas.microsoft.com/office/powerpoint/2010/main" val="136464644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549"/>
        <p:cNvGrpSpPr/>
        <p:nvPr/>
      </p:nvGrpSpPr>
      <p:grpSpPr>
        <a:xfrm>
          <a:off x="0" y="0"/>
          <a:ext cx="0" cy="0"/>
          <a:chOff x="0" y="0"/>
          <a:chExt cx="0" cy="0"/>
        </a:xfrm>
      </p:grpSpPr>
      <p:sp>
        <p:nvSpPr>
          <p:cNvPr id="550" name="Shape 550"/>
          <p:cNvSpPr txBox="1">
            <a:spLocks noGrp="1"/>
          </p:cNvSpPr>
          <p:nvPr>
            <p:ph type="body" idx="1"/>
          </p:nvPr>
        </p:nvSpPr>
        <p:spPr>
          <a:xfrm>
            <a:off x="1935150" y="1234500"/>
            <a:ext cx="8321700" cy="5376600"/>
          </a:xfrm>
          <a:prstGeom prst="rect">
            <a:avLst/>
          </a:prstGeom>
        </p:spPr>
        <p:txBody>
          <a:bodyPr lIns="91425" tIns="91425" rIns="91425" bIns="91425" anchor="t" anchorCtr="0">
            <a:noAutofit/>
          </a:bodyPr>
          <a:lstStyle/>
          <a:p>
            <a:pPr marL="342900" indent="-368300">
              <a:spcBef>
                <a:spcPts val="0"/>
              </a:spcBef>
              <a:buClr>
                <a:schemeClr val="dk1"/>
              </a:buClr>
              <a:buSzPct val="100000"/>
              <a:buFont typeface="Old Standard TT"/>
            </a:pPr>
            <a:r>
              <a:rPr lang="en-US" sz="3600">
                <a:latin typeface="Old Standard TT"/>
                <a:ea typeface="Old Standard TT"/>
                <a:cs typeface="Old Standard TT"/>
                <a:sym typeface="Old Standard TT"/>
              </a:rPr>
              <a:t>Symbolic Interactionism describes four processes associated with socialization after childhood.</a:t>
            </a:r>
          </a:p>
          <a:p>
            <a:pPr marL="742950" lvl="1" indent="-336550">
              <a:spcBef>
                <a:spcPts val="560"/>
              </a:spcBef>
              <a:buClr>
                <a:schemeClr val="dk1"/>
              </a:buClr>
              <a:buFont typeface="Old Standard TT"/>
            </a:pPr>
            <a:r>
              <a:rPr lang="en-US" sz="3600">
                <a:latin typeface="Old Standard TT"/>
                <a:ea typeface="Old Standard TT"/>
                <a:cs typeface="Old Standard TT"/>
                <a:sym typeface="Old Standard TT"/>
              </a:rPr>
              <a:t>Desocialization</a:t>
            </a:r>
          </a:p>
          <a:p>
            <a:pPr marL="742950" lvl="1" indent="-336550">
              <a:spcBef>
                <a:spcPts val="560"/>
              </a:spcBef>
              <a:buClr>
                <a:schemeClr val="dk1"/>
              </a:buClr>
              <a:buFont typeface="Old Standard TT"/>
            </a:pPr>
            <a:r>
              <a:rPr lang="en-US" sz="3600">
                <a:latin typeface="Old Standard TT"/>
                <a:ea typeface="Old Standard TT"/>
                <a:cs typeface="Old Standard TT"/>
                <a:sym typeface="Old Standard TT"/>
              </a:rPr>
              <a:t>Resocialization</a:t>
            </a:r>
          </a:p>
          <a:p>
            <a:pPr marL="742950" lvl="1" indent="-336550">
              <a:spcBef>
                <a:spcPts val="560"/>
              </a:spcBef>
              <a:buClr>
                <a:schemeClr val="dk1"/>
              </a:buClr>
              <a:buFont typeface="Old Standard TT"/>
            </a:pPr>
            <a:r>
              <a:rPr lang="en-US" sz="3600">
                <a:latin typeface="Old Standard TT"/>
                <a:ea typeface="Old Standard TT"/>
                <a:cs typeface="Old Standard TT"/>
                <a:sym typeface="Old Standard TT"/>
              </a:rPr>
              <a:t>Anticipatory Socialization</a:t>
            </a:r>
          </a:p>
          <a:p>
            <a:pPr marL="742950" lvl="1" indent="-336550">
              <a:spcBef>
                <a:spcPts val="560"/>
              </a:spcBef>
              <a:buClr>
                <a:schemeClr val="dk1"/>
              </a:buClr>
              <a:buFont typeface="Old Standard TT"/>
            </a:pPr>
            <a:r>
              <a:rPr lang="en-US" sz="3600">
                <a:latin typeface="Old Standard TT"/>
                <a:ea typeface="Old Standard TT"/>
                <a:cs typeface="Old Standard TT"/>
                <a:sym typeface="Old Standard TT"/>
              </a:rPr>
              <a:t>Reference groups</a:t>
            </a:r>
          </a:p>
        </p:txBody>
      </p:sp>
      <p:sp>
        <p:nvSpPr>
          <p:cNvPr id="551" name="Shape 551"/>
          <p:cNvSpPr txBox="1">
            <a:spLocks noGrp="1"/>
          </p:cNvSpPr>
          <p:nvPr>
            <p:ph type="title"/>
          </p:nvPr>
        </p:nvSpPr>
        <p:spPr>
          <a:xfrm>
            <a:off x="1981200" y="274637"/>
            <a:ext cx="8229600" cy="1143000"/>
          </a:xfrm>
          <a:prstGeom prst="rect">
            <a:avLst/>
          </a:prstGeom>
        </p:spPr>
        <p:txBody>
          <a:bodyPr lIns="91425" tIns="91425" rIns="91425" bIns="91425" anchor="ctr" anchorCtr="0">
            <a:noAutofit/>
          </a:bodyPr>
          <a:lstStyle/>
          <a:p>
            <a:pPr>
              <a:buClr>
                <a:schemeClr val="dk1"/>
              </a:buClr>
              <a:buSzPct val="25000"/>
            </a:pPr>
            <a:r>
              <a:rPr lang="en-US">
                <a:solidFill>
                  <a:schemeClr val="dk1"/>
                </a:solidFill>
              </a:rPr>
              <a:t>Desocialization and Resocialization</a:t>
            </a:r>
          </a:p>
        </p:txBody>
      </p:sp>
    </p:spTree>
    <p:extLst>
      <p:ext uri="{BB962C8B-B14F-4D97-AF65-F5344CB8AC3E}">
        <p14:creationId xmlns:p14="http://schemas.microsoft.com/office/powerpoint/2010/main" val="178083607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556"/>
        <p:cNvGrpSpPr/>
        <p:nvPr/>
      </p:nvGrpSpPr>
      <p:grpSpPr>
        <a:xfrm>
          <a:off x="0" y="0"/>
          <a:ext cx="0" cy="0"/>
          <a:chOff x="0" y="0"/>
          <a:chExt cx="0" cy="0"/>
        </a:xfrm>
      </p:grpSpPr>
      <p:sp>
        <p:nvSpPr>
          <p:cNvPr id="557" name="Shape 557"/>
          <p:cNvSpPr txBox="1">
            <a:spLocks noGrp="1"/>
          </p:cNvSpPr>
          <p:nvPr>
            <p:ph type="body" idx="1"/>
          </p:nvPr>
        </p:nvSpPr>
        <p:spPr>
          <a:xfrm>
            <a:off x="1935150" y="1234500"/>
            <a:ext cx="8321700" cy="5376600"/>
          </a:xfrm>
          <a:prstGeom prst="rect">
            <a:avLst/>
          </a:prstGeom>
        </p:spPr>
        <p:txBody>
          <a:bodyPr lIns="91425" tIns="91425" rIns="91425" bIns="91425" anchor="t" anchorCtr="0">
            <a:noAutofit/>
          </a:bodyPr>
          <a:lstStyle/>
          <a:p>
            <a:pPr marL="342900" indent="-330200">
              <a:spcBef>
                <a:spcPts val="0"/>
              </a:spcBef>
              <a:buClr>
                <a:schemeClr val="dk1"/>
              </a:buClr>
              <a:buSzPct val="100000"/>
              <a:buFont typeface="Old Standard TT"/>
            </a:pPr>
            <a:r>
              <a:rPr lang="en-US">
                <a:latin typeface="Old Standard TT"/>
                <a:ea typeface="Old Standard TT"/>
                <a:cs typeface="Old Standard TT"/>
                <a:sym typeface="Old Standard TT"/>
              </a:rPr>
              <a:t>Step 1→</a:t>
            </a:r>
            <a:r>
              <a:rPr lang="en-US" b="1">
                <a:latin typeface="Old Standard TT"/>
                <a:ea typeface="Old Standard TT"/>
                <a:cs typeface="Old Standard TT"/>
                <a:sym typeface="Old Standard TT"/>
              </a:rPr>
              <a:t>desocialization</a:t>
            </a:r>
            <a:r>
              <a:rPr lang="en-US">
                <a:latin typeface="Old Standard TT"/>
                <a:ea typeface="Old Standard TT"/>
                <a:cs typeface="Old Standard TT"/>
                <a:sym typeface="Old Standard TT"/>
              </a:rPr>
              <a:t>→ the process by which people give up old norms, values, attitudes, and behaviors.</a:t>
            </a:r>
          </a:p>
          <a:p>
            <a:pPr marL="742950" lvl="1" indent="-298450">
              <a:spcBef>
                <a:spcPts val="560"/>
              </a:spcBef>
              <a:buClr>
                <a:schemeClr val="dk1"/>
              </a:buClr>
              <a:buFont typeface="Old Standard TT"/>
            </a:pPr>
            <a:r>
              <a:rPr lang="en-US" sz="3000">
                <a:latin typeface="Old Standard TT"/>
                <a:ea typeface="Old Standard TT"/>
                <a:cs typeface="Old Standard TT"/>
                <a:sym typeface="Old Standard TT"/>
              </a:rPr>
              <a:t>In total institutions, to speed this up, people are stripped of their identity by wearing standard issue clothes, sharing an area with a person, and having a number instead of a name</a:t>
            </a:r>
          </a:p>
          <a:p>
            <a:pPr marL="742950" lvl="1" indent="-298450">
              <a:spcBef>
                <a:spcPts val="560"/>
              </a:spcBef>
              <a:buClr>
                <a:schemeClr val="dk1"/>
              </a:buClr>
              <a:buFont typeface="Old Standard TT"/>
            </a:pPr>
            <a:r>
              <a:rPr lang="en-US" sz="3000">
                <a:latin typeface="Old Standard TT"/>
                <a:ea typeface="Old Standard TT"/>
                <a:cs typeface="Old Standard TT"/>
                <a:sym typeface="Old Standard TT"/>
              </a:rPr>
              <a:t>Destroying the former self-concept</a:t>
            </a:r>
          </a:p>
        </p:txBody>
      </p:sp>
      <p:sp>
        <p:nvSpPr>
          <p:cNvPr id="558" name="Shape 558"/>
          <p:cNvSpPr txBox="1">
            <a:spLocks noGrp="1"/>
          </p:cNvSpPr>
          <p:nvPr>
            <p:ph type="title"/>
          </p:nvPr>
        </p:nvSpPr>
        <p:spPr>
          <a:xfrm>
            <a:off x="1981200" y="274637"/>
            <a:ext cx="8229600" cy="1143000"/>
          </a:xfrm>
          <a:prstGeom prst="rect">
            <a:avLst/>
          </a:prstGeom>
        </p:spPr>
        <p:txBody>
          <a:bodyPr lIns="91425" tIns="91425" rIns="91425" bIns="91425" anchor="ctr" anchorCtr="0">
            <a:noAutofit/>
          </a:bodyPr>
          <a:lstStyle/>
          <a:p>
            <a:r>
              <a:rPr lang="en-US">
                <a:solidFill>
                  <a:schemeClr val="dk1"/>
                </a:solidFill>
              </a:rPr>
              <a:t>Desocialization and Resocialization</a:t>
            </a:r>
          </a:p>
        </p:txBody>
      </p:sp>
    </p:spTree>
    <p:extLst>
      <p:ext uri="{BB962C8B-B14F-4D97-AF65-F5344CB8AC3E}">
        <p14:creationId xmlns:p14="http://schemas.microsoft.com/office/powerpoint/2010/main" val="386464889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563"/>
        <p:cNvGrpSpPr/>
        <p:nvPr/>
      </p:nvGrpSpPr>
      <p:grpSpPr>
        <a:xfrm>
          <a:off x="0" y="0"/>
          <a:ext cx="0" cy="0"/>
          <a:chOff x="0" y="0"/>
          <a:chExt cx="0" cy="0"/>
        </a:xfrm>
      </p:grpSpPr>
      <p:sp>
        <p:nvSpPr>
          <p:cNvPr id="564" name="Shape 564"/>
          <p:cNvSpPr txBox="1">
            <a:spLocks noGrp="1"/>
          </p:cNvSpPr>
          <p:nvPr>
            <p:ph type="body" idx="1"/>
          </p:nvPr>
        </p:nvSpPr>
        <p:spPr>
          <a:xfrm>
            <a:off x="1935150" y="1234500"/>
            <a:ext cx="8321700" cy="5376600"/>
          </a:xfrm>
          <a:prstGeom prst="rect">
            <a:avLst/>
          </a:prstGeom>
        </p:spPr>
        <p:txBody>
          <a:bodyPr lIns="91425" tIns="91425" rIns="91425" bIns="91425" anchor="t" anchorCtr="0">
            <a:noAutofit/>
          </a:bodyPr>
          <a:lstStyle/>
          <a:p>
            <a:pPr marL="342900" indent="-330200">
              <a:spcBef>
                <a:spcPts val="0"/>
              </a:spcBef>
              <a:buClr>
                <a:schemeClr val="dk1"/>
              </a:buClr>
              <a:buSzPct val="100000"/>
              <a:buFont typeface="Old Standard TT"/>
            </a:pPr>
            <a:r>
              <a:rPr lang="en-US">
                <a:latin typeface="Old Standard TT"/>
                <a:ea typeface="Old Standard TT"/>
                <a:cs typeface="Old Standard TT"/>
                <a:sym typeface="Old Standard TT"/>
              </a:rPr>
              <a:t>Step 2→</a:t>
            </a:r>
            <a:r>
              <a:rPr lang="en-US" b="1">
                <a:latin typeface="Old Standard TT"/>
                <a:ea typeface="Old Standard TT"/>
                <a:cs typeface="Old Standard TT"/>
                <a:sym typeface="Old Standard TT"/>
              </a:rPr>
              <a:t> resocialization</a:t>
            </a:r>
            <a:r>
              <a:rPr lang="en-US">
                <a:latin typeface="Old Standard TT"/>
                <a:ea typeface="Old Standard TT"/>
                <a:cs typeface="Old Standard TT"/>
                <a:sym typeface="Old Standard TT"/>
              </a:rPr>
              <a:t>→ the process in which people adopt new norms, values, attitudes, and behaviors.</a:t>
            </a:r>
          </a:p>
          <a:p>
            <a:pPr marL="742950" lvl="1" indent="-298450">
              <a:spcBef>
                <a:spcPts val="560"/>
              </a:spcBef>
              <a:buClr>
                <a:schemeClr val="dk1"/>
              </a:buClr>
              <a:buFont typeface="Old Standard TT"/>
            </a:pPr>
            <a:r>
              <a:rPr lang="en-US" sz="3000">
                <a:latin typeface="Old Standard TT"/>
                <a:ea typeface="Old Standard TT"/>
                <a:cs typeface="Old Standard TT"/>
                <a:sym typeface="Old Standard TT"/>
              </a:rPr>
              <a:t>In total institutions, this is done through rewards and punishment.  Reward for taking on “new” identity and punishment for nonconformity.</a:t>
            </a:r>
          </a:p>
          <a:p>
            <a:pPr marL="742950" lvl="1" indent="-298450">
              <a:spcBef>
                <a:spcPts val="560"/>
              </a:spcBef>
              <a:buClr>
                <a:schemeClr val="dk1"/>
              </a:buClr>
              <a:buFont typeface="Old Standard TT"/>
            </a:pPr>
            <a:r>
              <a:rPr lang="en-US" sz="3000">
                <a:latin typeface="Old Standard TT"/>
                <a:ea typeface="Old Standard TT"/>
                <a:cs typeface="Old Standard TT"/>
                <a:sym typeface="Old Standard TT"/>
              </a:rPr>
              <a:t>These steps occur in all of us naturally</a:t>
            </a:r>
          </a:p>
          <a:p>
            <a:pPr marL="1143000" lvl="2" indent="-266700">
              <a:spcBef>
                <a:spcPts val="480"/>
              </a:spcBef>
              <a:buClr>
                <a:schemeClr val="dk1"/>
              </a:buClr>
              <a:buFont typeface="Old Standard TT"/>
            </a:pPr>
            <a:r>
              <a:rPr lang="en-US" sz="3000">
                <a:latin typeface="Old Standard TT"/>
                <a:ea typeface="Old Standard TT"/>
                <a:cs typeface="Old Standard TT"/>
                <a:sym typeface="Old Standard TT"/>
              </a:rPr>
              <a:t>Child to teenager; young adult to career adult; elderly to retirement or widowhood</a:t>
            </a:r>
          </a:p>
        </p:txBody>
      </p:sp>
      <p:sp>
        <p:nvSpPr>
          <p:cNvPr id="565" name="Shape 565"/>
          <p:cNvSpPr txBox="1">
            <a:spLocks noGrp="1"/>
          </p:cNvSpPr>
          <p:nvPr>
            <p:ph type="title"/>
          </p:nvPr>
        </p:nvSpPr>
        <p:spPr>
          <a:xfrm>
            <a:off x="1981200" y="274637"/>
            <a:ext cx="8229600" cy="1143000"/>
          </a:xfrm>
          <a:prstGeom prst="rect">
            <a:avLst/>
          </a:prstGeom>
        </p:spPr>
        <p:txBody>
          <a:bodyPr lIns="91425" tIns="91425" rIns="91425" bIns="91425" anchor="ctr" anchorCtr="0">
            <a:noAutofit/>
          </a:bodyPr>
          <a:lstStyle/>
          <a:p>
            <a:r>
              <a:rPr lang="en-US">
                <a:solidFill>
                  <a:schemeClr val="dk1"/>
                </a:solidFill>
              </a:rPr>
              <a:t>Desocialization and Resocialization</a:t>
            </a:r>
          </a:p>
        </p:txBody>
      </p:sp>
    </p:spTree>
    <p:extLst>
      <p:ext uri="{BB962C8B-B14F-4D97-AF65-F5344CB8AC3E}">
        <p14:creationId xmlns:p14="http://schemas.microsoft.com/office/powerpoint/2010/main" val="399129810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570"/>
        <p:cNvGrpSpPr/>
        <p:nvPr/>
      </p:nvGrpSpPr>
      <p:grpSpPr>
        <a:xfrm>
          <a:off x="0" y="0"/>
          <a:ext cx="0" cy="0"/>
          <a:chOff x="0" y="0"/>
          <a:chExt cx="0" cy="0"/>
        </a:xfrm>
      </p:grpSpPr>
      <p:sp>
        <p:nvSpPr>
          <p:cNvPr id="571" name="Shape 571"/>
          <p:cNvSpPr txBox="1">
            <a:spLocks noGrp="1"/>
          </p:cNvSpPr>
          <p:nvPr>
            <p:ph type="body" idx="1"/>
          </p:nvPr>
        </p:nvSpPr>
        <p:spPr>
          <a:xfrm>
            <a:off x="1935150" y="1234500"/>
            <a:ext cx="8321700" cy="5376600"/>
          </a:xfrm>
          <a:prstGeom prst="rect">
            <a:avLst/>
          </a:prstGeom>
        </p:spPr>
        <p:txBody>
          <a:bodyPr lIns="91425" tIns="91425" rIns="91425" bIns="91425" anchor="t" anchorCtr="0">
            <a:noAutofit/>
          </a:bodyPr>
          <a:lstStyle/>
          <a:p>
            <a:pPr marL="342900" indent="-330200">
              <a:spcBef>
                <a:spcPts val="0"/>
              </a:spcBef>
              <a:buClr>
                <a:schemeClr val="dk1"/>
              </a:buClr>
              <a:buSzPct val="100000"/>
              <a:buFont typeface="Old Standard TT"/>
            </a:pPr>
            <a:r>
              <a:rPr lang="en-US">
                <a:latin typeface="Old Standard TT"/>
                <a:ea typeface="Old Standard TT"/>
                <a:cs typeface="Old Standard TT"/>
                <a:sym typeface="Old Standard TT"/>
              </a:rPr>
              <a:t>Step 3</a:t>
            </a:r>
            <a:r>
              <a:rPr lang="en-US" b="1">
                <a:latin typeface="Old Standard TT"/>
                <a:ea typeface="Old Standard TT"/>
                <a:cs typeface="Old Standard TT"/>
                <a:sym typeface="Old Standard TT"/>
              </a:rPr>
              <a:t>→ Anticipatory Socialization</a:t>
            </a:r>
            <a:r>
              <a:rPr lang="en-US">
                <a:latin typeface="Old Standard TT"/>
                <a:ea typeface="Old Standard TT"/>
                <a:cs typeface="Old Standard TT"/>
                <a:sym typeface="Old Standard TT"/>
              </a:rPr>
              <a:t>→ the process of preparing (in advance) for new norms, values, attitudes, and behaviors.</a:t>
            </a:r>
          </a:p>
          <a:p>
            <a:pPr marL="742950" lvl="1" indent="-298450">
              <a:spcBef>
                <a:spcPts val="560"/>
              </a:spcBef>
              <a:buClr>
                <a:schemeClr val="dk1"/>
              </a:buClr>
              <a:buFont typeface="Old Standard TT"/>
            </a:pPr>
            <a:r>
              <a:rPr lang="en-US" sz="3000">
                <a:latin typeface="Old Standard TT"/>
                <a:ea typeface="Old Standard TT"/>
                <a:cs typeface="Old Standard TT"/>
                <a:sym typeface="Old Standard TT"/>
              </a:rPr>
              <a:t>This generally does not occur in total institutions because it is voluntary changes.</a:t>
            </a:r>
          </a:p>
          <a:p>
            <a:pPr marL="742950" lvl="1" indent="-298450">
              <a:spcBef>
                <a:spcPts val="560"/>
              </a:spcBef>
              <a:buClr>
                <a:schemeClr val="dk1"/>
              </a:buClr>
              <a:buFont typeface="Old Standard TT"/>
            </a:pPr>
            <a:r>
              <a:rPr lang="en-US" sz="3000">
                <a:latin typeface="Old Standard TT"/>
                <a:ea typeface="Old Standard TT"/>
                <a:cs typeface="Old Standard TT"/>
                <a:sym typeface="Old Standard TT"/>
              </a:rPr>
              <a:t>This generally occurs as we shift from childhood to preteen to teen.</a:t>
            </a:r>
          </a:p>
          <a:p>
            <a:pPr marL="742950" lvl="1" indent="-298450">
              <a:spcBef>
                <a:spcPts val="560"/>
              </a:spcBef>
              <a:buClr>
                <a:schemeClr val="dk1"/>
              </a:buClr>
              <a:buFont typeface="Old Standard TT"/>
            </a:pPr>
            <a:r>
              <a:rPr lang="en-US" sz="3000">
                <a:latin typeface="Old Standard TT"/>
                <a:ea typeface="Old Standard TT"/>
                <a:cs typeface="Old Standard TT"/>
                <a:sym typeface="Old Standard TT"/>
              </a:rPr>
              <a:t>Also, someone that accepts their addiction and starts using the 12 step program</a:t>
            </a:r>
          </a:p>
        </p:txBody>
      </p:sp>
      <p:sp>
        <p:nvSpPr>
          <p:cNvPr id="572" name="Shape 572"/>
          <p:cNvSpPr txBox="1">
            <a:spLocks noGrp="1"/>
          </p:cNvSpPr>
          <p:nvPr>
            <p:ph type="title"/>
          </p:nvPr>
        </p:nvSpPr>
        <p:spPr>
          <a:xfrm>
            <a:off x="1981200" y="274637"/>
            <a:ext cx="8229600" cy="1143000"/>
          </a:xfrm>
          <a:prstGeom prst="rect">
            <a:avLst/>
          </a:prstGeom>
        </p:spPr>
        <p:txBody>
          <a:bodyPr lIns="91425" tIns="91425" rIns="91425" bIns="91425" anchor="ctr" anchorCtr="0">
            <a:noAutofit/>
          </a:bodyPr>
          <a:lstStyle/>
          <a:p>
            <a:pPr>
              <a:buClr>
                <a:schemeClr val="dk1"/>
              </a:buClr>
              <a:buSzPct val="25000"/>
            </a:pPr>
            <a:r>
              <a:rPr lang="en-US">
                <a:solidFill>
                  <a:schemeClr val="dk1"/>
                </a:solidFill>
              </a:rPr>
              <a:t>Anticipatory Socialization</a:t>
            </a:r>
          </a:p>
        </p:txBody>
      </p:sp>
    </p:spTree>
    <p:extLst>
      <p:ext uri="{BB962C8B-B14F-4D97-AF65-F5344CB8AC3E}">
        <p14:creationId xmlns:p14="http://schemas.microsoft.com/office/powerpoint/2010/main" val="2298200014"/>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577"/>
        <p:cNvGrpSpPr/>
        <p:nvPr/>
      </p:nvGrpSpPr>
      <p:grpSpPr>
        <a:xfrm>
          <a:off x="0" y="0"/>
          <a:ext cx="0" cy="0"/>
          <a:chOff x="0" y="0"/>
          <a:chExt cx="0" cy="0"/>
        </a:xfrm>
      </p:grpSpPr>
      <p:sp>
        <p:nvSpPr>
          <p:cNvPr id="578" name="Shape 578"/>
          <p:cNvSpPr txBox="1">
            <a:spLocks noGrp="1"/>
          </p:cNvSpPr>
          <p:nvPr>
            <p:ph type="body" idx="1"/>
          </p:nvPr>
        </p:nvSpPr>
        <p:spPr>
          <a:xfrm>
            <a:off x="1935150" y="1234500"/>
            <a:ext cx="8321700" cy="5376600"/>
          </a:xfrm>
          <a:prstGeom prst="rect">
            <a:avLst/>
          </a:prstGeom>
        </p:spPr>
        <p:txBody>
          <a:bodyPr lIns="91425" tIns="91425" rIns="91425" bIns="91425" anchor="t" anchorCtr="0">
            <a:noAutofit/>
          </a:bodyPr>
          <a:lstStyle/>
          <a:p>
            <a:pPr marL="342900" indent="-342900">
              <a:spcBef>
                <a:spcPts val="0"/>
              </a:spcBef>
              <a:buClr>
                <a:schemeClr val="dk1"/>
              </a:buClr>
              <a:buSzPct val="100000"/>
              <a:buFont typeface="Arial"/>
            </a:pPr>
            <a:r>
              <a:rPr lang="en-US" sz="3200" b="1">
                <a:latin typeface="Calibri"/>
                <a:ea typeface="Calibri"/>
                <a:cs typeface="Calibri"/>
                <a:sym typeface="Calibri"/>
              </a:rPr>
              <a:t>Reference Group</a:t>
            </a:r>
            <a:r>
              <a:rPr lang="en-US" sz="3200">
                <a:latin typeface="Calibri"/>
                <a:ea typeface="Calibri"/>
                <a:cs typeface="Calibri"/>
                <a:sym typeface="Calibri"/>
              </a:rPr>
              <a:t>→ the group you use to evaluate themselves and from which they acquire attitudes, values, beliefs, and norms.</a:t>
            </a:r>
          </a:p>
          <a:p>
            <a:pPr marL="742950" lvl="1" indent="-285750">
              <a:spcBef>
                <a:spcPts val="560"/>
              </a:spcBef>
              <a:buClr>
                <a:schemeClr val="dk1"/>
              </a:buClr>
              <a:buFont typeface="Arial"/>
            </a:pPr>
            <a:r>
              <a:rPr lang="en-US" sz="2800">
                <a:latin typeface="Calibri"/>
                <a:ea typeface="Calibri"/>
                <a:cs typeface="Calibri"/>
                <a:sym typeface="Calibri"/>
              </a:rPr>
              <a:t>This is a tool for the anticipatory socialization step.</a:t>
            </a:r>
          </a:p>
          <a:p>
            <a:pPr marL="742950" lvl="1" indent="-285750">
              <a:spcBef>
                <a:spcPts val="560"/>
              </a:spcBef>
              <a:buClr>
                <a:schemeClr val="dk1"/>
              </a:buClr>
              <a:buSzPct val="25000"/>
              <a:buNone/>
            </a:pPr>
            <a:endParaRPr sz="2800">
              <a:latin typeface="Calibri"/>
              <a:ea typeface="Calibri"/>
              <a:cs typeface="Calibri"/>
              <a:sym typeface="Calibri"/>
            </a:endParaRPr>
          </a:p>
          <a:p>
            <a:pPr marL="342900" indent="-342900">
              <a:spcBef>
                <a:spcPts val="640"/>
              </a:spcBef>
              <a:buClr>
                <a:schemeClr val="dk1"/>
              </a:buClr>
              <a:buSzPct val="100000"/>
              <a:buFont typeface="Arial"/>
            </a:pPr>
            <a:r>
              <a:rPr lang="en-US" sz="3200">
                <a:latin typeface="Calibri"/>
                <a:ea typeface="Calibri"/>
                <a:cs typeface="Calibri"/>
                <a:sym typeface="Calibri"/>
              </a:rPr>
              <a:t>Socialization is a gradual process over your lifetime.</a:t>
            </a:r>
          </a:p>
        </p:txBody>
      </p:sp>
      <p:sp>
        <p:nvSpPr>
          <p:cNvPr id="579" name="Shape 579"/>
          <p:cNvSpPr txBox="1">
            <a:spLocks noGrp="1"/>
          </p:cNvSpPr>
          <p:nvPr>
            <p:ph type="title"/>
          </p:nvPr>
        </p:nvSpPr>
        <p:spPr>
          <a:xfrm>
            <a:off x="1981200" y="274637"/>
            <a:ext cx="8229600" cy="1143000"/>
          </a:xfrm>
          <a:prstGeom prst="rect">
            <a:avLst/>
          </a:prstGeom>
        </p:spPr>
        <p:txBody>
          <a:bodyPr lIns="91425" tIns="91425" rIns="91425" bIns="91425" anchor="ctr" anchorCtr="0">
            <a:noAutofit/>
          </a:bodyPr>
          <a:lstStyle/>
          <a:p>
            <a:r>
              <a:rPr lang="en-US">
                <a:solidFill>
                  <a:schemeClr val="dk1"/>
                </a:solidFill>
              </a:rPr>
              <a:t>Anticipatory Socialization</a:t>
            </a:r>
          </a:p>
        </p:txBody>
      </p:sp>
    </p:spTree>
    <p:extLst>
      <p:ext uri="{BB962C8B-B14F-4D97-AF65-F5344CB8AC3E}">
        <p14:creationId xmlns:p14="http://schemas.microsoft.com/office/powerpoint/2010/main" val="999220528"/>
      </p:ext>
    </p:extLst>
  </p:cSld>
  <p:clrMapOvr>
    <a:masterClrMapping/>
  </p:clrMapOvr>
  <p:timing>
    <p:tnLst>
      <p:par>
        <p:cTn id="1" dur="indefinite" restart="never" nodeType="tmRoot"/>
      </p:par>
    </p:tnLst>
  </p:timing>
</p:sld>
</file>

<file path=ppt/theme/theme1.xml><?xml version="1.0" encoding="utf-8"?>
<a:theme xmlns:a="http://schemas.openxmlformats.org/drawingml/2006/main" name="Concourse">
  <a:themeElements>
    <a:clrScheme name="Concourse">
      <a:dk1>
        <a:srgbClr val="000000"/>
      </a:dk1>
      <a:lt1>
        <a:srgbClr val="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2639</Words>
  <Application>Microsoft Office PowerPoint</Application>
  <PresentationFormat>Widescreen</PresentationFormat>
  <Paragraphs>510</Paragraphs>
  <Slides>68</Slides>
  <Notes>51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68</vt:i4>
      </vt:variant>
    </vt:vector>
  </HeadingPairs>
  <TitlesOfParts>
    <vt:vector size="76" baseType="lpstr">
      <vt:lpstr>Arial</vt:lpstr>
      <vt:lpstr>Calibri</vt:lpstr>
      <vt:lpstr>Georgia</vt:lpstr>
      <vt:lpstr>Noto Sans Symbols</vt:lpstr>
      <vt:lpstr>Old Standard TT</vt:lpstr>
      <vt:lpstr>Rambla</vt:lpstr>
      <vt:lpstr>Verdana</vt:lpstr>
      <vt:lpstr>Concourse</vt:lpstr>
      <vt:lpstr>Culture and Socialization</vt:lpstr>
      <vt:lpstr>Enduring Understandings</vt:lpstr>
      <vt:lpstr>Essential Questions</vt:lpstr>
      <vt:lpstr>Mastery Objectives</vt:lpstr>
      <vt:lpstr>Mastery Objectives</vt:lpstr>
      <vt:lpstr>PowerPoint Presentation</vt:lpstr>
      <vt:lpstr>Vocabulary</vt:lpstr>
      <vt:lpstr>Vocabulary</vt:lpstr>
      <vt:lpstr>Culture</vt:lpstr>
      <vt:lpstr> Culture is the knowledge, language values, customs, and physical objects that are shared by members of a society. </vt:lpstr>
      <vt:lpstr>American Culture  </vt:lpstr>
      <vt:lpstr>What is Our American Culture?</vt:lpstr>
      <vt:lpstr>What is Our American Culture?</vt:lpstr>
      <vt:lpstr>Culture Changes for Three Reasons</vt:lpstr>
      <vt:lpstr>Culture Changes with the Times</vt:lpstr>
      <vt:lpstr>Society</vt:lpstr>
      <vt:lpstr>Norms and Values</vt:lpstr>
      <vt:lpstr>Norms and Values</vt:lpstr>
      <vt:lpstr>Examples of Folkways</vt:lpstr>
      <vt:lpstr>Norms and Values</vt:lpstr>
      <vt:lpstr>Examples of Mores</vt:lpstr>
      <vt:lpstr>Norms and Values</vt:lpstr>
      <vt:lpstr>Taboo: What can you come up with?</vt:lpstr>
      <vt:lpstr>Examples of World Taboo’s</vt:lpstr>
      <vt:lpstr>Norms and Values</vt:lpstr>
      <vt:lpstr>Examples of Laws/law making </vt:lpstr>
      <vt:lpstr>Norms and Values</vt:lpstr>
      <vt:lpstr>Norms and Values</vt:lpstr>
      <vt:lpstr>Formal Sanctions</vt:lpstr>
      <vt:lpstr>Norms and Values</vt:lpstr>
      <vt:lpstr>Informal Sanctions</vt:lpstr>
      <vt:lpstr>Cultural Diversity and Similarity</vt:lpstr>
      <vt:lpstr>PowerPoint Presentation</vt:lpstr>
      <vt:lpstr>Cultural Diversity and Similarity</vt:lpstr>
      <vt:lpstr>Cultural Diversity and Similarity</vt:lpstr>
      <vt:lpstr>Examples of Cultural Differences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Socialization</vt:lpstr>
      <vt:lpstr>Socialization</vt:lpstr>
      <vt:lpstr>Socialization</vt:lpstr>
      <vt:lpstr>Functionalism and Socialization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Symbolic Interactionism and Socialization</vt:lpstr>
      <vt:lpstr>Symbolic Interactionism and Socialization</vt:lpstr>
      <vt:lpstr>Symbolic Interactionism and Socialization</vt:lpstr>
      <vt:lpstr>PowerPoint Presentation</vt:lpstr>
      <vt:lpstr>Nature V. Nurture</vt:lpstr>
      <vt:lpstr>Twin Studies</vt:lpstr>
      <vt:lpstr>Symbolic Interactionism and Socialization</vt:lpstr>
      <vt:lpstr>Desocialization and Resocialization</vt:lpstr>
      <vt:lpstr>Desocialization and Resocialization</vt:lpstr>
      <vt:lpstr>Desocialization and Resocialization</vt:lpstr>
      <vt:lpstr>Anticipatory Socialization</vt:lpstr>
      <vt:lpstr>Anticipatory Socialization</vt:lpstr>
    </vt:vector>
  </TitlesOfParts>
  <Company>HP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Culture and Socialization</dc:title>
  <dc:creator>Rebecca Richardson</dc:creator>
  <cp:lastModifiedBy>Rebecca Richardson</cp:lastModifiedBy>
  <cp:revision>1</cp:revision>
  <dcterms:created xsi:type="dcterms:W3CDTF">2016-10-17T11:11:42Z</dcterms:created>
  <dcterms:modified xsi:type="dcterms:W3CDTF">2016-10-17T11:11:58Z</dcterms:modified>
</cp:coreProperties>
</file>