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4.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5.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6.xml" ContentType="application/vnd.openxmlformats-officedocument.theme+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7.xml" ContentType="application/vnd.openxmlformats-officedocument.theme+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theme/theme8.xml" ContentType="application/vnd.openxmlformats-officedocument.theme+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theme/theme9.xml" ContentType="application/vnd.openxmlformats-officedocument.theme+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theme/theme10.xml" ContentType="application/vnd.openxmlformats-officedocument.theme+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1.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theme/theme12.xml" ContentType="application/vnd.openxmlformats-officedocument.theme+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theme/theme13.xml" ContentType="application/vnd.openxmlformats-officedocument.theme+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theme/theme14.xml" ContentType="application/vnd.openxmlformats-officedocument.theme+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theme/theme15.xml" ContentType="application/vnd.openxmlformats-officedocument.theme+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theme/theme16.xml" ContentType="application/vnd.openxmlformats-officedocument.theme+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theme/theme17.xml" ContentType="application/vnd.openxmlformats-officedocument.theme+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theme/theme18.xml" ContentType="application/vnd.openxmlformats-officedocument.theme+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theme/theme19.xml" ContentType="application/vnd.openxmlformats-officedocument.theme+xml"/>
  <Override PartName="/ppt/theme/theme2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 id="2147483740" r:id="rId3"/>
    <p:sldMasterId id="2147483758" r:id="rId4"/>
    <p:sldMasterId id="2147483776" r:id="rId5"/>
    <p:sldMasterId id="2147483794" r:id="rId6"/>
    <p:sldMasterId id="2147483830" r:id="rId7"/>
    <p:sldMasterId id="2147483848" r:id="rId8"/>
    <p:sldMasterId id="2147483899" r:id="rId9"/>
    <p:sldMasterId id="2147483911" r:id="rId10"/>
    <p:sldMasterId id="2147483923" r:id="rId11"/>
    <p:sldMasterId id="2147483941" r:id="rId12"/>
    <p:sldMasterId id="2147483954" r:id="rId13"/>
    <p:sldMasterId id="2147483969" r:id="rId14"/>
    <p:sldMasterId id="2147483984" r:id="rId15"/>
    <p:sldMasterId id="2147484014" r:id="rId16"/>
    <p:sldMasterId id="2147484029" r:id="rId17"/>
    <p:sldMasterId id="2147484042" r:id="rId18"/>
    <p:sldMasterId id="2147484055" r:id="rId19"/>
  </p:sldMasterIdLst>
  <p:notesMasterIdLst>
    <p:notesMasterId r:id="rId108"/>
  </p:notesMasterIdLst>
  <p:sldIdLst>
    <p:sldId id="320" r:id="rId20"/>
    <p:sldId id="257" r:id="rId21"/>
    <p:sldId id="321" r:id="rId22"/>
    <p:sldId id="261" r:id="rId23"/>
    <p:sldId id="258" r:id="rId24"/>
    <p:sldId id="329" r:id="rId25"/>
    <p:sldId id="262" r:id="rId26"/>
    <p:sldId id="264" r:id="rId27"/>
    <p:sldId id="260" r:id="rId28"/>
    <p:sldId id="330" r:id="rId29"/>
    <p:sldId id="265" r:id="rId30"/>
    <p:sldId id="266" r:id="rId31"/>
    <p:sldId id="351" r:id="rId32"/>
    <p:sldId id="270" r:id="rId33"/>
    <p:sldId id="271" r:id="rId34"/>
    <p:sldId id="272" r:id="rId35"/>
    <p:sldId id="352" r:id="rId36"/>
    <p:sldId id="353" r:id="rId37"/>
    <p:sldId id="357" r:id="rId38"/>
    <p:sldId id="278" r:id="rId39"/>
    <p:sldId id="354" r:id="rId40"/>
    <p:sldId id="279" r:id="rId41"/>
    <p:sldId id="287" r:id="rId42"/>
    <p:sldId id="358" r:id="rId43"/>
    <p:sldId id="284" r:id="rId44"/>
    <p:sldId id="280" r:id="rId45"/>
    <p:sldId id="359" r:id="rId46"/>
    <p:sldId id="360" r:id="rId47"/>
    <p:sldId id="361" r:id="rId48"/>
    <p:sldId id="286" r:id="rId49"/>
    <p:sldId id="362" r:id="rId50"/>
    <p:sldId id="364" r:id="rId51"/>
    <p:sldId id="365" r:id="rId52"/>
    <p:sldId id="363" r:id="rId53"/>
    <p:sldId id="409" r:id="rId54"/>
    <p:sldId id="366" r:id="rId55"/>
    <p:sldId id="371" r:id="rId56"/>
    <p:sldId id="372" r:id="rId57"/>
    <p:sldId id="373" r:id="rId58"/>
    <p:sldId id="375" r:id="rId59"/>
    <p:sldId id="367" r:id="rId60"/>
    <p:sldId id="369" r:id="rId61"/>
    <p:sldId id="370" r:id="rId62"/>
    <p:sldId id="376" r:id="rId63"/>
    <p:sldId id="335" r:id="rId64"/>
    <p:sldId id="377" r:id="rId65"/>
    <p:sldId id="336" r:id="rId66"/>
    <p:sldId id="338" r:id="rId67"/>
    <p:sldId id="350" r:id="rId68"/>
    <p:sldId id="340" r:id="rId69"/>
    <p:sldId id="341" r:id="rId70"/>
    <p:sldId id="342" r:id="rId71"/>
    <p:sldId id="343" r:id="rId72"/>
    <p:sldId id="378" r:id="rId73"/>
    <p:sldId id="379" r:id="rId74"/>
    <p:sldId id="291" r:id="rId75"/>
    <p:sldId id="290" r:id="rId76"/>
    <p:sldId id="380" r:id="rId77"/>
    <p:sldId id="381" r:id="rId78"/>
    <p:sldId id="383" r:id="rId79"/>
    <p:sldId id="293" r:id="rId80"/>
    <p:sldId id="384" r:id="rId81"/>
    <p:sldId id="385" r:id="rId82"/>
    <p:sldId id="386" r:id="rId83"/>
    <p:sldId id="296" r:id="rId84"/>
    <p:sldId id="387" r:id="rId85"/>
    <p:sldId id="388" r:id="rId86"/>
    <p:sldId id="389" r:id="rId87"/>
    <p:sldId id="390" r:id="rId88"/>
    <p:sldId id="391" r:id="rId89"/>
    <p:sldId id="398" r:id="rId90"/>
    <p:sldId id="399" r:id="rId91"/>
    <p:sldId id="400" r:id="rId92"/>
    <p:sldId id="392" r:id="rId93"/>
    <p:sldId id="393" r:id="rId94"/>
    <p:sldId id="394" r:id="rId95"/>
    <p:sldId id="395" r:id="rId96"/>
    <p:sldId id="396" r:id="rId97"/>
    <p:sldId id="402" r:id="rId98"/>
    <p:sldId id="403" r:id="rId99"/>
    <p:sldId id="405" r:id="rId100"/>
    <p:sldId id="312" r:id="rId101"/>
    <p:sldId id="313" r:id="rId102"/>
    <p:sldId id="404" r:id="rId103"/>
    <p:sldId id="318" r:id="rId104"/>
    <p:sldId id="406" r:id="rId105"/>
    <p:sldId id="407" r:id="rId106"/>
    <p:sldId id="408" r:id="rId107"/>
  </p:sldIdLst>
  <p:sldSz cx="9144000" cy="6858000" type="screen4x3"/>
  <p:notesSz cx="7010400"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512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268" autoAdjust="0"/>
    <p:restoredTop sz="92918" autoAdjust="0"/>
  </p:normalViewPr>
  <p:slideViewPr>
    <p:cSldViewPr>
      <p:cViewPr varScale="1">
        <p:scale>
          <a:sx n="67" d="100"/>
          <a:sy n="67" d="100"/>
        </p:scale>
        <p:origin x="1404" y="4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7.xml"/><Relationship Id="rId21" Type="http://schemas.openxmlformats.org/officeDocument/2006/relationships/slide" Target="slides/slide2.xml"/><Relationship Id="rId42" Type="http://schemas.openxmlformats.org/officeDocument/2006/relationships/slide" Target="slides/slide23.xml"/><Relationship Id="rId47" Type="http://schemas.openxmlformats.org/officeDocument/2006/relationships/slide" Target="slides/slide28.xml"/><Relationship Id="rId63" Type="http://schemas.openxmlformats.org/officeDocument/2006/relationships/slide" Target="slides/slide44.xml"/><Relationship Id="rId68" Type="http://schemas.openxmlformats.org/officeDocument/2006/relationships/slide" Target="slides/slide49.xml"/><Relationship Id="rId84" Type="http://schemas.openxmlformats.org/officeDocument/2006/relationships/slide" Target="slides/slide65.xml"/><Relationship Id="rId89" Type="http://schemas.openxmlformats.org/officeDocument/2006/relationships/slide" Target="slides/slide70.xml"/><Relationship Id="rId112"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 Target="slides/slide10.xml"/><Relationship Id="rId107" Type="http://schemas.openxmlformats.org/officeDocument/2006/relationships/slide" Target="slides/slide88.xml"/><Relationship Id="rId11" Type="http://schemas.openxmlformats.org/officeDocument/2006/relationships/slideMaster" Target="slideMasters/slideMaster11.xml"/><Relationship Id="rId24" Type="http://schemas.openxmlformats.org/officeDocument/2006/relationships/slide" Target="slides/slide5.xml"/><Relationship Id="rId32" Type="http://schemas.openxmlformats.org/officeDocument/2006/relationships/slide" Target="slides/slide13.xml"/><Relationship Id="rId37" Type="http://schemas.openxmlformats.org/officeDocument/2006/relationships/slide" Target="slides/slide18.xml"/><Relationship Id="rId40" Type="http://schemas.openxmlformats.org/officeDocument/2006/relationships/slide" Target="slides/slide21.xml"/><Relationship Id="rId45" Type="http://schemas.openxmlformats.org/officeDocument/2006/relationships/slide" Target="slides/slide26.xml"/><Relationship Id="rId53" Type="http://schemas.openxmlformats.org/officeDocument/2006/relationships/slide" Target="slides/slide34.xml"/><Relationship Id="rId58" Type="http://schemas.openxmlformats.org/officeDocument/2006/relationships/slide" Target="slides/slide39.xml"/><Relationship Id="rId66" Type="http://schemas.openxmlformats.org/officeDocument/2006/relationships/slide" Target="slides/slide47.xml"/><Relationship Id="rId74" Type="http://schemas.openxmlformats.org/officeDocument/2006/relationships/slide" Target="slides/slide55.xml"/><Relationship Id="rId79" Type="http://schemas.openxmlformats.org/officeDocument/2006/relationships/slide" Target="slides/slide60.xml"/><Relationship Id="rId87" Type="http://schemas.openxmlformats.org/officeDocument/2006/relationships/slide" Target="slides/slide68.xml"/><Relationship Id="rId102" Type="http://schemas.openxmlformats.org/officeDocument/2006/relationships/slide" Target="slides/slide83.xml"/><Relationship Id="rId110" Type="http://schemas.openxmlformats.org/officeDocument/2006/relationships/viewProps" Target="viewProps.xml"/><Relationship Id="rId5" Type="http://schemas.openxmlformats.org/officeDocument/2006/relationships/slideMaster" Target="slideMasters/slideMaster5.xml"/><Relationship Id="rId61" Type="http://schemas.openxmlformats.org/officeDocument/2006/relationships/slide" Target="slides/slide42.xml"/><Relationship Id="rId82" Type="http://schemas.openxmlformats.org/officeDocument/2006/relationships/slide" Target="slides/slide63.xml"/><Relationship Id="rId90" Type="http://schemas.openxmlformats.org/officeDocument/2006/relationships/slide" Target="slides/slide71.xml"/><Relationship Id="rId95" Type="http://schemas.openxmlformats.org/officeDocument/2006/relationships/slide" Target="slides/slide76.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22" Type="http://schemas.openxmlformats.org/officeDocument/2006/relationships/slide" Target="slides/slide3.xml"/><Relationship Id="rId27" Type="http://schemas.openxmlformats.org/officeDocument/2006/relationships/slide" Target="slides/slide8.xml"/><Relationship Id="rId30" Type="http://schemas.openxmlformats.org/officeDocument/2006/relationships/slide" Target="slides/slide11.xml"/><Relationship Id="rId35" Type="http://schemas.openxmlformats.org/officeDocument/2006/relationships/slide" Target="slides/slide16.xml"/><Relationship Id="rId43" Type="http://schemas.openxmlformats.org/officeDocument/2006/relationships/slide" Target="slides/slide24.xml"/><Relationship Id="rId48" Type="http://schemas.openxmlformats.org/officeDocument/2006/relationships/slide" Target="slides/slide29.xml"/><Relationship Id="rId56" Type="http://schemas.openxmlformats.org/officeDocument/2006/relationships/slide" Target="slides/slide37.xml"/><Relationship Id="rId64" Type="http://schemas.openxmlformats.org/officeDocument/2006/relationships/slide" Target="slides/slide45.xml"/><Relationship Id="rId69" Type="http://schemas.openxmlformats.org/officeDocument/2006/relationships/slide" Target="slides/slide50.xml"/><Relationship Id="rId77" Type="http://schemas.openxmlformats.org/officeDocument/2006/relationships/slide" Target="slides/slide58.xml"/><Relationship Id="rId100" Type="http://schemas.openxmlformats.org/officeDocument/2006/relationships/slide" Target="slides/slide81.xml"/><Relationship Id="rId105" Type="http://schemas.openxmlformats.org/officeDocument/2006/relationships/slide" Target="slides/slide86.xml"/><Relationship Id="rId8" Type="http://schemas.openxmlformats.org/officeDocument/2006/relationships/slideMaster" Target="slideMasters/slideMaster8.xml"/><Relationship Id="rId51" Type="http://schemas.openxmlformats.org/officeDocument/2006/relationships/slide" Target="slides/slide32.xml"/><Relationship Id="rId72" Type="http://schemas.openxmlformats.org/officeDocument/2006/relationships/slide" Target="slides/slide53.xml"/><Relationship Id="rId80" Type="http://schemas.openxmlformats.org/officeDocument/2006/relationships/slide" Target="slides/slide61.xml"/><Relationship Id="rId85" Type="http://schemas.openxmlformats.org/officeDocument/2006/relationships/slide" Target="slides/slide66.xml"/><Relationship Id="rId93" Type="http://schemas.openxmlformats.org/officeDocument/2006/relationships/slide" Target="slides/slide74.xml"/><Relationship Id="rId98" Type="http://schemas.openxmlformats.org/officeDocument/2006/relationships/slide" Target="slides/slide79.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6.xml"/><Relationship Id="rId33" Type="http://schemas.openxmlformats.org/officeDocument/2006/relationships/slide" Target="slides/slide14.xml"/><Relationship Id="rId38" Type="http://schemas.openxmlformats.org/officeDocument/2006/relationships/slide" Target="slides/slide19.xml"/><Relationship Id="rId46" Type="http://schemas.openxmlformats.org/officeDocument/2006/relationships/slide" Target="slides/slide27.xml"/><Relationship Id="rId59" Type="http://schemas.openxmlformats.org/officeDocument/2006/relationships/slide" Target="slides/slide40.xml"/><Relationship Id="rId67" Type="http://schemas.openxmlformats.org/officeDocument/2006/relationships/slide" Target="slides/slide48.xml"/><Relationship Id="rId103" Type="http://schemas.openxmlformats.org/officeDocument/2006/relationships/slide" Target="slides/slide84.xml"/><Relationship Id="rId108" Type="http://schemas.openxmlformats.org/officeDocument/2006/relationships/notesMaster" Target="notesMasters/notesMaster1.xml"/><Relationship Id="rId20" Type="http://schemas.openxmlformats.org/officeDocument/2006/relationships/slide" Target="slides/slide1.xml"/><Relationship Id="rId41" Type="http://schemas.openxmlformats.org/officeDocument/2006/relationships/slide" Target="slides/slide22.xml"/><Relationship Id="rId54" Type="http://schemas.openxmlformats.org/officeDocument/2006/relationships/slide" Target="slides/slide35.xml"/><Relationship Id="rId62" Type="http://schemas.openxmlformats.org/officeDocument/2006/relationships/slide" Target="slides/slide43.xml"/><Relationship Id="rId70" Type="http://schemas.openxmlformats.org/officeDocument/2006/relationships/slide" Target="slides/slide51.xml"/><Relationship Id="rId75" Type="http://schemas.openxmlformats.org/officeDocument/2006/relationships/slide" Target="slides/slide56.xml"/><Relationship Id="rId83" Type="http://schemas.openxmlformats.org/officeDocument/2006/relationships/slide" Target="slides/slide64.xml"/><Relationship Id="rId88" Type="http://schemas.openxmlformats.org/officeDocument/2006/relationships/slide" Target="slides/slide69.xml"/><Relationship Id="rId91" Type="http://schemas.openxmlformats.org/officeDocument/2006/relationships/slide" Target="slides/slide72.xml"/><Relationship Id="rId96" Type="http://schemas.openxmlformats.org/officeDocument/2006/relationships/slide" Target="slides/slide77.xml"/><Relationship Id="rId11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4.xml"/><Relationship Id="rId28" Type="http://schemas.openxmlformats.org/officeDocument/2006/relationships/slide" Target="slides/slide9.xml"/><Relationship Id="rId36" Type="http://schemas.openxmlformats.org/officeDocument/2006/relationships/slide" Target="slides/slide17.xml"/><Relationship Id="rId49" Type="http://schemas.openxmlformats.org/officeDocument/2006/relationships/slide" Target="slides/slide30.xml"/><Relationship Id="rId57" Type="http://schemas.openxmlformats.org/officeDocument/2006/relationships/slide" Target="slides/slide38.xml"/><Relationship Id="rId106" Type="http://schemas.openxmlformats.org/officeDocument/2006/relationships/slide" Target="slides/slide87.xml"/><Relationship Id="rId10" Type="http://schemas.openxmlformats.org/officeDocument/2006/relationships/slideMaster" Target="slideMasters/slideMaster10.xml"/><Relationship Id="rId31" Type="http://schemas.openxmlformats.org/officeDocument/2006/relationships/slide" Target="slides/slide12.xml"/><Relationship Id="rId44" Type="http://schemas.openxmlformats.org/officeDocument/2006/relationships/slide" Target="slides/slide25.xml"/><Relationship Id="rId52" Type="http://schemas.openxmlformats.org/officeDocument/2006/relationships/slide" Target="slides/slide33.xml"/><Relationship Id="rId60" Type="http://schemas.openxmlformats.org/officeDocument/2006/relationships/slide" Target="slides/slide41.xml"/><Relationship Id="rId65" Type="http://schemas.openxmlformats.org/officeDocument/2006/relationships/slide" Target="slides/slide46.xml"/><Relationship Id="rId73" Type="http://schemas.openxmlformats.org/officeDocument/2006/relationships/slide" Target="slides/slide54.xml"/><Relationship Id="rId78" Type="http://schemas.openxmlformats.org/officeDocument/2006/relationships/slide" Target="slides/slide59.xml"/><Relationship Id="rId81" Type="http://schemas.openxmlformats.org/officeDocument/2006/relationships/slide" Target="slides/slide62.xml"/><Relationship Id="rId86" Type="http://schemas.openxmlformats.org/officeDocument/2006/relationships/slide" Target="slides/slide67.xml"/><Relationship Id="rId94" Type="http://schemas.openxmlformats.org/officeDocument/2006/relationships/slide" Target="slides/slide75.xml"/><Relationship Id="rId99" Type="http://schemas.openxmlformats.org/officeDocument/2006/relationships/slide" Target="slides/slide80.xml"/><Relationship Id="rId101" Type="http://schemas.openxmlformats.org/officeDocument/2006/relationships/slide" Target="slides/slide82.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 Target="slides/slide20.xml"/><Relationship Id="rId109" Type="http://schemas.openxmlformats.org/officeDocument/2006/relationships/presProps" Target="presProps.xml"/><Relationship Id="rId34" Type="http://schemas.openxmlformats.org/officeDocument/2006/relationships/slide" Target="slides/slide15.xml"/><Relationship Id="rId50" Type="http://schemas.openxmlformats.org/officeDocument/2006/relationships/slide" Target="slides/slide31.xml"/><Relationship Id="rId55" Type="http://schemas.openxmlformats.org/officeDocument/2006/relationships/slide" Target="slides/slide36.xml"/><Relationship Id="rId76" Type="http://schemas.openxmlformats.org/officeDocument/2006/relationships/slide" Target="slides/slide57.xml"/><Relationship Id="rId97" Type="http://schemas.openxmlformats.org/officeDocument/2006/relationships/slide" Target="slides/slide78.xml"/><Relationship Id="rId104" Type="http://schemas.openxmlformats.org/officeDocument/2006/relationships/slide" Target="slides/slide85.xml"/><Relationship Id="rId7" Type="http://schemas.openxmlformats.org/officeDocument/2006/relationships/slideMaster" Target="slideMasters/slideMaster7.xml"/><Relationship Id="rId71" Type="http://schemas.openxmlformats.org/officeDocument/2006/relationships/slide" Target="slides/slide52.xml"/><Relationship Id="rId92" Type="http://schemas.openxmlformats.org/officeDocument/2006/relationships/slide" Target="slides/slide73.xml"/></Relationships>
</file>

<file path=ppt/diagrams/_rels/data1.xml.rels><?xml version="1.0" encoding="UTF-8" standalone="yes"?>
<Relationships xmlns="http://schemas.openxmlformats.org/package/2006/relationships"><Relationship Id="rId2" Type="http://schemas.openxmlformats.org/officeDocument/2006/relationships/image" Target="../media/image131.png"/><Relationship Id="rId1" Type="http://schemas.openxmlformats.org/officeDocument/2006/relationships/image" Target="../media/image130.png"/></Relationships>
</file>

<file path=ppt/diagrams/_rels/drawing1.xml.rels><?xml version="1.0" encoding="UTF-8" standalone="yes"?>
<Relationships xmlns="http://schemas.openxmlformats.org/package/2006/relationships"><Relationship Id="rId2" Type="http://schemas.openxmlformats.org/officeDocument/2006/relationships/image" Target="../media/image131.png"/><Relationship Id="rId1" Type="http://schemas.openxmlformats.org/officeDocument/2006/relationships/image" Target="../media/image130.pn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F2E7892-46AE-43A4-AAFB-580AD40966BC}" type="doc">
      <dgm:prSet loTypeId="urn:microsoft.com/office/officeart/2005/8/layout/vList3#2" loCatId="list" qsTypeId="urn:microsoft.com/office/officeart/2005/8/quickstyle/simple5" qsCatId="simple" csTypeId="urn:microsoft.com/office/officeart/2005/8/colors/colorful3" csCatId="colorful" phldr="1"/>
      <dgm:spPr/>
    </dgm:pt>
    <dgm:pt modelId="{93E49138-C390-46BE-A8B9-5FAACD262AE0}">
      <dgm:prSet phldrT="[Text]"/>
      <dgm:spPr/>
      <dgm:t>
        <a:bodyPr/>
        <a:lstStyle/>
        <a:p>
          <a:r>
            <a:rPr lang="en-US" b="1" dirty="0"/>
            <a:t>1. drought</a:t>
          </a:r>
          <a:endParaRPr lang="en-US" dirty="0"/>
        </a:p>
      </dgm:t>
    </dgm:pt>
    <dgm:pt modelId="{AD48FB3C-A64D-465A-9C5C-C861C4E54387}" type="parTrans" cxnId="{4A5498FE-AD36-429F-B28F-52D35D96E3BD}">
      <dgm:prSet/>
      <dgm:spPr/>
      <dgm:t>
        <a:bodyPr/>
        <a:lstStyle/>
        <a:p>
          <a:endParaRPr lang="en-US"/>
        </a:p>
      </dgm:t>
    </dgm:pt>
    <dgm:pt modelId="{273D04B1-FA28-49AD-8DF8-5C05B8A69B8F}" type="sibTrans" cxnId="{4A5498FE-AD36-429F-B28F-52D35D96E3BD}">
      <dgm:prSet/>
      <dgm:spPr/>
      <dgm:t>
        <a:bodyPr/>
        <a:lstStyle/>
        <a:p>
          <a:endParaRPr lang="en-US"/>
        </a:p>
      </dgm:t>
    </dgm:pt>
    <dgm:pt modelId="{4AC1218C-CD02-4274-9805-1BEC0A446B52}">
      <dgm:prSet phldrT="[Text]"/>
      <dgm:spPr/>
      <dgm:t>
        <a:bodyPr/>
        <a:lstStyle/>
        <a:p>
          <a:r>
            <a:rPr lang="en-US" b="1" dirty="0"/>
            <a:t>3. overproduction of crops</a:t>
          </a:r>
          <a:endParaRPr lang="en-US" dirty="0"/>
        </a:p>
      </dgm:t>
    </dgm:pt>
    <dgm:pt modelId="{736E4F71-504A-4371-8E4B-40FBC792B77C}" type="parTrans" cxnId="{8F4C27F2-FFA8-4F9F-85E0-7284EE878665}">
      <dgm:prSet/>
      <dgm:spPr/>
      <dgm:t>
        <a:bodyPr/>
        <a:lstStyle/>
        <a:p>
          <a:endParaRPr lang="en-US"/>
        </a:p>
      </dgm:t>
    </dgm:pt>
    <dgm:pt modelId="{CD2D7953-98EF-4C42-A24A-3380F15640FB}" type="sibTrans" cxnId="{8F4C27F2-FFA8-4F9F-85E0-7284EE878665}">
      <dgm:prSet/>
      <dgm:spPr/>
      <dgm:t>
        <a:bodyPr/>
        <a:lstStyle/>
        <a:p>
          <a:endParaRPr lang="en-US"/>
        </a:p>
      </dgm:t>
    </dgm:pt>
    <dgm:pt modelId="{1EF96B22-56D7-4A89-A398-D4421074C4E8}">
      <dgm:prSet/>
      <dgm:spPr/>
      <dgm:t>
        <a:bodyPr/>
        <a:lstStyle/>
        <a:p>
          <a:r>
            <a:rPr lang="en-US" b="1" dirty="0"/>
            <a:t>2. high winds</a:t>
          </a:r>
        </a:p>
      </dgm:t>
    </dgm:pt>
    <dgm:pt modelId="{742BDD91-6272-4050-A960-B17109C01408}" type="parTrans" cxnId="{BB697FAA-DB07-4175-A3F4-7DBC1E822F29}">
      <dgm:prSet/>
      <dgm:spPr/>
      <dgm:t>
        <a:bodyPr/>
        <a:lstStyle/>
        <a:p>
          <a:endParaRPr lang="en-US"/>
        </a:p>
      </dgm:t>
    </dgm:pt>
    <dgm:pt modelId="{B298F979-C177-472B-AB72-1106913BD7DF}" type="sibTrans" cxnId="{BB697FAA-DB07-4175-A3F4-7DBC1E822F29}">
      <dgm:prSet/>
      <dgm:spPr/>
      <dgm:t>
        <a:bodyPr/>
        <a:lstStyle/>
        <a:p>
          <a:endParaRPr lang="en-US"/>
        </a:p>
      </dgm:t>
    </dgm:pt>
    <dgm:pt modelId="{3EDB36B7-A6C8-440F-9692-C9B5F924DF1B}">
      <dgm:prSet/>
      <dgm:spPr/>
      <dgm:t>
        <a:bodyPr/>
        <a:lstStyle/>
        <a:p>
          <a:r>
            <a:rPr lang="en-US" b="1" dirty="0"/>
            <a:t>4. Loss of  prairie grasses due to over plowing</a:t>
          </a:r>
        </a:p>
      </dgm:t>
    </dgm:pt>
    <dgm:pt modelId="{7BBB84FD-0228-4331-B11C-55062B28F45D}" type="parTrans" cxnId="{8FA92305-3694-4E50-9BF6-608B63A08CE4}">
      <dgm:prSet/>
      <dgm:spPr/>
      <dgm:t>
        <a:bodyPr/>
        <a:lstStyle/>
        <a:p>
          <a:endParaRPr lang="en-US"/>
        </a:p>
      </dgm:t>
    </dgm:pt>
    <dgm:pt modelId="{1FD98E1E-CA3C-4B9B-A674-CF737C62E6EF}" type="sibTrans" cxnId="{8FA92305-3694-4E50-9BF6-608B63A08CE4}">
      <dgm:prSet/>
      <dgm:spPr/>
      <dgm:t>
        <a:bodyPr/>
        <a:lstStyle/>
        <a:p>
          <a:endParaRPr lang="en-US"/>
        </a:p>
      </dgm:t>
    </dgm:pt>
    <dgm:pt modelId="{792B743D-00B0-4077-B225-6D824840AC67}" type="pres">
      <dgm:prSet presAssocID="{FF2E7892-46AE-43A4-AAFB-580AD40966BC}" presName="linearFlow" presStyleCnt="0">
        <dgm:presLayoutVars>
          <dgm:dir/>
          <dgm:resizeHandles val="exact"/>
        </dgm:presLayoutVars>
      </dgm:prSet>
      <dgm:spPr/>
    </dgm:pt>
    <dgm:pt modelId="{63837295-BEA4-4F8E-A80C-31938E8D9BDA}" type="pres">
      <dgm:prSet presAssocID="{93E49138-C390-46BE-A8B9-5FAACD262AE0}" presName="composite" presStyleCnt="0"/>
      <dgm:spPr/>
    </dgm:pt>
    <dgm:pt modelId="{A6210136-2717-47EB-B681-99DAD51E6EEE}" type="pres">
      <dgm:prSet presAssocID="{93E49138-C390-46BE-A8B9-5FAACD262AE0}" presName="imgShp" presStyleLbl="fgImgPlace1" presStyleIdx="0" presStyleCnt="4"/>
      <dgm:spPr>
        <a:blipFill rotWithShape="0">
          <a:blip xmlns:r="http://schemas.openxmlformats.org/officeDocument/2006/relationships" r:embed="rId1"/>
          <a:stretch>
            <a:fillRect/>
          </a:stretch>
        </a:blipFill>
      </dgm:spPr>
    </dgm:pt>
    <dgm:pt modelId="{81795F5C-14AF-4701-B0DE-FB0CA66559D8}" type="pres">
      <dgm:prSet presAssocID="{93E49138-C390-46BE-A8B9-5FAACD262AE0}" presName="txShp" presStyleLbl="node1" presStyleIdx="0" presStyleCnt="4">
        <dgm:presLayoutVars>
          <dgm:bulletEnabled val="1"/>
        </dgm:presLayoutVars>
      </dgm:prSet>
      <dgm:spPr/>
    </dgm:pt>
    <dgm:pt modelId="{904C6BEC-800E-41D8-B566-745DB713B2EC}" type="pres">
      <dgm:prSet presAssocID="{273D04B1-FA28-49AD-8DF8-5C05B8A69B8F}" presName="spacing" presStyleCnt="0"/>
      <dgm:spPr/>
    </dgm:pt>
    <dgm:pt modelId="{68D1BF35-93DF-43F0-876D-31AB32B8B73A}" type="pres">
      <dgm:prSet presAssocID="{1EF96B22-56D7-4A89-A398-D4421074C4E8}" presName="composite" presStyleCnt="0"/>
      <dgm:spPr/>
    </dgm:pt>
    <dgm:pt modelId="{2872C1B0-9496-4398-A0C4-AC246B4B97FD}" type="pres">
      <dgm:prSet presAssocID="{1EF96B22-56D7-4A89-A398-D4421074C4E8}" presName="imgShp" presStyleLbl="fgImgPlace1" presStyleIdx="1" presStyleCnt="4"/>
      <dgm:spPr/>
    </dgm:pt>
    <dgm:pt modelId="{EE43A482-572B-4795-997B-8F00F3873209}" type="pres">
      <dgm:prSet presAssocID="{1EF96B22-56D7-4A89-A398-D4421074C4E8}" presName="txShp" presStyleLbl="node1" presStyleIdx="1" presStyleCnt="4">
        <dgm:presLayoutVars>
          <dgm:bulletEnabled val="1"/>
        </dgm:presLayoutVars>
      </dgm:prSet>
      <dgm:spPr/>
    </dgm:pt>
    <dgm:pt modelId="{611FE8C7-CB78-4E30-9ABD-08B9B0F1B0A4}" type="pres">
      <dgm:prSet presAssocID="{B298F979-C177-472B-AB72-1106913BD7DF}" presName="spacing" presStyleCnt="0"/>
      <dgm:spPr/>
    </dgm:pt>
    <dgm:pt modelId="{E5CA3EAD-45C6-46E6-A945-9E06B6DFB6A7}" type="pres">
      <dgm:prSet presAssocID="{4AC1218C-CD02-4274-9805-1BEC0A446B52}" presName="composite" presStyleCnt="0"/>
      <dgm:spPr/>
    </dgm:pt>
    <dgm:pt modelId="{C505001E-5DE6-4E81-9639-4E0CF140319C}" type="pres">
      <dgm:prSet presAssocID="{4AC1218C-CD02-4274-9805-1BEC0A446B52}" presName="imgShp" presStyleLbl="fgImgPlace1" presStyleIdx="2" presStyleCnt="4"/>
      <dgm:spPr>
        <a:blipFill rotWithShape="0">
          <a:blip xmlns:r="http://schemas.openxmlformats.org/officeDocument/2006/relationships" r:embed="rId2"/>
          <a:stretch>
            <a:fillRect/>
          </a:stretch>
        </a:blipFill>
      </dgm:spPr>
    </dgm:pt>
    <dgm:pt modelId="{77B03D9A-EC84-43BA-AD2C-C8A5C8629686}" type="pres">
      <dgm:prSet presAssocID="{4AC1218C-CD02-4274-9805-1BEC0A446B52}" presName="txShp" presStyleLbl="node1" presStyleIdx="2" presStyleCnt="4">
        <dgm:presLayoutVars>
          <dgm:bulletEnabled val="1"/>
        </dgm:presLayoutVars>
      </dgm:prSet>
      <dgm:spPr/>
    </dgm:pt>
    <dgm:pt modelId="{399986FD-B2F9-41AB-984E-56C49DF42C66}" type="pres">
      <dgm:prSet presAssocID="{CD2D7953-98EF-4C42-A24A-3380F15640FB}" presName="spacing" presStyleCnt="0"/>
      <dgm:spPr/>
    </dgm:pt>
    <dgm:pt modelId="{F11BC9F5-A0B0-4162-8CA8-9BC169173C18}" type="pres">
      <dgm:prSet presAssocID="{3EDB36B7-A6C8-440F-9692-C9B5F924DF1B}" presName="composite" presStyleCnt="0"/>
      <dgm:spPr/>
    </dgm:pt>
    <dgm:pt modelId="{71A49D14-96B9-4F2C-92FB-965D8B3E70D7}" type="pres">
      <dgm:prSet presAssocID="{3EDB36B7-A6C8-440F-9692-C9B5F924DF1B}" presName="imgShp" presStyleLbl="fgImgPlace1" presStyleIdx="3" presStyleCnt="4" custLinFactNeighborX="4125" custLinFactNeighborY="13642"/>
      <dgm:spPr>
        <a:solidFill>
          <a:schemeClr val="bg1"/>
        </a:solidFill>
      </dgm:spPr>
    </dgm:pt>
    <dgm:pt modelId="{F9B1BFE7-C6DE-430D-B59C-3C1394F76DA7}" type="pres">
      <dgm:prSet presAssocID="{3EDB36B7-A6C8-440F-9692-C9B5F924DF1B}" presName="txShp" presStyleLbl="node1" presStyleIdx="3" presStyleCnt="4">
        <dgm:presLayoutVars>
          <dgm:bulletEnabled val="1"/>
        </dgm:presLayoutVars>
      </dgm:prSet>
      <dgm:spPr/>
    </dgm:pt>
  </dgm:ptLst>
  <dgm:cxnLst>
    <dgm:cxn modelId="{71EA238F-C8C9-40F3-A3F9-6F1A9D7684EE}" type="presOf" srcId="{4AC1218C-CD02-4274-9805-1BEC0A446B52}" destId="{77B03D9A-EC84-43BA-AD2C-C8A5C8629686}" srcOrd="0" destOrd="0" presId="urn:microsoft.com/office/officeart/2005/8/layout/vList3#2"/>
    <dgm:cxn modelId="{8F4C27F2-FFA8-4F9F-85E0-7284EE878665}" srcId="{FF2E7892-46AE-43A4-AAFB-580AD40966BC}" destId="{4AC1218C-CD02-4274-9805-1BEC0A446B52}" srcOrd="2" destOrd="0" parTransId="{736E4F71-504A-4371-8E4B-40FBC792B77C}" sibTransId="{CD2D7953-98EF-4C42-A24A-3380F15640FB}"/>
    <dgm:cxn modelId="{BF7F513E-9AEB-46B1-B80D-5103BBAFC198}" type="presOf" srcId="{FF2E7892-46AE-43A4-AAFB-580AD40966BC}" destId="{792B743D-00B0-4077-B225-6D824840AC67}" srcOrd="0" destOrd="0" presId="urn:microsoft.com/office/officeart/2005/8/layout/vList3#2"/>
    <dgm:cxn modelId="{4A4F8783-2793-4C4F-9B16-01BA52B0545A}" type="presOf" srcId="{1EF96B22-56D7-4A89-A398-D4421074C4E8}" destId="{EE43A482-572B-4795-997B-8F00F3873209}" srcOrd="0" destOrd="0" presId="urn:microsoft.com/office/officeart/2005/8/layout/vList3#2"/>
    <dgm:cxn modelId="{4A5498FE-AD36-429F-B28F-52D35D96E3BD}" srcId="{FF2E7892-46AE-43A4-AAFB-580AD40966BC}" destId="{93E49138-C390-46BE-A8B9-5FAACD262AE0}" srcOrd="0" destOrd="0" parTransId="{AD48FB3C-A64D-465A-9C5C-C861C4E54387}" sibTransId="{273D04B1-FA28-49AD-8DF8-5C05B8A69B8F}"/>
    <dgm:cxn modelId="{8FA92305-3694-4E50-9BF6-608B63A08CE4}" srcId="{FF2E7892-46AE-43A4-AAFB-580AD40966BC}" destId="{3EDB36B7-A6C8-440F-9692-C9B5F924DF1B}" srcOrd="3" destOrd="0" parTransId="{7BBB84FD-0228-4331-B11C-55062B28F45D}" sibTransId="{1FD98E1E-CA3C-4B9B-A674-CF737C62E6EF}"/>
    <dgm:cxn modelId="{1F07937E-B2A0-40B9-A451-509600ED2DE1}" type="presOf" srcId="{3EDB36B7-A6C8-440F-9692-C9B5F924DF1B}" destId="{F9B1BFE7-C6DE-430D-B59C-3C1394F76DA7}" srcOrd="0" destOrd="0" presId="urn:microsoft.com/office/officeart/2005/8/layout/vList3#2"/>
    <dgm:cxn modelId="{CF9DA822-F1F1-4ED0-A9A7-42D905F39907}" type="presOf" srcId="{93E49138-C390-46BE-A8B9-5FAACD262AE0}" destId="{81795F5C-14AF-4701-B0DE-FB0CA66559D8}" srcOrd="0" destOrd="0" presId="urn:microsoft.com/office/officeart/2005/8/layout/vList3#2"/>
    <dgm:cxn modelId="{BB697FAA-DB07-4175-A3F4-7DBC1E822F29}" srcId="{FF2E7892-46AE-43A4-AAFB-580AD40966BC}" destId="{1EF96B22-56D7-4A89-A398-D4421074C4E8}" srcOrd="1" destOrd="0" parTransId="{742BDD91-6272-4050-A960-B17109C01408}" sibTransId="{B298F979-C177-472B-AB72-1106913BD7DF}"/>
    <dgm:cxn modelId="{7C221A56-3E39-40AF-A519-42DA391B8591}" type="presParOf" srcId="{792B743D-00B0-4077-B225-6D824840AC67}" destId="{63837295-BEA4-4F8E-A80C-31938E8D9BDA}" srcOrd="0" destOrd="0" presId="urn:microsoft.com/office/officeart/2005/8/layout/vList3#2"/>
    <dgm:cxn modelId="{61FEB679-4FED-4ABF-8BB6-165FA1B9B805}" type="presParOf" srcId="{63837295-BEA4-4F8E-A80C-31938E8D9BDA}" destId="{A6210136-2717-47EB-B681-99DAD51E6EEE}" srcOrd="0" destOrd="0" presId="urn:microsoft.com/office/officeart/2005/8/layout/vList3#2"/>
    <dgm:cxn modelId="{458640DF-CD74-4C38-95C0-6924E9F8871D}" type="presParOf" srcId="{63837295-BEA4-4F8E-A80C-31938E8D9BDA}" destId="{81795F5C-14AF-4701-B0DE-FB0CA66559D8}" srcOrd="1" destOrd="0" presId="urn:microsoft.com/office/officeart/2005/8/layout/vList3#2"/>
    <dgm:cxn modelId="{2BB8B0A9-A005-489D-BD6E-A2D267662963}" type="presParOf" srcId="{792B743D-00B0-4077-B225-6D824840AC67}" destId="{904C6BEC-800E-41D8-B566-745DB713B2EC}" srcOrd="1" destOrd="0" presId="urn:microsoft.com/office/officeart/2005/8/layout/vList3#2"/>
    <dgm:cxn modelId="{00B7CA10-C851-45AD-853E-69352F27DB0E}" type="presParOf" srcId="{792B743D-00B0-4077-B225-6D824840AC67}" destId="{68D1BF35-93DF-43F0-876D-31AB32B8B73A}" srcOrd="2" destOrd="0" presId="urn:microsoft.com/office/officeart/2005/8/layout/vList3#2"/>
    <dgm:cxn modelId="{076BDFED-5314-4701-8619-97F6CE51DA3E}" type="presParOf" srcId="{68D1BF35-93DF-43F0-876D-31AB32B8B73A}" destId="{2872C1B0-9496-4398-A0C4-AC246B4B97FD}" srcOrd="0" destOrd="0" presId="urn:microsoft.com/office/officeart/2005/8/layout/vList3#2"/>
    <dgm:cxn modelId="{10A467A1-D52B-4846-9538-41C8E4B722E0}" type="presParOf" srcId="{68D1BF35-93DF-43F0-876D-31AB32B8B73A}" destId="{EE43A482-572B-4795-997B-8F00F3873209}" srcOrd="1" destOrd="0" presId="urn:microsoft.com/office/officeart/2005/8/layout/vList3#2"/>
    <dgm:cxn modelId="{2C25CFED-3CA6-463F-B2E3-DDFE23361D8E}" type="presParOf" srcId="{792B743D-00B0-4077-B225-6D824840AC67}" destId="{611FE8C7-CB78-4E30-9ABD-08B9B0F1B0A4}" srcOrd="3" destOrd="0" presId="urn:microsoft.com/office/officeart/2005/8/layout/vList3#2"/>
    <dgm:cxn modelId="{0D27B4DC-2178-49F3-9629-2FCF858B2D85}" type="presParOf" srcId="{792B743D-00B0-4077-B225-6D824840AC67}" destId="{E5CA3EAD-45C6-46E6-A945-9E06B6DFB6A7}" srcOrd="4" destOrd="0" presId="urn:microsoft.com/office/officeart/2005/8/layout/vList3#2"/>
    <dgm:cxn modelId="{19F5852F-ECD1-4043-A982-E417BC4F8E6A}" type="presParOf" srcId="{E5CA3EAD-45C6-46E6-A945-9E06B6DFB6A7}" destId="{C505001E-5DE6-4E81-9639-4E0CF140319C}" srcOrd="0" destOrd="0" presId="urn:microsoft.com/office/officeart/2005/8/layout/vList3#2"/>
    <dgm:cxn modelId="{F47B4EEA-5069-4FF3-8648-A59DA27CF9AB}" type="presParOf" srcId="{E5CA3EAD-45C6-46E6-A945-9E06B6DFB6A7}" destId="{77B03D9A-EC84-43BA-AD2C-C8A5C8629686}" srcOrd="1" destOrd="0" presId="urn:microsoft.com/office/officeart/2005/8/layout/vList3#2"/>
    <dgm:cxn modelId="{9AEF49F6-6F48-409C-BFF4-1D7B3B691E92}" type="presParOf" srcId="{792B743D-00B0-4077-B225-6D824840AC67}" destId="{399986FD-B2F9-41AB-984E-56C49DF42C66}" srcOrd="5" destOrd="0" presId="urn:microsoft.com/office/officeart/2005/8/layout/vList3#2"/>
    <dgm:cxn modelId="{58EE63E4-B211-441D-8811-4BDED522A46E}" type="presParOf" srcId="{792B743D-00B0-4077-B225-6D824840AC67}" destId="{F11BC9F5-A0B0-4162-8CA8-9BC169173C18}" srcOrd="6" destOrd="0" presId="urn:microsoft.com/office/officeart/2005/8/layout/vList3#2"/>
    <dgm:cxn modelId="{72A8B54C-10C0-45AE-99A6-19C21076B4A2}" type="presParOf" srcId="{F11BC9F5-A0B0-4162-8CA8-9BC169173C18}" destId="{71A49D14-96B9-4F2C-92FB-965D8B3E70D7}" srcOrd="0" destOrd="0" presId="urn:microsoft.com/office/officeart/2005/8/layout/vList3#2"/>
    <dgm:cxn modelId="{2EEFE166-739D-40C7-B474-0EC0015FEACD}" type="presParOf" srcId="{F11BC9F5-A0B0-4162-8CA8-9BC169173C18}" destId="{F9B1BFE7-C6DE-430D-B59C-3C1394F76DA7}" srcOrd="1" destOrd="0" presId="urn:microsoft.com/office/officeart/2005/8/layout/vList3#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795F5C-14AF-4701-B0DE-FB0CA66559D8}">
      <dsp:nvSpPr>
        <dsp:cNvPr id="0" name=""/>
        <dsp:cNvSpPr/>
      </dsp:nvSpPr>
      <dsp:spPr>
        <a:xfrm rot="10800000">
          <a:off x="1968595" y="2470"/>
          <a:ext cx="6688836" cy="1135253"/>
        </a:xfrm>
        <a:prstGeom prst="homePlate">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0615" tIns="125730" rIns="234696" bIns="125730" numCol="1" spcCol="1270" anchor="ctr" anchorCtr="0">
          <a:noAutofit/>
        </a:bodyPr>
        <a:lstStyle/>
        <a:p>
          <a:pPr marL="0" lvl="0" indent="0" algn="ctr" defTabSz="1466850">
            <a:lnSpc>
              <a:spcPct val="90000"/>
            </a:lnSpc>
            <a:spcBef>
              <a:spcPct val="0"/>
            </a:spcBef>
            <a:spcAft>
              <a:spcPct val="35000"/>
            </a:spcAft>
            <a:buNone/>
          </a:pPr>
          <a:r>
            <a:rPr lang="en-US" sz="3300" b="1" kern="1200" dirty="0"/>
            <a:t>1. drought</a:t>
          </a:r>
          <a:endParaRPr lang="en-US" sz="3300" kern="1200" dirty="0"/>
        </a:p>
      </dsp:txBody>
      <dsp:txXfrm rot="10800000">
        <a:off x="2252408" y="2470"/>
        <a:ext cx="6405023" cy="1135253"/>
      </dsp:txXfrm>
    </dsp:sp>
    <dsp:sp modelId="{A6210136-2717-47EB-B681-99DAD51E6EEE}">
      <dsp:nvSpPr>
        <dsp:cNvPr id="0" name=""/>
        <dsp:cNvSpPr/>
      </dsp:nvSpPr>
      <dsp:spPr>
        <a:xfrm>
          <a:off x="1400968" y="2470"/>
          <a:ext cx="1135253" cy="1135253"/>
        </a:xfrm>
        <a:prstGeom prst="ellipse">
          <a:avLst/>
        </a:prstGeom>
        <a:blipFill rotWithShape="0">
          <a:blip xmlns:r="http://schemas.openxmlformats.org/officeDocument/2006/relationships" r:embed="rId1"/>
          <a:stretch>
            <a:fillRect/>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 modelId="{EE43A482-572B-4795-997B-8F00F3873209}">
      <dsp:nvSpPr>
        <dsp:cNvPr id="0" name=""/>
        <dsp:cNvSpPr/>
      </dsp:nvSpPr>
      <dsp:spPr>
        <a:xfrm rot="10800000">
          <a:off x="1968595" y="1476605"/>
          <a:ext cx="6688836" cy="1135253"/>
        </a:xfrm>
        <a:prstGeom prst="homePlate">
          <a:avLst/>
        </a:prstGeom>
        <a:gradFill rotWithShape="0">
          <a:gsLst>
            <a:gs pos="0">
              <a:schemeClr val="accent3">
                <a:hueOff val="3874869"/>
                <a:satOff val="-12382"/>
                <a:lumOff val="-3137"/>
                <a:alphaOff val="0"/>
                <a:shade val="51000"/>
                <a:satMod val="130000"/>
              </a:schemeClr>
            </a:gs>
            <a:gs pos="80000">
              <a:schemeClr val="accent3">
                <a:hueOff val="3874869"/>
                <a:satOff val="-12382"/>
                <a:lumOff val="-3137"/>
                <a:alphaOff val="0"/>
                <a:shade val="93000"/>
                <a:satMod val="130000"/>
              </a:schemeClr>
            </a:gs>
            <a:gs pos="100000">
              <a:schemeClr val="accent3">
                <a:hueOff val="3874869"/>
                <a:satOff val="-12382"/>
                <a:lumOff val="-3137"/>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0615" tIns="125730" rIns="234696" bIns="125730" numCol="1" spcCol="1270" anchor="ctr" anchorCtr="0">
          <a:noAutofit/>
        </a:bodyPr>
        <a:lstStyle/>
        <a:p>
          <a:pPr marL="0" lvl="0" indent="0" algn="ctr" defTabSz="1466850">
            <a:lnSpc>
              <a:spcPct val="90000"/>
            </a:lnSpc>
            <a:spcBef>
              <a:spcPct val="0"/>
            </a:spcBef>
            <a:spcAft>
              <a:spcPct val="35000"/>
            </a:spcAft>
            <a:buNone/>
          </a:pPr>
          <a:r>
            <a:rPr lang="en-US" sz="3300" b="1" kern="1200" dirty="0"/>
            <a:t>2. high winds</a:t>
          </a:r>
        </a:p>
      </dsp:txBody>
      <dsp:txXfrm rot="10800000">
        <a:off x="2252408" y="1476605"/>
        <a:ext cx="6405023" cy="1135253"/>
      </dsp:txXfrm>
    </dsp:sp>
    <dsp:sp modelId="{2872C1B0-9496-4398-A0C4-AC246B4B97FD}">
      <dsp:nvSpPr>
        <dsp:cNvPr id="0" name=""/>
        <dsp:cNvSpPr/>
      </dsp:nvSpPr>
      <dsp:spPr>
        <a:xfrm>
          <a:off x="1400968" y="1476605"/>
          <a:ext cx="1135253" cy="1135253"/>
        </a:xfrm>
        <a:prstGeom prst="ellipse">
          <a:avLst/>
        </a:prstGeom>
        <a:solidFill>
          <a:schemeClr val="accent3">
            <a:tint val="50000"/>
            <a:hueOff val="4243327"/>
            <a:satOff val="-17719"/>
            <a:lumOff val="-1918"/>
            <a:alphaOff val="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 modelId="{77B03D9A-EC84-43BA-AD2C-C8A5C8629686}">
      <dsp:nvSpPr>
        <dsp:cNvPr id="0" name=""/>
        <dsp:cNvSpPr/>
      </dsp:nvSpPr>
      <dsp:spPr>
        <a:xfrm rot="10800000">
          <a:off x="1968595" y="2950740"/>
          <a:ext cx="6688836" cy="1135253"/>
        </a:xfrm>
        <a:prstGeom prst="homePlate">
          <a:avLst/>
        </a:prstGeom>
        <a:gradFill rotWithShape="0">
          <a:gsLst>
            <a:gs pos="0">
              <a:schemeClr val="accent3">
                <a:hueOff val="7749738"/>
                <a:satOff val="-24763"/>
                <a:lumOff val="-6275"/>
                <a:alphaOff val="0"/>
                <a:shade val="51000"/>
                <a:satMod val="130000"/>
              </a:schemeClr>
            </a:gs>
            <a:gs pos="80000">
              <a:schemeClr val="accent3">
                <a:hueOff val="7749738"/>
                <a:satOff val="-24763"/>
                <a:lumOff val="-6275"/>
                <a:alphaOff val="0"/>
                <a:shade val="93000"/>
                <a:satMod val="130000"/>
              </a:schemeClr>
            </a:gs>
            <a:gs pos="100000">
              <a:schemeClr val="accent3">
                <a:hueOff val="7749738"/>
                <a:satOff val="-24763"/>
                <a:lumOff val="-6275"/>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0615" tIns="125730" rIns="234696" bIns="125730" numCol="1" spcCol="1270" anchor="ctr" anchorCtr="0">
          <a:noAutofit/>
        </a:bodyPr>
        <a:lstStyle/>
        <a:p>
          <a:pPr marL="0" lvl="0" indent="0" algn="ctr" defTabSz="1466850">
            <a:lnSpc>
              <a:spcPct val="90000"/>
            </a:lnSpc>
            <a:spcBef>
              <a:spcPct val="0"/>
            </a:spcBef>
            <a:spcAft>
              <a:spcPct val="35000"/>
            </a:spcAft>
            <a:buNone/>
          </a:pPr>
          <a:r>
            <a:rPr lang="en-US" sz="3300" b="1" kern="1200" dirty="0"/>
            <a:t>3. overproduction of crops</a:t>
          </a:r>
          <a:endParaRPr lang="en-US" sz="3300" kern="1200" dirty="0"/>
        </a:p>
      </dsp:txBody>
      <dsp:txXfrm rot="10800000">
        <a:off x="2252408" y="2950740"/>
        <a:ext cx="6405023" cy="1135253"/>
      </dsp:txXfrm>
    </dsp:sp>
    <dsp:sp modelId="{C505001E-5DE6-4E81-9639-4E0CF140319C}">
      <dsp:nvSpPr>
        <dsp:cNvPr id="0" name=""/>
        <dsp:cNvSpPr/>
      </dsp:nvSpPr>
      <dsp:spPr>
        <a:xfrm>
          <a:off x="1400968" y="2950740"/>
          <a:ext cx="1135253" cy="1135253"/>
        </a:xfrm>
        <a:prstGeom prst="ellipse">
          <a:avLst/>
        </a:prstGeom>
        <a:blipFill rotWithShape="0">
          <a:blip xmlns:r="http://schemas.openxmlformats.org/officeDocument/2006/relationships" r:embed="rId2"/>
          <a:stretch>
            <a:fillRect/>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 modelId="{F9B1BFE7-C6DE-430D-B59C-3C1394F76DA7}">
      <dsp:nvSpPr>
        <dsp:cNvPr id="0" name=""/>
        <dsp:cNvSpPr/>
      </dsp:nvSpPr>
      <dsp:spPr>
        <a:xfrm rot="10800000">
          <a:off x="1968595" y="4424875"/>
          <a:ext cx="6688836" cy="1135253"/>
        </a:xfrm>
        <a:prstGeom prst="homePlate">
          <a:avLst/>
        </a:prstGeom>
        <a:gradFill rotWithShape="0">
          <a:gsLst>
            <a:gs pos="0">
              <a:schemeClr val="accent3">
                <a:hueOff val="11624607"/>
                <a:satOff val="-37145"/>
                <a:lumOff val="-9412"/>
                <a:alphaOff val="0"/>
                <a:shade val="51000"/>
                <a:satMod val="130000"/>
              </a:schemeClr>
            </a:gs>
            <a:gs pos="80000">
              <a:schemeClr val="accent3">
                <a:hueOff val="11624607"/>
                <a:satOff val="-37145"/>
                <a:lumOff val="-9412"/>
                <a:alphaOff val="0"/>
                <a:shade val="93000"/>
                <a:satMod val="130000"/>
              </a:schemeClr>
            </a:gs>
            <a:gs pos="100000">
              <a:schemeClr val="accent3">
                <a:hueOff val="11624607"/>
                <a:satOff val="-37145"/>
                <a:lumOff val="-9412"/>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0615" tIns="125730" rIns="234696" bIns="125730" numCol="1" spcCol="1270" anchor="ctr" anchorCtr="0">
          <a:noAutofit/>
        </a:bodyPr>
        <a:lstStyle/>
        <a:p>
          <a:pPr marL="0" lvl="0" indent="0" algn="ctr" defTabSz="1466850">
            <a:lnSpc>
              <a:spcPct val="90000"/>
            </a:lnSpc>
            <a:spcBef>
              <a:spcPct val="0"/>
            </a:spcBef>
            <a:spcAft>
              <a:spcPct val="35000"/>
            </a:spcAft>
            <a:buNone/>
          </a:pPr>
          <a:r>
            <a:rPr lang="en-US" sz="3300" b="1" kern="1200" dirty="0"/>
            <a:t>4. Loss of  prairie grasses due to over plowing</a:t>
          </a:r>
        </a:p>
      </dsp:txBody>
      <dsp:txXfrm rot="10800000">
        <a:off x="2252408" y="4424875"/>
        <a:ext cx="6405023" cy="1135253"/>
      </dsp:txXfrm>
    </dsp:sp>
    <dsp:sp modelId="{71A49D14-96B9-4F2C-92FB-965D8B3E70D7}">
      <dsp:nvSpPr>
        <dsp:cNvPr id="0" name=""/>
        <dsp:cNvSpPr/>
      </dsp:nvSpPr>
      <dsp:spPr>
        <a:xfrm>
          <a:off x="1447797" y="4427346"/>
          <a:ext cx="1135253" cy="1135253"/>
        </a:xfrm>
        <a:prstGeom prst="ellipse">
          <a:avLst/>
        </a:prstGeom>
        <a:solidFill>
          <a:schemeClr val="bg1"/>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3#2">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40.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1804"/>
          </a:xfrm>
          <a:prstGeom prst="rect">
            <a:avLst/>
          </a:prstGeom>
        </p:spPr>
        <p:txBody>
          <a:bodyPr vert="horz" lIns="92830" tIns="46415" rIns="92830" bIns="46415" rtlCol="0"/>
          <a:lstStyle>
            <a:lvl1pPr algn="l">
              <a:defRPr sz="1200"/>
            </a:lvl1pPr>
          </a:lstStyle>
          <a:p>
            <a:endParaRPr lang="en-US"/>
          </a:p>
        </p:txBody>
      </p:sp>
      <p:sp>
        <p:nvSpPr>
          <p:cNvPr id="3" name="Date Placeholder 2"/>
          <p:cNvSpPr>
            <a:spLocks noGrp="1"/>
          </p:cNvSpPr>
          <p:nvPr>
            <p:ph type="dt" idx="1"/>
          </p:nvPr>
        </p:nvSpPr>
        <p:spPr>
          <a:xfrm>
            <a:off x="3970938" y="0"/>
            <a:ext cx="3037840" cy="461804"/>
          </a:xfrm>
          <a:prstGeom prst="rect">
            <a:avLst/>
          </a:prstGeom>
        </p:spPr>
        <p:txBody>
          <a:bodyPr vert="horz" lIns="92830" tIns="46415" rIns="92830" bIns="46415" rtlCol="0"/>
          <a:lstStyle>
            <a:lvl1pPr algn="r">
              <a:defRPr sz="1200"/>
            </a:lvl1pPr>
          </a:lstStyle>
          <a:p>
            <a:fld id="{515F8F7A-959B-40CC-9DE6-D4FA6C95CE45}" type="datetimeFigureOut">
              <a:rPr lang="en-US" smtClean="0"/>
              <a:t>8/29/2016</a:t>
            </a:fld>
            <a:endParaRPr lang="en-US"/>
          </a:p>
        </p:txBody>
      </p:sp>
      <p:sp>
        <p:nvSpPr>
          <p:cNvPr id="4" name="Slide Image Placeholder 3"/>
          <p:cNvSpPr>
            <a:spLocks noGrp="1" noRot="1" noChangeAspect="1"/>
          </p:cNvSpPr>
          <p:nvPr>
            <p:ph type="sldImg" idx="2"/>
          </p:nvPr>
        </p:nvSpPr>
        <p:spPr>
          <a:xfrm>
            <a:off x="1195388" y="692150"/>
            <a:ext cx="4619625" cy="3463925"/>
          </a:xfrm>
          <a:prstGeom prst="rect">
            <a:avLst/>
          </a:prstGeom>
          <a:noFill/>
          <a:ln w="12700">
            <a:solidFill>
              <a:prstClr val="black"/>
            </a:solidFill>
          </a:ln>
        </p:spPr>
        <p:txBody>
          <a:bodyPr vert="horz" lIns="92830" tIns="46415" rIns="92830" bIns="46415" rtlCol="0" anchor="ctr"/>
          <a:lstStyle/>
          <a:p>
            <a:endParaRPr lang="en-US"/>
          </a:p>
        </p:txBody>
      </p:sp>
      <p:sp>
        <p:nvSpPr>
          <p:cNvPr id="5" name="Notes Placeholder 4"/>
          <p:cNvSpPr>
            <a:spLocks noGrp="1"/>
          </p:cNvSpPr>
          <p:nvPr>
            <p:ph type="body" sz="quarter" idx="3"/>
          </p:nvPr>
        </p:nvSpPr>
        <p:spPr>
          <a:xfrm>
            <a:off x="701040" y="4387136"/>
            <a:ext cx="5608320" cy="4156234"/>
          </a:xfrm>
          <a:prstGeom prst="rect">
            <a:avLst/>
          </a:prstGeom>
        </p:spPr>
        <p:txBody>
          <a:bodyPr vert="horz" lIns="92830" tIns="46415" rIns="92830" bIns="46415"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8"/>
            <a:ext cx="3037840" cy="461804"/>
          </a:xfrm>
          <a:prstGeom prst="rect">
            <a:avLst/>
          </a:prstGeom>
        </p:spPr>
        <p:txBody>
          <a:bodyPr vert="horz" lIns="92830" tIns="46415" rIns="92830" bIns="46415"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772668"/>
            <a:ext cx="3037840" cy="461804"/>
          </a:xfrm>
          <a:prstGeom prst="rect">
            <a:avLst/>
          </a:prstGeom>
        </p:spPr>
        <p:txBody>
          <a:bodyPr vert="horz" lIns="92830" tIns="46415" rIns="92830" bIns="46415" rtlCol="0" anchor="b"/>
          <a:lstStyle>
            <a:lvl1pPr algn="r">
              <a:defRPr sz="1200"/>
            </a:lvl1pPr>
          </a:lstStyle>
          <a:p>
            <a:fld id="{18B3BD4C-89BB-4A1D-9D90-9AF963CE3D38}" type="slidenum">
              <a:rPr lang="en-US" smtClean="0"/>
              <a:t>‹#›</a:t>
            </a:fld>
            <a:endParaRPr lang="en-US"/>
          </a:p>
        </p:txBody>
      </p:sp>
    </p:spTree>
    <p:extLst>
      <p:ext uri="{BB962C8B-B14F-4D97-AF65-F5344CB8AC3E}">
        <p14:creationId xmlns:p14="http://schemas.microsoft.com/office/powerpoint/2010/main" val="569573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8B3BD4C-89BB-4A1D-9D90-9AF963CE3D38}" type="slidenum">
              <a:rPr lang="en-US" smtClean="0"/>
              <a:t>3</a:t>
            </a:fld>
            <a:endParaRPr lang="en-US"/>
          </a:p>
        </p:txBody>
      </p:sp>
    </p:spTree>
    <p:extLst>
      <p:ext uri="{BB962C8B-B14F-4D97-AF65-F5344CB8AC3E}">
        <p14:creationId xmlns:p14="http://schemas.microsoft.com/office/powerpoint/2010/main" val="4039673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https://www.youtube.com/watch?v=EOzMdEwYmDU</a:t>
            </a:r>
          </a:p>
        </p:txBody>
      </p:sp>
      <p:sp>
        <p:nvSpPr>
          <p:cNvPr id="4" name="Slide Number Placeholder 3"/>
          <p:cNvSpPr>
            <a:spLocks noGrp="1"/>
          </p:cNvSpPr>
          <p:nvPr>
            <p:ph type="sldNum" sz="quarter" idx="10"/>
          </p:nvPr>
        </p:nvSpPr>
        <p:spPr/>
        <p:txBody>
          <a:bodyPr/>
          <a:lstStyle/>
          <a:p>
            <a:fld id="{18B3BD4C-89BB-4A1D-9D90-9AF963CE3D38}" type="slidenum">
              <a:rPr lang="en-US" smtClean="0"/>
              <a:t>17</a:t>
            </a:fld>
            <a:endParaRPr lang="en-US"/>
          </a:p>
        </p:txBody>
      </p:sp>
    </p:spTree>
    <p:extLst>
      <p:ext uri="{BB962C8B-B14F-4D97-AF65-F5344CB8AC3E}">
        <p14:creationId xmlns:p14="http://schemas.microsoft.com/office/powerpoint/2010/main" val="10922683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8B3BD4C-89BB-4A1D-9D90-9AF963CE3D38}" type="slidenum">
              <a:rPr lang="en-US" smtClean="0"/>
              <a:t>20</a:t>
            </a:fld>
            <a:endParaRPr lang="en-US"/>
          </a:p>
        </p:txBody>
      </p:sp>
    </p:spTree>
    <p:extLst>
      <p:ext uri="{BB962C8B-B14F-4D97-AF65-F5344CB8AC3E}">
        <p14:creationId xmlns:p14="http://schemas.microsoft.com/office/powerpoint/2010/main" val="13757129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sz="1200" dirty="0"/>
              <a:t>Unemployed workers often stood at bread lines to receive free food or at soup kitchens where private charities gave a free meal to the poor.</a:t>
            </a:r>
          </a:p>
          <a:p>
            <a:endParaRPr lang="en-US" dirty="0"/>
          </a:p>
        </p:txBody>
      </p:sp>
      <p:sp>
        <p:nvSpPr>
          <p:cNvPr id="4" name="Slide Number Placeholder 3"/>
          <p:cNvSpPr>
            <a:spLocks noGrp="1"/>
          </p:cNvSpPr>
          <p:nvPr>
            <p:ph type="sldNum" sz="quarter" idx="10"/>
          </p:nvPr>
        </p:nvSpPr>
        <p:spPr/>
        <p:txBody>
          <a:bodyPr/>
          <a:lstStyle/>
          <a:p>
            <a:fld id="{18B3BD4C-89BB-4A1D-9D90-9AF963CE3D38}" type="slidenum">
              <a:rPr lang="en-US" smtClean="0"/>
              <a:t>26</a:t>
            </a:fld>
            <a:endParaRPr lang="en-US"/>
          </a:p>
        </p:txBody>
      </p:sp>
    </p:spTree>
    <p:extLst>
      <p:ext uri="{BB962C8B-B14F-4D97-AF65-F5344CB8AC3E}">
        <p14:creationId xmlns:p14="http://schemas.microsoft.com/office/powerpoint/2010/main" val="24778406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effectLst/>
              </a:rPr>
              <a:t>Depression Era: when they realized women were using their sacks to make clothes for their children, the mills started using flowered fabric for their sacks. The label was designed to wash out. </a:t>
            </a:r>
            <a:endParaRPr lang="en-US" dirty="0"/>
          </a:p>
          <a:p>
            <a:endParaRPr lang="en-US" dirty="0"/>
          </a:p>
        </p:txBody>
      </p:sp>
      <p:sp>
        <p:nvSpPr>
          <p:cNvPr id="4" name="Slide Number Placeholder 3"/>
          <p:cNvSpPr>
            <a:spLocks noGrp="1"/>
          </p:cNvSpPr>
          <p:nvPr>
            <p:ph type="sldNum" sz="quarter" idx="10"/>
          </p:nvPr>
        </p:nvSpPr>
        <p:spPr/>
        <p:txBody>
          <a:bodyPr/>
          <a:lstStyle/>
          <a:p>
            <a:fld id="{18B3BD4C-89BB-4A1D-9D90-9AF963CE3D38}" type="slidenum">
              <a:rPr lang="en-US" smtClean="0"/>
              <a:t>28</a:t>
            </a:fld>
            <a:endParaRPr lang="en-US"/>
          </a:p>
        </p:txBody>
      </p:sp>
    </p:spTree>
    <p:extLst>
      <p:ext uri="{BB962C8B-B14F-4D97-AF65-F5344CB8AC3E}">
        <p14:creationId xmlns:p14="http://schemas.microsoft.com/office/powerpoint/2010/main" val="25675664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8B3BD4C-89BB-4A1D-9D90-9AF963CE3D38}"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4039673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8B3BD4C-89BB-4A1D-9D90-9AF963CE3D38}" type="slidenum">
              <a:rPr lang="en-US" smtClean="0">
                <a:solidFill>
                  <a:prstClr val="black"/>
                </a:solidFill>
              </a:rPr>
              <a:pPr/>
              <a:t>42</a:t>
            </a:fld>
            <a:endParaRPr lang="en-US">
              <a:solidFill>
                <a:prstClr val="black"/>
              </a:solidFill>
            </a:endParaRPr>
          </a:p>
        </p:txBody>
      </p:sp>
    </p:spTree>
    <p:extLst>
      <p:ext uri="{BB962C8B-B14F-4D97-AF65-F5344CB8AC3E}">
        <p14:creationId xmlns:p14="http://schemas.microsoft.com/office/powerpoint/2010/main" val="25675664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8B3BD4C-89BB-4A1D-9D90-9AF963CE3D38}" type="slidenum">
              <a:rPr lang="en-US" smtClean="0"/>
              <a:t>58</a:t>
            </a:fld>
            <a:endParaRPr lang="en-US"/>
          </a:p>
        </p:txBody>
      </p:sp>
    </p:spTree>
    <p:extLst>
      <p:ext uri="{BB962C8B-B14F-4D97-AF65-F5344CB8AC3E}">
        <p14:creationId xmlns:p14="http://schemas.microsoft.com/office/powerpoint/2010/main" val="9143158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8B3BD4C-89BB-4A1D-9D90-9AF963CE3D38}" type="slidenum">
              <a:rPr lang="en-US" smtClean="0"/>
              <a:t>70</a:t>
            </a:fld>
            <a:endParaRPr lang="en-US"/>
          </a:p>
        </p:txBody>
      </p:sp>
    </p:spTree>
    <p:extLst>
      <p:ext uri="{BB962C8B-B14F-4D97-AF65-F5344CB8AC3E}">
        <p14:creationId xmlns:p14="http://schemas.microsoft.com/office/powerpoint/2010/main" val="3123192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C2565C57-7AA3-4801-BE6E-BA6C96DE1D5E}" type="datetimeFigureOut">
              <a:rPr lang="en-US" smtClean="0"/>
              <a:t>8/29/2016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D49568-D9D7-41CA-AD97-211F2EF39FCB}" type="slidenum">
              <a:rPr lang="en-US" smtClean="0"/>
              <a:t>‹#›</a:t>
            </a:fld>
            <a:endParaRPr lang="en-US"/>
          </a:p>
        </p:txBody>
      </p:sp>
    </p:spTree>
    <p:extLst>
      <p:ext uri="{BB962C8B-B14F-4D97-AF65-F5344CB8AC3E}">
        <p14:creationId xmlns:p14="http://schemas.microsoft.com/office/powerpoint/2010/main" val="13776175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2565C57-7AA3-4801-BE6E-BA6C96DE1D5E}" type="datetimeFigureOut">
              <a:rPr lang="en-US" smtClean="0"/>
              <a:t>8/29/2016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D49568-D9D7-41CA-AD97-211F2EF39FCB}" type="slidenum">
              <a:rPr lang="en-US" smtClean="0"/>
              <a:t>‹#›</a:t>
            </a:fld>
            <a:endParaRPr lang="en-US"/>
          </a:p>
        </p:txBody>
      </p:sp>
    </p:spTree>
    <p:extLst>
      <p:ext uri="{BB962C8B-B14F-4D97-AF65-F5344CB8AC3E}">
        <p14:creationId xmlns:p14="http://schemas.microsoft.com/office/powerpoint/2010/main" val="2150966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2565C57-7AA3-4801-BE6E-BA6C96DE1D5E}" type="datetimeFigureOut">
              <a:rPr lang="en-US" smtClean="0"/>
              <a:t>8/29/2016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D49568-D9D7-41CA-AD97-211F2EF39FCB}" type="slidenum">
              <a:rPr lang="en-US" smtClean="0"/>
              <a:t>‹#›</a:t>
            </a:fld>
            <a:endParaRPr lang="en-US"/>
          </a:p>
        </p:txBody>
      </p:sp>
    </p:spTree>
    <p:extLst>
      <p:ext uri="{BB962C8B-B14F-4D97-AF65-F5344CB8AC3E}">
        <p14:creationId xmlns:p14="http://schemas.microsoft.com/office/powerpoint/2010/main" val="11926707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2565C57-7AA3-4801-BE6E-BA6C96DE1D5E}" type="datetimeFigureOut">
              <a:rPr lang="en-US" smtClean="0"/>
              <a:t>8/29/2016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D49568-D9D7-41CA-AD97-211F2EF39FCB}" type="slidenum">
              <a:rPr lang="en-US" smtClean="0"/>
              <a:t>‹#›</a:t>
            </a:fld>
            <a:endParaRPr lang="en-US"/>
          </a:p>
        </p:txBody>
      </p:sp>
    </p:spTree>
    <p:extLst>
      <p:ext uri="{BB962C8B-B14F-4D97-AF65-F5344CB8AC3E}">
        <p14:creationId xmlns:p14="http://schemas.microsoft.com/office/powerpoint/2010/main" val="35758575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2565C57-7AA3-4801-BE6E-BA6C96DE1D5E}" type="datetimeFigureOut">
              <a:rPr lang="en-US" smtClean="0"/>
              <a:t>8/29/2016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5D49568-D9D7-41CA-AD97-211F2EF39FCB}" type="slidenum">
              <a:rPr lang="en-US" smtClean="0"/>
              <a:t>‹#›</a:t>
            </a:fld>
            <a:endParaRPr lang="en-US"/>
          </a:p>
        </p:txBody>
      </p:sp>
    </p:spTree>
    <p:extLst>
      <p:ext uri="{BB962C8B-B14F-4D97-AF65-F5344CB8AC3E}">
        <p14:creationId xmlns:p14="http://schemas.microsoft.com/office/powerpoint/2010/main" val="32711670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2565C57-7AA3-4801-BE6E-BA6C96DE1D5E}" type="datetimeFigureOut">
              <a:rPr lang="en-US" smtClean="0"/>
              <a:t>8/29/2016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5D49568-D9D7-41CA-AD97-211F2EF39FCB}" type="slidenum">
              <a:rPr lang="en-US" smtClean="0"/>
              <a:t>‹#›</a:t>
            </a:fld>
            <a:endParaRPr lang="en-US"/>
          </a:p>
        </p:txBody>
      </p:sp>
    </p:spTree>
    <p:extLst>
      <p:ext uri="{BB962C8B-B14F-4D97-AF65-F5344CB8AC3E}">
        <p14:creationId xmlns:p14="http://schemas.microsoft.com/office/powerpoint/2010/main" val="12922346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565C57-7AA3-4801-BE6E-BA6C96DE1D5E}" type="datetimeFigureOut">
              <a:rPr lang="en-US" smtClean="0"/>
              <a:t>8/29/2016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5D49568-D9D7-41CA-AD97-211F2EF39FCB}" type="slidenum">
              <a:rPr lang="en-US" smtClean="0"/>
              <a:t>‹#›</a:t>
            </a:fld>
            <a:endParaRPr lang="en-US"/>
          </a:p>
        </p:txBody>
      </p:sp>
    </p:spTree>
    <p:extLst>
      <p:ext uri="{BB962C8B-B14F-4D97-AF65-F5344CB8AC3E}">
        <p14:creationId xmlns:p14="http://schemas.microsoft.com/office/powerpoint/2010/main" val="34007802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2565C57-7AA3-4801-BE6E-BA6C96DE1D5E}" type="datetimeFigureOut">
              <a:rPr lang="en-US" smtClean="0"/>
              <a:t>8/29/2016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D49568-D9D7-41CA-AD97-211F2EF39FCB}" type="slidenum">
              <a:rPr lang="en-US" smtClean="0"/>
              <a:t>‹#›</a:t>
            </a:fld>
            <a:endParaRPr lang="en-US"/>
          </a:p>
        </p:txBody>
      </p:sp>
    </p:spTree>
    <p:extLst>
      <p:ext uri="{BB962C8B-B14F-4D97-AF65-F5344CB8AC3E}">
        <p14:creationId xmlns:p14="http://schemas.microsoft.com/office/powerpoint/2010/main" val="16852478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2565C57-7AA3-4801-BE6E-BA6C96DE1D5E}" type="datetimeFigureOut">
              <a:rPr lang="en-US" smtClean="0"/>
              <a:t>8/29/2016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D49568-D9D7-41CA-AD97-211F2EF39FCB}" type="slidenum">
              <a:rPr lang="en-US" smtClean="0"/>
              <a:t>‹#›</a:t>
            </a:fld>
            <a:endParaRPr lang="en-US"/>
          </a:p>
        </p:txBody>
      </p:sp>
    </p:spTree>
    <p:extLst>
      <p:ext uri="{BB962C8B-B14F-4D97-AF65-F5344CB8AC3E}">
        <p14:creationId xmlns:p14="http://schemas.microsoft.com/office/powerpoint/2010/main" val="18908030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2565C57-7AA3-4801-BE6E-BA6C96DE1D5E}" type="datetimeFigureOut">
              <a:rPr lang="en-US" smtClean="0"/>
              <a:t>8/29/2016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D49568-D9D7-41CA-AD97-211F2EF39FCB}" type="slidenum">
              <a:rPr lang="en-US" smtClean="0"/>
              <a:t>‹#›</a:t>
            </a:fld>
            <a:endParaRPr lang="en-US"/>
          </a:p>
        </p:txBody>
      </p:sp>
    </p:spTree>
    <p:extLst>
      <p:ext uri="{BB962C8B-B14F-4D97-AF65-F5344CB8AC3E}">
        <p14:creationId xmlns:p14="http://schemas.microsoft.com/office/powerpoint/2010/main" val="42571688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2565C57-7AA3-4801-BE6E-BA6C96DE1D5E}" type="datetimeFigureOut">
              <a:rPr lang="en-US" smtClean="0"/>
              <a:t>8/29/2016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D49568-D9D7-41CA-AD97-211F2EF39FCB}" type="slidenum">
              <a:rPr lang="en-US" smtClean="0"/>
              <a:t>‹#›</a:t>
            </a:fld>
            <a:endParaRPr lang="en-US"/>
          </a:p>
        </p:txBody>
      </p:sp>
    </p:spTree>
    <p:extLst>
      <p:ext uri="{BB962C8B-B14F-4D97-AF65-F5344CB8AC3E}">
        <p14:creationId xmlns:p14="http://schemas.microsoft.com/office/powerpoint/2010/main" val="41738592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85800" y="6248400"/>
            <a:ext cx="1905000" cy="457200"/>
          </a:xfrm>
        </p:spPr>
        <p:txBody>
          <a:bodyPr/>
          <a:lstStyle>
            <a:lvl1pPr>
              <a:defRPr/>
            </a:lvl1pPr>
          </a:lstStyle>
          <a:p>
            <a:endParaRPr lang="en-US" altLang="en-US"/>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ltLang="en-US"/>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47F5DBBC-00A7-4187-B10E-E1456C31B403}" type="slidenum">
              <a:rPr lang="en-US" altLang="en-US"/>
              <a:pPr/>
              <a:t>‹#›</a:t>
            </a:fld>
            <a:endParaRPr lang="en-US" altLang="en-US"/>
          </a:p>
        </p:txBody>
      </p:sp>
    </p:spTree>
    <p:extLst>
      <p:ext uri="{BB962C8B-B14F-4D97-AF65-F5344CB8AC3E}">
        <p14:creationId xmlns:p14="http://schemas.microsoft.com/office/powerpoint/2010/main" val="6975946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04B50EF-DF90-42F7-B76B-F687B39696D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749058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0FAFBD1-C352-434F-BDB7-6A13B31EDA7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062608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AED869D-5EB9-4227-94CB-344CA1429C2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134368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100D4F2-604B-44CE-8221-71E0467F158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539248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62BD34A7-4398-43F0-A05F-4B6077E3358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520462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80098779-B608-4524-A0C1-D858390BCD4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834425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C4D5024D-4B6B-4775-A09C-7590E4B4B52C}"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985177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BE2E37D-3D10-4A9B-8ED8-1E27CFB1738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673528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F62D917-0DDB-468E-9EC5-175D3615FB7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930766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C46F872-1D94-4BA7-ADA8-2E9BC6CAC13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8004880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F3B7D98-4137-4B8D-B8BC-6F7E5AA1AB8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370332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07B8A0A-AADF-4303-872F-AFCD89BDFC5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8597875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C535E0F-E114-46FE-ACD5-DBE8DEFB57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1131226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OverTx" preserve="1">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Content Placeholder 2"/>
          <p:cNvSpPr>
            <a:spLocks noGrp="1"/>
          </p:cNvSpPr>
          <p:nvPr>
            <p:ph sz="half" idx="1"/>
          </p:nvPr>
        </p:nvSpPr>
        <p:spPr>
          <a:xfrm>
            <a:off x="685800" y="1981200"/>
            <a:ext cx="77724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5800" y="4114800"/>
            <a:ext cx="77724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A266FE6-54A9-46FD-B147-5A1AD3DBFE7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1635302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9EED7869-FDAB-4AE9-800F-C234D35C1A76}"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5301550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3720B71B-3D8B-41BB-AB9F-4B04D86794F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177002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35021F33-A2B7-4213-98A2-F729FC833DF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914366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23329D65-5A70-4344-8CD9-C2240634F4C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559560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lt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lt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883BA0D7-DD3A-41EA-A94C-4E63AC038192}"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6629469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lt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lt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7FEF31F7-5583-4064-BFB0-A5BB3823C0B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8879050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lt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9CB2994D-B76D-4D42-9EE6-2CA13BCBD019}"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014128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1B939DCD-AED8-4BD6-BBFD-D513C25BD122}"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1370713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F710B177-B349-407B-B9E5-20A1FF550FAC}"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667413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127415DB-5AB3-4989-AC78-029299182886}"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139548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4D6BEB13-F3D1-4C72-A4FD-AB5821032589}"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6374729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85800" y="6248400"/>
            <a:ext cx="1905000" cy="457200"/>
          </a:xfrm>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47F5DBBC-00A7-4187-B10E-E1456C31B403}"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2635518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85800" y="6248400"/>
            <a:ext cx="1905000" cy="457200"/>
          </a:xfrm>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5D395AD9-5E71-4520-BC50-715541A2750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272025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nvPr>
        </p:nvSpPr>
        <p:spPr>
          <a:xfrm>
            <a:off x="685800" y="6248400"/>
            <a:ext cx="1905000" cy="457200"/>
          </a:xfrm>
        </p:spPr>
        <p:txBody>
          <a:bodyPr/>
          <a:lstStyle>
            <a:lvl1pPr>
              <a:defRPr/>
            </a:lvl1pPr>
          </a:lstStyle>
          <a:p>
            <a:endParaRPr lang="en-US" altLang="en-US">
              <a:solidFill>
                <a:srgbClr val="000000"/>
              </a:solidFill>
            </a:endParaRPr>
          </a:p>
        </p:txBody>
      </p:sp>
      <p:sp>
        <p:nvSpPr>
          <p:cNvPr id="7" name="Footer Placeholder 6"/>
          <p:cNvSpPr>
            <a:spLocks noGrp="1"/>
          </p:cNvSpPr>
          <p:nvPr>
            <p:ph type="ftr" sz="quarter" idx="11"/>
          </p:nvPr>
        </p:nvSpPr>
        <p:spPr>
          <a:xfrm>
            <a:off x="3124200" y="6248400"/>
            <a:ext cx="2895600" cy="457200"/>
          </a:xfrm>
        </p:spPr>
        <p:txBody>
          <a:bodyPr/>
          <a:lstStyle>
            <a:lvl1pPr>
              <a:defRPr/>
            </a:lvl1pPr>
          </a:lstStyle>
          <a:p>
            <a:endParaRPr lang="en-US" altLang="en-US">
              <a:solidFill>
                <a:srgbClr val="000000"/>
              </a:solidFill>
            </a:endParaRPr>
          </a:p>
        </p:txBody>
      </p:sp>
      <p:sp>
        <p:nvSpPr>
          <p:cNvPr id="8" name="Slide Number Placeholder 7"/>
          <p:cNvSpPr>
            <a:spLocks noGrp="1"/>
          </p:cNvSpPr>
          <p:nvPr>
            <p:ph type="sldNum" sz="quarter" idx="12"/>
          </p:nvPr>
        </p:nvSpPr>
        <p:spPr>
          <a:xfrm>
            <a:off x="6553200" y="6248400"/>
            <a:ext cx="1905000" cy="457200"/>
          </a:xfrm>
        </p:spPr>
        <p:txBody>
          <a:bodyPr/>
          <a:lstStyle>
            <a:lvl1pPr>
              <a:defRPr/>
            </a:lvl1pPr>
          </a:lstStyle>
          <a:p>
            <a:fld id="{94B23614-B897-4480-B6E3-9D7E52830BF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391905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p:cNvSpPr>
            <a:spLocks noGrp="1"/>
          </p:cNvSpPr>
          <p:nvPr>
            <p:ph type="dt" sz="half" idx="10"/>
          </p:nvPr>
        </p:nvSpPr>
        <p:spPr>
          <a:xfrm>
            <a:off x="685800" y="6248400"/>
            <a:ext cx="1905000" cy="457200"/>
          </a:xfrm>
        </p:spPr>
        <p:txBody>
          <a:bodyPr/>
          <a:lstStyle>
            <a:lvl1pPr>
              <a:defRPr/>
            </a:lvl1pPr>
          </a:lstStyle>
          <a:p>
            <a:endParaRPr lang="en-US" altLang="en-US">
              <a:solidFill>
                <a:srgbClr val="000000"/>
              </a:solidFill>
            </a:endParaRPr>
          </a:p>
        </p:txBody>
      </p:sp>
      <p:sp>
        <p:nvSpPr>
          <p:cNvPr id="4" name="Footer Placeholder 3"/>
          <p:cNvSpPr>
            <a:spLocks noGrp="1"/>
          </p:cNvSpPr>
          <p:nvPr>
            <p:ph type="ftr" sz="quarter" idx="11"/>
          </p:nvPr>
        </p:nvSpPr>
        <p:spPr>
          <a:xfrm>
            <a:off x="3124200" y="6248400"/>
            <a:ext cx="2895600" cy="457200"/>
          </a:xfrm>
        </p:spPr>
        <p:txBody>
          <a:bodyPr/>
          <a:lstStyle>
            <a:lvl1pPr>
              <a:defRPr/>
            </a:lvl1pPr>
          </a:lstStyle>
          <a:p>
            <a:endParaRPr lang="en-US" altLang="en-US">
              <a:solidFill>
                <a:srgbClr val="000000"/>
              </a:solidFill>
            </a:endParaRPr>
          </a:p>
        </p:txBody>
      </p:sp>
      <p:sp>
        <p:nvSpPr>
          <p:cNvPr id="5" name="Slide Number Placeholder 4"/>
          <p:cNvSpPr>
            <a:spLocks noGrp="1"/>
          </p:cNvSpPr>
          <p:nvPr>
            <p:ph type="sldNum" sz="quarter" idx="12"/>
          </p:nvPr>
        </p:nvSpPr>
        <p:spPr>
          <a:xfrm>
            <a:off x="6553200" y="6248400"/>
            <a:ext cx="1905000" cy="457200"/>
          </a:xfrm>
        </p:spPr>
        <p:txBody>
          <a:bodyPr/>
          <a:lstStyle>
            <a:lvl1pPr>
              <a:defRPr/>
            </a:lvl1pPr>
          </a:lstStyle>
          <a:p>
            <a:fld id="{0C6699C4-960C-4314-9275-3B59DBA49801}"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7748629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ClipArt Placeholder 2"/>
          <p:cNvSpPr>
            <a:spLocks noGrp="1"/>
          </p:cNvSpPr>
          <p:nvPr>
            <p:ph type="clipArt" sz="half" idx="1"/>
          </p:nvPr>
        </p:nvSpPr>
        <p:spPr>
          <a:xfrm>
            <a:off x="685800" y="1981200"/>
            <a:ext cx="3810000" cy="4114800"/>
          </a:xfrm>
        </p:spPr>
        <p:txBody>
          <a:bodyPr/>
          <a:lstStyle/>
          <a:p>
            <a:endParaRPr lang="en-US"/>
          </a:p>
        </p:txBody>
      </p:sp>
      <p:sp>
        <p:nvSpPr>
          <p:cNvPr id="4" name="Text Placeholder 3"/>
          <p:cNvSpPr>
            <a:spLocks noGrp="1"/>
          </p:cNvSpPr>
          <p:nvPr>
            <p:ph type="body"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85800" y="6248400"/>
            <a:ext cx="1905000" cy="457200"/>
          </a:xfrm>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B9A881CD-E992-4EEF-9DD6-8FBA45B0C30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151000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AndTx" preserve="1">
  <p:cSld name="Title, 2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Content Placeholder 2"/>
          <p:cNvSpPr>
            <a:spLocks noGrp="1"/>
          </p:cNvSpPr>
          <p:nvPr>
            <p:ph sz="quarter" idx="1"/>
          </p:nvPr>
        </p:nvSpPr>
        <p:spPr>
          <a:xfrm>
            <a:off x="685800"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85800"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half" idx="3"/>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nvPr>
        </p:nvSpPr>
        <p:spPr>
          <a:xfrm>
            <a:off x="685800" y="6248400"/>
            <a:ext cx="1905000" cy="457200"/>
          </a:xfrm>
        </p:spPr>
        <p:txBody>
          <a:bodyPr/>
          <a:lstStyle>
            <a:lvl1pPr>
              <a:defRPr/>
            </a:lvl1pPr>
          </a:lstStyle>
          <a:p>
            <a:endParaRPr lang="en-US" altLang="en-US">
              <a:solidFill>
                <a:srgbClr val="000000"/>
              </a:solidFill>
            </a:endParaRPr>
          </a:p>
        </p:txBody>
      </p:sp>
      <p:sp>
        <p:nvSpPr>
          <p:cNvPr id="7" name="Footer Placeholder 6"/>
          <p:cNvSpPr>
            <a:spLocks noGrp="1"/>
          </p:cNvSpPr>
          <p:nvPr>
            <p:ph type="ftr" sz="quarter" idx="11"/>
          </p:nvPr>
        </p:nvSpPr>
        <p:spPr>
          <a:xfrm>
            <a:off x="3124200" y="6248400"/>
            <a:ext cx="2895600" cy="457200"/>
          </a:xfrm>
        </p:spPr>
        <p:txBody>
          <a:bodyPr/>
          <a:lstStyle>
            <a:lvl1pPr>
              <a:defRPr/>
            </a:lvl1pPr>
          </a:lstStyle>
          <a:p>
            <a:endParaRPr lang="en-US" altLang="en-US">
              <a:solidFill>
                <a:srgbClr val="000000"/>
              </a:solidFill>
            </a:endParaRPr>
          </a:p>
        </p:txBody>
      </p:sp>
      <p:sp>
        <p:nvSpPr>
          <p:cNvPr id="8" name="Slide Number Placeholder 7"/>
          <p:cNvSpPr>
            <a:spLocks noGrp="1"/>
          </p:cNvSpPr>
          <p:nvPr>
            <p:ph type="sldNum" sz="quarter" idx="12"/>
          </p:nvPr>
        </p:nvSpPr>
        <p:spPr>
          <a:xfrm>
            <a:off x="6553200" y="6248400"/>
            <a:ext cx="1905000" cy="457200"/>
          </a:xfrm>
        </p:spPr>
        <p:txBody>
          <a:bodyPr/>
          <a:lstStyle>
            <a:lvl1pPr>
              <a:defRPr/>
            </a:lvl1pPr>
          </a:lstStyle>
          <a:p>
            <a:fld id="{9A16A08D-68F0-4185-BF68-7BEB47536076}"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34282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9EED7869-FDAB-4AE9-800F-C234D35C1A76}"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1444070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3720B71B-3D8B-41BB-AB9F-4B04D86794F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6880027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35021F33-A2B7-4213-98A2-F729FC833DF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40915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23329D65-5A70-4344-8CD9-C2240634F4C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2183059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lt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lt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883BA0D7-DD3A-41EA-A94C-4E63AC038192}"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8258127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lt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lt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7FEF31F7-5583-4064-BFB0-A5BB3823C0B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01362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lt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9CB2994D-B76D-4D42-9EE6-2CA13BCBD019}"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0071378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1B939DCD-AED8-4BD6-BBFD-D513C25BD122}"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9867848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F710B177-B349-407B-B9E5-20A1FF550FAC}"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101558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127415DB-5AB3-4989-AC78-029299182886}"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8569382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4D6BEB13-F3D1-4C72-A4FD-AB5821032589}"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863151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85800" y="6248400"/>
            <a:ext cx="1905000" cy="457200"/>
          </a:xfrm>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47F5DBBC-00A7-4187-B10E-E1456C31B403}"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503836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85800" y="6248400"/>
            <a:ext cx="1905000" cy="457200"/>
          </a:xfrm>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5D395AD9-5E71-4520-BC50-715541A2750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320058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nvPr>
        </p:nvSpPr>
        <p:spPr>
          <a:xfrm>
            <a:off x="685800" y="6248400"/>
            <a:ext cx="1905000" cy="457200"/>
          </a:xfrm>
        </p:spPr>
        <p:txBody>
          <a:bodyPr/>
          <a:lstStyle>
            <a:lvl1pPr>
              <a:defRPr/>
            </a:lvl1pPr>
          </a:lstStyle>
          <a:p>
            <a:endParaRPr lang="en-US" altLang="en-US">
              <a:solidFill>
                <a:srgbClr val="000000"/>
              </a:solidFill>
            </a:endParaRPr>
          </a:p>
        </p:txBody>
      </p:sp>
      <p:sp>
        <p:nvSpPr>
          <p:cNvPr id="7" name="Footer Placeholder 6"/>
          <p:cNvSpPr>
            <a:spLocks noGrp="1"/>
          </p:cNvSpPr>
          <p:nvPr>
            <p:ph type="ftr" sz="quarter" idx="11"/>
          </p:nvPr>
        </p:nvSpPr>
        <p:spPr>
          <a:xfrm>
            <a:off x="3124200" y="6248400"/>
            <a:ext cx="2895600" cy="457200"/>
          </a:xfrm>
        </p:spPr>
        <p:txBody>
          <a:bodyPr/>
          <a:lstStyle>
            <a:lvl1pPr>
              <a:defRPr/>
            </a:lvl1pPr>
          </a:lstStyle>
          <a:p>
            <a:endParaRPr lang="en-US" altLang="en-US">
              <a:solidFill>
                <a:srgbClr val="000000"/>
              </a:solidFill>
            </a:endParaRPr>
          </a:p>
        </p:txBody>
      </p:sp>
      <p:sp>
        <p:nvSpPr>
          <p:cNvPr id="8" name="Slide Number Placeholder 7"/>
          <p:cNvSpPr>
            <a:spLocks noGrp="1"/>
          </p:cNvSpPr>
          <p:nvPr>
            <p:ph type="sldNum" sz="quarter" idx="12"/>
          </p:nvPr>
        </p:nvSpPr>
        <p:spPr>
          <a:xfrm>
            <a:off x="6553200" y="6248400"/>
            <a:ext cx="1905000" cy="457200"/>
          </a:xfrm>
        </p:spPr>
        <p:txBody>
          <a:bodyPr/>
          <a:lstStyle>
            <a:lvl1pPr>
              <a:defRPr/>
            </a:lvl1pPr>
          </a:lstStyle>
          <a:p>
            <a:fld id="{94B23614-B897-4480-B6E3-9D7E52830BF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159481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p:cNvSpPr>
            <a:spLocks noGrp="1"/>
          </p:cNvSpPr>
          <p:nvPr>
            <p:ph type="dt" sz="half" idx="10"/>
          </p:nvPr>
        </p:nvSpPr>
        <p:spPr>
          <a:xfrm>
            <a:off x="685800" y="6248400"/>
            <a:ext cx="1905000" cy="457200"/>
          </a:xfrm>
        </p:spPr>
        <p:txBody>
          <a:bodyPr/>
          <a:lstStyle>
            <a:lvl1pPr>
              <a:defRPr/>
            </a:lvl1pPr>
          </a:lstStyle>
          <a:p>
            <a:endParaRPr lang="en-US" altLang="en-US">
              <a:solidFill>
                <a:srgbClr val="000000"/>
              </a:solidFill>
            </a:endParaRPr>
          </a:p>
        </p:txBody>
      </p:sp>
      <p:sp>
        <p:nvSpPr>
          <p:cNvPr id="4" name="Footer Placeholder 3"/>
          <p:cNvSpPr>
            <a:spLocks noGrp="1"/>
          </p:cNvSpPr>
          <p:nvPr>
            <p:ph type="ftr" sz="quarter" idx="11"/>
          </p:nvPr>
        </p:nvSpPr>
        <p:spPr>
          <a:xfrm>
            <a:off x="3124200" y="6248400"/>
            <a:ext cx="2895600" cy="457200"/>
          </a:xfrm>
        </p:spPr>
        <p:txBody>
          <a:bodyPr/>
          <a:lstStyle>
            <a:lvl1pPr>
              <a:defRPr/>
            </a:lvl1pPr>
          </a:lstStyle>
          <a:p>
            <a:endParaRPr lang="en-US" altLang="en-US">
              <a:solidFill>
                <a:srgbClr val="000000"/>
              </a:solidFill>
            </a:endParaRPr>
          </a:p>
        </p:txBody>
      </p:sp>
      <p:sp>
        <p:nvSpPr>
          <p:cNvPr id="5" name="Slide Number Placeholder 4"/>
          <p:cNvSpPr>
            <a:spLocks noGrp="1"/>
          </p:cNvSpPr>
          <p:nvPr>
            <p:ph type="sldNum" sz="quarter" idx="12"/>
          </p:nvPr>
        </p:nvSpPr>
        <p:spPr>
          <a:xfrm>
            <a:off x="6553200" y="6248400"/>
            <a:ext cx="1905000" cy="457200"/>
          </a:xfrm>
        </p:spPr>
        <p:txBody>
          <a:bodyPr/>
          <a:lstStyle>
            <a:lvl1pPr>
              <a:defRPr/>
            </a:lvl1pPr>
          </a:lstStyle>
          <a:p>
            <a:fld id="{0C6699C4-960C-4314-9275-3B59DBA49801}"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0999843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ClipArt Placeholder 2"/>
          <p:cNvSpPr>
            <a:spLocks noGrp="1"/>
          </p:cNvSpPr>
          <p:nvPr>
            <p:ph type="clipArt" sz="half" idx="1"/>
          </p:nvPr>
        </p:nvSpPr>
        <p:spPr>
          <a:xfrm>
            <a:off x="685800" y="1981200"/>
            <a:ext cx="3810000" cy="4114800"/>
          </a:xfrm>
        </p:spPr>
        <p:txBody>
          <a:bodyPr/>
          <a:lstStyle/>
          <a:p>
            <a:endParaRPr lang="en-US"/>
          </a:p>
        </p:txBody>
      </p:sp>
      <p:sp>
        <p:nvSpPr>
          <p:cNvPr id="4" name="Text Placeholder 3"/>
          <p:cNvSpPr>
            <a:spLocks noGrp="1"/>
          </p:cNvSpPr>
          <p:nvPr>
            <p:ph type="body"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85800" y="6248400"/>
            <a:ext cx="1905000" cy="457200"/>
          </a:xfrm>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B9A881CD-E992-4EEF-9DD6-8FBA45B0C30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472937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AndTx" preserve="1">
  <p:cSld name="Title, 2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Content Placeholder 2"/>
          <p:cNvSpPr>
            <a:spLocks noGrp="1"/>
          </p:cNvSpPr>
          <p:nvPr>
            <p:ph sz="quarter" idx="1"/>
          </p:nvPr>
        </p:nvSpPr>
        <p:spPr>
          <a:xfrm>
            <a:off x="685800"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85800"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half" idx="3"/>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nvPr>
        </p:nvSpPr>
        <p:spPr>
          <a:xfrm>
            <a:off x="685800" y="6248400"/>
            <a:ext cx="1905000" cy="457200"/>
          </a:xfrm>
        </p:spPr>
        <p:txBody>
          <a:bodyPr/>
          <a:lstStyle>
            <a:lvl1pPr>
              <a:defRPr/>
            </a:lvl1pPr>
          </a:lstStyle>
          <a:p>
            <a:endParaRPr lang="en-US" altLang="en-US">
              <a:solidFill>
                <a:srgbClr val="000000"/>
              </a:solidFill>
            </a:endParaRPr>
          </a:p>
        </p:txBody>
      </p:sp>
      <p:sp>
        <p:nvSpPr>
          <p:cNvPr id="7" name="Footer Placeholder 6"/>
          <p:cNvSpPr>
            <a:spLocks noGrp="1"/>
          </p:cNvSpPr>
          <p:nvPr>
            <p:ph type="ftr" sz="quarter" idx="11"/>
          </p:nvPr>
        </p:nvSpPr>
        <p:spPr>
          <a:xfrm>
            <a:off x="3124200" y="6248400"/>
            <a:ext cx="2895600" cy="457200"/>
          </a:xfrm>
        </p:spPr>
        <p:txBody>
          <a:bodyPr/>
          <a:lstStyle>
            <a:lvl1pPr>
              <a:defRPr/>
            </a:lvl1pPr>
          </a:lstStyle>
          <a:p>
            <a:endParaRPr lang="en-US" altLang="en-US">
              <a:solidFill>
                <a:srgbClr val="000000"/>
              </a:solidFill>
            </a:endParaRPr>
          </a:p>
        </p:txBody>
      </p:sp>
      <p:sp>
        <p:nvSpPr>
          <p:cNvPr id="8" name="Slide Number Placeholder 7"/>
          <p:cNvSpPr>
            <a:spLocks noGrp="1"/>
          </p:cNvSpPr>
          <p:nvPr>
            <p:ph type="sldNum" sz="quarter" idx="12"/>
          </p:nvPr>
        </p:nvSpPr>
        <p:spPr>
          <a:xfrm>
            <a:off x="6553200" y="6248400"/>
            <a:ext cx="1905000" cy="457200"/>
          </a:xfrm>
        </p:spPr>
        <p:txBody>
          <a:bodyPr/>
          <a:lstStyle>
            <a:lvl1pPr>
              <a:defRPr/>
            </a:lvl1pPr>
          </a:lstStyle>
          <a:p>
            <a:fld id="{9A16A08D-68F0-4185-BF68-7BEB47536076}"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138435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9EED7869-FDAB-4AE9-800F-C234D35C1A76}"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014966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3720B71B-3D8B-41BB-AB9F-4B04D86794F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2398258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35021F33-A2B7-4213-98A2-F729FC833DF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791548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23329D65-5A70-4344-8CD9-C2240634F4C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230810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lt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lt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883BA0D7-DD3A-41EA-A94C-4E63AC038192}"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749171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lt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lt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7FEF31F7-5583-4064-BFB0-A5BB3823C0B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736054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lt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9CB2994D-B76D-4D42-9EE6-2CA13BCBD019}"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5160425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1B939DCD-AED8-4BD6-BBFD-D513C25BD122}"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4784890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F710B177-B349-407B-B9E5-20A1FF550FAC}"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160636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127415DB-5AB3-4989-AC78-029299182886}"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26351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4D6BEB13-F3D1-4C72-A4FD-AB5821032589}"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8785060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85800" y="6248400"/>
            <a:ext cx="1905000" cy="457200"/>
          </a:xfrm>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47F5DBBC-00A7-4187-B10E-E1456C31B403}"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3285241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85800" y="6248400"/>
            <a:ext cx="1905000" cy="457200"/>
          </a:xfrm>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5D395AD9-5E71-4520-BC50-715541A2750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0499574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nvPr>
        </p:nvSpPr>
        <p:spPr>
          <a:xfrm>
            <a:off x="685800" y="6248400"/>
            <a:ext cx="1905000" cy="457200"/>
          </a:xfrm>
        </p:spPr>
        <p:txBody>
          <a:bodyPr/>
          <a:lstStyle>
            <a:lvl1pPr>
              <a:defRPr/>
            </a:lvl1pPr>
          </a:lstStyle>
          <a:p>
            <a:endParaRPr lang="en-US" altLang="en-US">
              <a:solidFill>
                <a:srgbClr val="000000"/>
              </a:solidFill>
            </a:endParaRPr>
          </a:p>
        </p:txBody>
      </p:sp>
      <p:sp>
        <p:nvSpPr>
          <p:cNvPr id="7" name="Footer Placeholder 6"/>
          <p:cNvSpPr>
            <a:spLocks noGrp="1"/>
          </p:cNvSpPr>
          <p:nvPr>
            <p:ph type="ftr" sz="quarter" idx="11"/>
          </p:nvPr>
        </p:nvSpPr>
        <p:spPr>
          <a:xfrm>
            <a:off x="3124200" y="6248400"/>
            <a:ext cx="2895600" cy="457200"/>
          </a:xfrm>
        </p:spPr>
        <p:txBody>
          <a:bodyPr/>
          <a:lstStyle>
            <a:lvl1pPr>
              <a:defRPr/>
            </a:lvl1pPr>
          </a:lstStyle>
          <a:p>
            <a:endParaRPr lang="en-US" altLang="en-US">
              <a:solidFill>
                <a:srgbClr val="000000"/>
              </a:solidFill>
            </a:endParaRPr>
          </a:p>
        </p:txBody>
      </p:sp>
      <p:sp>
        <p:nvSpPr>
          <p:cNvPr id="8" name="Slide Number Placeholder 7"/>
          <p:cNvSpPr>
            <a:spLocks noGrp="1"/>
          </p:cNvSpPr>
          <p:nvPr>
            <p:ph type="sldNum" sz="quarter" idx="12"/>
          </p:nvPr>
        </p:nvSpPr>
        <p:spPr>
          <a:xfrm>
            <a:off x="6553200" y="6248400"/>
            <a:ext cx="1905000" cy="457200"/>
          </a:xfrm>
        </p:spPr>
        <p:txBody>
          <a:bodyPr/>
          <a:lstStyle>
            <a:lvl1pPr>
              <a:defRPr/>
            </a:lvl1pPr>
          </a:lstStyle>
          <a:p>
            <a:fld id="{94B23614-B897-4480-B6E3-9D7E52830BF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3284638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p:cNvSpPr>
            <a:spLocks noGrp="1"/>
          </p:cNvSpPr>
          <p:nvPr>
            <p:ph type="dt" sz="half" idx="10"/>
          </p:nvPr>
        </p:nvSpPr>
        <p:spPr>
          <a:xfrm>
            <a:off x="685800" y="6248400"/>
            <a:ext cx="1905000" cy="457200"/>
          </a:xfrm>
        </p:spPr>
        <p:txBody>
          <a:bodyPr/>
          <a:lstStyle>
            <a:lvl1pPr>
              <a:defRPr/>
            </a:lvl1pPr>
          </a:lstStyle>
          <a:p>
            <a:endParaRPr lang="en-US" altLang="en-US">
              <a:solidFill>
                <a:srgbClr val="000000"/>
              </a:solidFill>
            </a:endParaRPr>
          </a:p>
        </p:txBody>
      </p:sp>
      <p:sp>
        <p:nvSpPr>
          <p:cNvPr id="4" name="Footer Placeholder 3"/>
          <p:cNvSpPr>
            <a:spLocks noGrp="1"/>
          </p:cNvSpPr>
          <p:nvPr>
            <p:ph type="ftr" sz="quarter" idx="11"/>
          </p:nvPr>
        </p:nvSpPr>
        <p:spPr>
          <a:xfrm>
            <a:off x="3124200" y="6248400"/>
            <a:ext cx="2895600" cy="457200"/>
          </a:xfrm>
        </p:spPr>
        <p:txBody>
          <a:bodyPr/>
          <a:lstStyle>
            <a:lvl1pPr>
              <a:defRPr/>
            </a:lvl1pPr>
          </a:lstStyle>
          <a:p>
            <a:endParaRPr lang="en-US" altLang="en-US">
              <a:solidFill>
                <a:srgbClr val="000000"/>
              </a:solidFill>
            </a:endParaRPr>
          </a:p>
        </p:txBody>
      </p:sp>
      <p:sp>
        <p:nvSpPr>
          <p:cNvPr id="5" name="Slide Number Placeholder 4"/>
          <p:cNvSpPr>
            <a:spLocks noGrp="1"/>
          </p:cNvSpPr>
          <p:nvPr>
            <p:ph type="sldNum" sz="quarter" idx="12"/>
          </p:nvPr>
        </p:nvSpPr>
        <p:spPr>
          <a:xfrm>
            <a:off x="6553200" y="6248400"/>
            <a:ext cx="1905000" cy="457200"/>
          </a:xfrm>
        </p:spPr>
        <p:txBody>
          <a:bodyPr/>
          <a:lstStyle>
            <a:lvl1pPr>
              <a:defRPr/>
            </a:lvl1pPr>
          </a:lstStyle>
          <a:p>
            <a:fld id="{0C6699C4-960C-4314-9275-3B59DBA49801}"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6466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ClipArt Placeholder 2"/>
          <p:cNvSpPr>
            <a:spLocks noGrp="1"/>
          </p:cNvSpPr>
          <p:nvPr>
            <p:ph type="clipArt" sz="half" idx="1"/>
          </p:nvPr>
        </p:nvSpPr>
        <p:spPr>
          <a:xfrm>
            <a:off x="685800" y="1981200"/>
            <a:ext cx="3810000" cy="4114800"/>
          </a:xfrm>
        </p:spPr>
        <p:txBody>
          <a:bodyPr/>
          <a:lstStyle/>
          <a:p>
            <a:endParaRPr lang="en-US"/>
          </a:p>
        </p:txBody>
      </p:sp>
      <p:sp>
        <p:nvSpPr>
          <p:cNvPr id="4" name="Text Placeholder 3"/>
          <p:cNvSpPr>
            <a:spLocks noGrp="1"/>
          </p:cNvSpPr>
          <p:nvPr>
            <p:ph type="body"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85800" y="6248400"/>
            <a:ext cx="1905000" cy="457200"/>
          </a:xfrm>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B9A881CD-E992-4EEF-9DD6-8FBA45B0C30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4330466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woObjAndTx" preserve="1">
  <p:cSld name="Title, 2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Content Placeholder 2"/>
          <p:cNvSpPr>
            <a:spLocks noGrp="1"/>
          </p:cNvSpPr>
          <p:nvPr>
            <p:ph sz="quarter" idx="1"/>
          </p:nvPr>
        </p:nvSpPr>
        <p:spPr>
          <a:xfrm>
            <a:off x="685800"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85800"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half" idx="3"/>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nvPr>
        </p:nvSpPr>
        <p:spPr>
          <a:xfrm>
            <a:off x="685800" y="6248400"/>
            <a:ext cx="1905000" cy="457200"/>
          </a:xfrm>
        </p:spPr>
        <p:txBody>
          <a:bodyPr/>
          <a:lstStyle>
            <a:lvl1pPr>
              <a:defRPr/>
            </a:lvl1pPr>
          </a:lstStyle>
          <a:p>
            <a:endParaRPr lang="en-US" altLang="en-US">
              <a:solidFill>
                <a:srgbClr val="000000"/>
              </a:solidFill>
            </a:endParaRPr>
          </a:p>
        </p:txBody>
      </p:sp>
      <p:sp>
        <p:nvSpPr>
          <p:cNvPr id="7" name="Footer Placeholder 6"/>
          <p:cNvSpPr>
            <a:spLocks noGrp="1"/>
          </p:cNvSpPr>
          <p:nvPr>
            <p:ph type="ftr" sz="quarter" idx="11"/>
          </p:nvPr>
        </p:nvSpPr>
        <p:spPr>
          <a:xfrm>
            <a:off x="3124200" y="6248400"/>
            <a:ext cx="2895600" cy="457200"/>
          </a:xfrm>
        </p:spPr>
        <p:txBody>
          <a:bodyPr/>
          <a:lstStyle>
            <a:lvl1pPr>
              <a:defRPr/>
            </a:lvl1pPr>
          </a:lstStyle>
          <a:p>
            <a:endParaRPr lang="en-US" altLang="en-US">
              <a:solidFill>
                <a:srgbClr val="000000"/>
              </a:solidFill>
            </a:endParaRPr>
          </a:p>
        </p:txBody>
      </p:sp>
      <p:sp>
        <p:nvSpPr>
          <p:cNvPr id="8" name="Slide Number Placeholder 7"/>
          <p:cNvSpPr>
            <a:spLocks noGrp="1"/>
          </p:cNvSpPr>
          <p:nvPr>
            <p:ph type="sldNum" sz="quarter" idx="12"/>
          </p:nvPr>
        </p:nvSpPr>
        <p:spPr>
          <a:xfrm>
            <a:off x="6553200" y="6248400"/>
            <a:ext cx="1905000" cy="457200"/>
          </a:xfrm>
        </p:spPr>
        <p:txBody>
          <a:bodyPr/>
          <a:lstStyle>
            <a:lvl1pPr>
              <a:defRPr/>
            </a:lvl1pPr>
          </a:lstStyle>
          <a:p>
            <a:fld id="{9A16A08D-68F0-4185-BF68-7BEB47536076}"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4319683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9EED7869-FDAB-4AE9-800F-C234D35C1A76}"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460711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3720B71B-3D8B-41BB-AB9F-4B04D86794F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0731228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35021F33-A2B7-4213-98A2-F729FC833DF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0258185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23329D65-5A70-4344-8CD9-C2240634F4C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744767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lt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lt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883BA0D7-DD3A-41EA-A94C-4E63AC038192}"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525490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lt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lt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7FEF31F7-5583-4064-BFB0-A5BB3823C0B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707159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lt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9CB2994D-B76D-4D42-9EE6-2CA13BCBD019}"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3436347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1B939DCD-AED8-4BD6-BBFD-D513C25BD122}"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0828464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F710B177-B349-407B-B9E5-20A1FF550FAC}"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378278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127415DB-5AB3-4989-AC78-029299182886}"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580676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4D6BEB13-F3D1-4C72-A4FD-AB5821032589}"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3597509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85800" y="6248400"/>
            <a:ext cx="1905000" cy="457200"/>
          </a:xfrm>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47F5DBBC-00A7-4187-B10E-E1456C31B403}"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194144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85800" y="6248400"/>
            <a:ext cx="1905000" cy="457200"/>
          </a:xfrm>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5D395AD9-5E71-4520-BC50-715541A2750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910771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nvPr>
        </p:nvSpPr>
        <p:spPr>
          <a:xfrm>
            <a:off x="685800" y="6248400"/>
            <a:ext cx="1905000" cy="457200"/>
          </a:xfrm>
        </p:spPr>
        <p:txBody>
          <a:bodyPr/>
          <a:lstStyle>
            <a:lvl1pPr>
              <a:defRPr/>
            </a:lvl1pPr>
          </a:lstStyle>
          <a:p>
            <a:endParaRPr lang="en-US" altLang="en-US">
              <a:solidFill>
                <a:srgbClr val="000000"/>
              </a:solidFill>
            </a:endParaRPr>
          </a:p>
        </p:txBody>
      </p:sp>
      <p:sp>
        <p:nvSpPr>
          <p:cNvPr id="7" name="Footer Placeholder 6"/>
          <p:cNvSpPr>
            <a:spLocks noGrp="1"/>
          </p:cNvSpPr>
          <p:nvPr>
            <p:ph type="ftr" sz="quarter" idx="11"/>
          </p:nvPr>
        </p:nvSpPr>
        <p:spPr>
          <a:xfrm>
            <a:off x="3124200" y="6248400"/>
            <a:ext cx="2895600" cy="457200"/>
          </a:xfrm>
        </p:spPr>
        <p:txBody>
          <a:bodyPr/>
          <a:lstStyle>
            <a:lvl1pPr>
              <a:defRPr/>
            </a:lvl1pPr>
          </a:lstStyle>
          <a:p>
            <a:endParaRPr lang="en-US" altLang="en-US">
              <a:solidFill>
                <a:srgbClr val="000000"/>
              </a:solidFill>
            </a:endParaRPr>
          </a:p>
        </p:txBody>
      </p:sp>
      <p:sp>
        <p:nvSpPr>
          <p:cNvPr id="8" name="Slide Number Placeholder 7"/>
          <p:cNvSpPr>
            <a:spLocks noGrp="1"/>
          </p:cNvSpPr>
          <p:nvPr>
            <p:ph type="sldNum" sz="quarter" idx="12"/>
          </p:nvPr>
        </p:nvSpPr>
        <p:spPr>
          <a:xfrm>
            <a:off x="6553200" y="6248400"/>
            <a:ext cx="1905000" cy="457200"/>
          </a:xfrm>
        </p:spPr>
        <p:txBody>
          <a:bodyPr/>
          <a:lstStyle>
            <a:lvl1pPr>
              <a:defRPr/>
            </a:lvl1pPr>
          </a:lstStyle>
          <a:p>
            <a:fld id="{94B23614-B897-4480-B6E3-9D7E52830BF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102752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p:cNvSpPr>
            <a:spLocks noGrp="1"/>
          </p:cNvSpPr>
          <p:nvPr>
            <p:ph type="dt" sz="half" idx="10"/>
          </p:nvPr>
        </p:nvSpPr>
        <p:spPr>
          <a:xfrm>
            <a:off x="685800" y="6248400"/>
            <a:ext cx="1905000" cy="457200"/>
          </a:xfrm>
        </p:spPr>
        <p:txBody>
          <a:bodyPr/>
          <a:lstStyle>
            <a:lvl1pPr>
              <a:defRPr/>
            </a:lvl1pPr>
          </a:lstStyle>
          <a:p>
            <a:endParaRPr lang="en-US" altLang="en-US">
              <a:solidFill>
                <a:srgbClr val="000000"/>
              </a:solidFill>
            </a:endParaRPr>
          </a:p>
        </p:txBody>
      </p:sp>
      <p:sp>
        <p:nvSpPr>
          <p:cNvPr id="4" name="Footer Placeholder 3"/>
          <p:cNvSpPr>
            <a:spLocks noGrp="1"/>
          </p:cNvSpPr>
          <p:nvPr>
            <p:ph type="ftr" sz="quarter" idx="11"/>
          </p:nvPr>
        </p:nvSpPr>
        <p:spPr>
          <a:xfrm>
            <a:off x="3124200" y="6248400"/>
            <a:ext cx="2895600" cy="457200"/>
          </a:xfrm>
        </p:spPr>
        <p:txBody>
          <a:bodyPr/>
          <a:lstStyle>
            <a:lvl1pPr>
              <a:defRPr/>
            </a:lvl1pPr>
          </a:lstStyle>
          <a:p>
            <a:endParaRPr lang="en-US" altLang="en-US">
              <a:solidFill>
                <a:srgbClr val="000000"/>
              </a:solidFill>
            </a:endParaRPr>
          </a:p>
        </p:txBody>
      </p:sp>
      <p:sp>
        <p:nvSpPr>
          <p:cNvPr id="5" name="Slide Number Placeholder 4"/>
          <p:cNvSpPr>
            <a:spLocks noGrp="1"/>
          </p:cNvSpPr>
          <p:nvPr>
            <p:ph type="sldNum" sz="quarter" idx="12"/>
          </p:nvPr>
        </p:nvSpPr>
        <p:spPr>
          <a:xfrm>
            <a:off x="6553200" y="6248400"/>
            <a:ext cx="1905000" cy="457200"/>
          </a:xfrm>
        </p:spPr>
        <p:txBody>
          <a:bodyPr/>
          <a:lstStyle>
            <a:lvl1pPr>
              <a:defRPr/>
            </a:lvl1pPr>
          </a:lstStyle>
          <a:p>
            <a:fld id="{0C6699C4-960C-4314-9275-3B59DBA49801}"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095084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ClipArt Placeholder 2"/>
          <p:cNvSpPr>
            <a:spLocks noGrp="1"/>
          </p:cNvSpPr>
          <p:nvPr>
            <p:ph type="clipArt" sz="half" idx="1"/>
          </p:nvPr>
        </p:nvSpPr>
        <p:spPr>
          <a:xfrm>
            <a:off x="685800" y="1981200"/>
            <a:ext cx="3810000" cy="4114800"/>
          </a:xfrm>
        </p:spPr>
        <p:txBody>
          <a:bodyPr/>
          <a:lstStyle/>
          <a:p>
            <a:endParaRPr lang="en-US"/>
          </a:p>
        </p:txBody>
      </p:sp>
      <p:sp>
        <p:nvSpPr>
          <p:cNvPr id="4" name="Text Placeholder 3"/>
          <p:cNvSpPr>
            <a:spLocks noGrp="1"/>
          </p:cNvSpPr>
          <p:nvPr>
            <p:ph type="body"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85800" y="6248400"/>
            <a:ext cx="1905000" cy="457200"/>
          </a:xfrm>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B9A881CD-E992-4EEF-9DD6-8FBA45B0C30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8587947"/>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AndTx" preserve="1">
  <p:cSld name="Title, 2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Content Placeholder 2"/>
          <p:cNvSpPr>
            <a:spLocks noGrp="1"/>
          </p:cNvSpPr>
          <p:nvPr>
            <p:ph sz="quarter" idx="1"/>
          </p:nvPr>
        </p:nvSpPr>
        <p:spPr>
          <a:xfrm>
            <a:off x="685800"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85800"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half" idx="3"/>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nvPr>
        </p:nvSpPr>
        <p:spPr>
          <a:xfrm>
            <a:off x="685800" y="6248400"/>
            <a:ext cx="1905000" cy="457200"/>
          </a:xfrm>
        </p:spPr>
        <p:txBody>
          <a:bodyPr/>
          <a:lstStyle>
            <a:lvl1pPr>
              <a:defRPr/>
            </a:lvl1pPr>
          </a:lstStyle>
          <a:p>
            <a:endParaRPr lang="en-US" altLang="en-US">
              <a:solidFill>
                <a:srgbClr val="000000"/>
              </a:solidFill>
            </a:endParaRPr>
          </a:p>
        </p:txBody>
      </p:sp>
      <p:sp>
        <p:nvSpPr>
          <p:cNvPr id="7" name="Footer Placeholder 6"/>
          <p:cNvSpPr>
            <a:spLocks noGrp="1"/>
          </p:cNvSpPr>
          <p:nvPr>
            <p:ph type="ftr" sz="quarter" idx="11"/>
          </p:nvPr>
        </p:nvSpPr>
        <p:spPr>
          <a:xfrm>
            <a:off x="3124200" y="6248400"/>
            <a:ext cx="2895600" cy="457200"/>
          </a:xfrm>
        </p:spPr>
        <p:txBody>
          <a:bodyPr/>
          <a:lstStyle>
            <a:lvl1pPr>
              <a:defRPr/>
            </a:lvl1pPr>
          </a:lstStyle>
          <a:p>
            <a:endParaRPr lang="en-US" altLang="en-US">
              <a:solidFill>
                <a:srgbClr val="000000"/>
              </a:solidFill>
            </a:endParaRPr>
          </a:p>
        </p:txBody>
      </p:sp>
      <p:sp>
        <p:nvSpPr>
          <p:cNvPr id="8" name="Slide Number Placeholder 7"/>
          <p:cNvSpPr>
            <a:spLocks noGrp="1"/>
          </p:cNvSpPr>
          <p:nvPr>
            <p:ph type="sldNum" sz="quarter" idx="12"/>
          </p:nvPr>
        </p:nvSpPr>
        <p:spPr>
          <a:xfrm>
            <a:off x="6553200" y="6248400"/>
            <a:ext cx="1905000" cy="457200"/>
          </a:xfrm>
        </p:spPr>
        <p:txBody>
          <a:bodyPr/>
          <a:lstStyle>
            <a:lvl1pPr>
              <a:defRPr/>
            </a:lvl1pPr>
          </a:lstStyle>
          <a:p>
            <a:fld id="{9A16A08D-68F0-4185-BF68-7BEB47536076}"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976615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9EED7869-FDAB-4AE9-800F-C234D35C1A76}"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5715316"/>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3720B71B-3D8B-41BB-AB9F-4B04D86794F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2125913"/>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35021F33-A2B7-4213-98A2-F729FC833DF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181693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23329D65-5A70-4344-8CD9-C2240634F4C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3408322"/>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lt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lt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883BA0D7-DD3A-41EA-A94C-4E63AC038192}"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75448716"/>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lt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lt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7FEF31F7-5583-4064-BFB0-A5BB3823C0B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3924250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lt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9CB2994D-B76D-4D42-9EE6-2CA13BCBD019}"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1242686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1B939DCD-AED8-4BD6-BBFD-D513C25BD122}"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4415607"/>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F710B177-B349-407B-B9E5-20A1FF550FAC}"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8444409"/>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127415DB-5AB3-4989-AC78-029299182886}"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00923594"/>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4D6BEB13-F3D1-4C72-A4FD-AB5821032589}"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64444264"/>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85800" y="6248400"/>
            <a:ext cx="1905000" cy="457200"/>
          </a:xfrm>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47F5DBBC-00A7-4187-B10E-E1456C31B403}"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895269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85800" y="6248400"/>
            <a:ext cx="1905000" cy="457200"/>
          </a:xfrm>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5D395AD9-5E71-4520-BC50-715541A2750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94508608"/>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nvPr>
        </p:nvSpPr>
        <p:spPr>
          <a:xfrm>
            <a:off x="685800" y="6248400"/>
            <a:ext cx="1905000" cy="457200"/>
          </a:xfrm>
        </p:spPr>
        <p:txBody>
          <a:bodyPr/>
          <a:lstStyle>
            <a:lvl1pPr>
              <a:defRPr/>
            </a:lvl1pPr>
          </a:lstStyle>
          <a:p>
            <a:endParaRPr lang="en-US" altLang="en-US">
              <a:solidFill>
                <a:srgbClr val="000000"/>
              </a:solidFill>
            </a:endParaRPr>
          </a:p>
        </p:txBody>
      </p:sp>
      <p:sp>
        <p:nvSpPr>
          <p:cNvPr id="7" name="Footer Placeholder 6"/>
          <p:cNvSpPr>
            <a:spLocks noGrp="1"/>
          </p:cNvSpPr>
          <p:nvPr>
            <p:ph type="ftr" sz="quarter" idx="11"/>
          </p:nvPr>
        </p:nvSpPr>
        <p:spPr>
          <a:xfrm>
            <a:off x="3124200" y="6248400"/>
            <a:ext cx="2895600" cy="457200"/>
          </a:xfrm>
        </p:spPr>
        <p:txBody>
          <a:bodyPr/>
          <a:lstStyle>
            <a:lvl1pPr>
              <a:defRPr/>
            </a:lvl1pPr>
          </a:lstStyle>
          <a:p>
            <a:endParaRPr lang="en-US" altLang="en-US">
              <a:solidFill>
                <a:srgbClr val="000000"/>
              </a:solidFill>
            </a:endParaRPr>
          </a:p>
        </p:txBody>
      </p:sp>
      <p:sp>
        <p:nvSpPr>
          <p:cNvPr id="8" name="Slide Number Placeholder 7"/>
          <p:cNvSpPr>
            <a:spLocks noGrp="1"/>
          </p:cNvSpPr>
          <p:nvPr>
            <p:ph type="sldNum" sz="quarter" idx="12"/>
          </p:nvPr>
        </p:nvSpPr>
        <p:spPr>
          <a:xfrm>
            <a:off x="6553200" y="6248400"/>
            <a:ext cx="1905000" cy="457200"/>
          </a:xfrm>
        </p:spPr>
        <p:txBody>
          <a:bodyPr/>
          <a:lstStyle>
            <a:lvl1pPr>
              <a:defRPr/>
            </a:lvl1pPr>
          </a:lstStyle>
          <a:p>
            <a:fld id="{94B23614-B897-4480-B6E3-9D7E52830BF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30433"/>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p:cNvSpPr>
            <a:spLocks noGrp="1"/>
          </p:cNvSpPr>
          <p:nvPr>
            <p:ph type="dt" sz="half" idx="10"/>
          </p:nvPr>
        </p:nvSpPr>
        <p:spPr>
          <a:xfrm>
            <a:off x="685800" y="6248400"/>
            <a:ext cx="1905000" cy="457200"/>
          </a:xfrm>
        </p:spPr>
        <p:txBody>
          <a:bodyPr/>
          <a:lstStyle>
            <a:lvl1pPr>
              <a:defRPr/>
            </a:lvl1pPr>
          </a:lstStyle>
          <a:p>
            <a:endParaRPr lang="en-US" altLang="en-US">
              <a:solidFill>
                <a:srgbClr val="000000"/>
              </a:solidFill>
            </a:endParaRPr>
          </a:p>
        </p:txBody>
      </p:sp>
      <p:sp>
        <p:nvSpPr>
          <p:cNvPr id="4" name="Footer Placeholder 3"/>
          <p:cNvSpPr>
            <a:spLocks noGrp="1"/>
          </p:cNvSpPr>
          <p:nvPr>
            <p:ph type="ftr" sz="quarter" idx="11"/>
          </p:nvPr>
        </p:nvSpPr>
        <p:spPr>
          <a:xfrm>
            <a:off x="3124200" y="6248400"/>
            <a:ext cx="2895600" cy="457200"/>
          </a:xfrm>
        </p:spPr>
        <p:txBody>
          <a:bodyPr/>
          <a:lstStyle>
            <a:lvl1pPr>
              <a:defRPr/>
            </a:lvl1pPr>
          </a:lstStyle>
          <a:p>
            <a:endParaRPr lang="en-US" altLang="en-US">
              <a:solidFill>
                <a:srgbClr val="000000"/>
              </a:solidFill>
            </a:endParaRPr>
          </a:p>
        </p:txBody>
      </p:sp>
      <p:sp>
        <p:nvSpPr>
          <p:cNvPr id="5" name="Slide Number Placeholder 4"/>
          <p:cNvSpPr>
            <a:spLocks noGrp="1"/>
          </p:cNvSpPr>
          <p:nvPr>
            <p:ph type="sldNum" sz="quarter" idx="12"/>
          </p:nvPr>
        </p:nvSpPr>
        <p:spPr>
          <a:xfrm>
            <a:off x="6553200" y="6248400"/>
            <a:ext cx="1905000" cy="457200"/>
          </a:xfrm>
        </p:spPr>
        <p:txBody>
          <a:bodyPr/>
          <a:lstStyle>
            <a:lvl1pPr>
              <a:defRPr/>
            </a:lvl1pPr>
          </a:lstStyle>
          <a:p>
            <a:fld id="{0C6699C4-960C-4314-9275-3B59DBA49801}"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9543964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ClipArt Placeholder 2"/>
          <p:cNvSpPr>
            <a:spLocks noGrp="1"/>
          </p:cNvSpPr>
          <p:nvPr>
            <p:ph type="clipArt" sz="half" idx="1"/>
          </p:nvPr>
        </p:nvSpPr>
        <p:spPr>
          <a:xfrm>
            <a:off x="685800" y="1981200"/>
            <a:ext cx="3810000" cy="4114800"/>
          </a:xfrm>
        </p:spPr>
        <p:txBody>
          <a:bodyPr/>
          <a:lstStyle/>
          <a:p>
            <a:endParaRPr lang="en-US"/>
          </a:p>
        </p:txBody>
      </p:sp>
      <p:sp>
        <p:nvSpPr>
          <p:cNvPr id="4" name="Text Placeholder 3"/>
          <p:cNvSpPr>
            <a:spLocks noGrp="1"/>
          </p:cNvSpPr>
          <p:nvPr>
            <p:ph type="body"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85800" y="6248400"/>
            <a:ext cx="1905000" cy="457200"/>
          </a:xfrm>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B9A881CD-E992-4EEF-9DD6-8FBA45B0C30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751858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woObjAndTx" preserve="1">
  <p:cSld name="Title, 2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Content Placeholder 2"/>
          <p:cNvSpPr>
            <a:spLocks noGrp="1"/>
          </p:cNvSpPr>
          <p:nvPr>
            <p:ph sz="quarter" idx="1"/>
          </p:nvPr>
        </p:nvSpPr>
        <p:spPr>
          <a:xfrm>
            <a:off x="685800"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85800"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half" idx="3"/>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nvPr>
        </p:nvSpPr>
        <p:spPr>
          <a:xfrm>
            <a:off x="685800" y="6248400"/>
            <a:ext cx="1905000" cy="457200"/>
          </a:xfrm>
        </p:spPr>
        <p:txBody>
          <a:bodyPr/>
          <a:lstStyle>
            <a:lvl1pPr>
              <a:defRPr/>
            </a:lvl1pPr>
          </a:lstStyle>
          <a:p>
            <a:endParaRPr lang="en-US" altLang="en-US">
              <a:solidFill>
                <a:srgbClr val="000000"/>
              </a:solidFill>
            </a:endParaRPr>
          </a:p>
        </p:txBody>
      </p:sp>
      <p:sp>
        <p:nvSpPr>
          <p:cNvPr id="7" name="Footer Placeholder 6"/>
          <p:cNvSpPr>
            <a:spLocks noGrp="1"/>
          </p:cNvSpPr>
          <p:nvPr>
            <p:ph type="ftr" sz="quarter" idx="11"/>
          </p:nvPr>
        </p:nvSpPr>
        <p:spPr>
          <a:xfrm>
            <a:off x="3124200" y="6248400"/>
            <a:ext cx="2895600" cy="457200"/>
          </a:xfrm>
        </p:spPr>
        <p:txBody>
          <a:bodyPr/>
          <a:lstStyle>
            <a:lvl1pPr>
              <a:defRPr/>
            </a:lvl1pPr>
          </a:lstStyle>
          <a:p>
            <a:endParaRPr lang="en-US" altLang="en-US">
              <a:solidFill>
                <a:srgbClr val="000000"/>
              </a:solidFill>
            </a:endParaRPr>
          </a:p>
        </p:txBody>
      </p:sp>
      <p:sp>
        <p:nvSpPr>
          <p:cNvPr id="8" name="Slide Number Placeholder 7"/>
          <p:cNvSpPr>
            <a:spLocks noGrp="1"/>
          </p:cNvSpPr>
          <p:nvPr>
            <p:ph type="sldNum" sz="quarter" idx="12"/>
          </p:nvPr>
        </p:nvSpPr>
        <p:spPr>
          <a:xfrm>
            <a:off x="6553200" y="6248400"/>
            <a:ext cx="1905000" cy="457200"/>
          </a:xfrm>
        </p:spPr>
        <p:txBody>
          <a:bodyPr/>
          <a:lstStyle>
            <a:lvl1pPr>
              <a:defRPr/>
            </a:lvl1pPr>
          </a:lstStyle>
          <a:p>
            <a:fld id="{9A16A08D-68F0-4185-BF68-7BEB47536076}"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53769348"/>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9EED7869-FDAB-4AE9-800F-C234D35C1A76}"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59211380"/>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3720B71B-3D8B-41BB-AB9F-4B04D86794F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86161395"/>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35021F33-A2B7-4213-98A2-F729FC833DF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30032342"/>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23329D65-5A70-4344-8CD9-C2240634F4C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58436033"/>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lt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lt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883BA0D7-DD3A-41EA-A94C-4E63AC038192}"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951307"/>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lt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lt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7FEF31F7-5583-4064-BFB0-A5BB3823C0B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72304464"/>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lt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9CB2994D-B76D-4D42-9EE6-2CA13BCBD019}"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81723931"/>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1B939DCD-AED8-4BD6-BBFD-D513C25BD122}"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5278671"/>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F710B177-B349-407B-B9E5-20A1FF550FAC}"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57769192"/>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127415DB-5AB3-4989-AC78-029299182886}"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18859197"/>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4D6BEB13-F3D1-4C72-A4FD-AB5821032589}"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20462104"/>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85800" y="6248400"/>
            <a:ext cx="1905000" cy="457200"/>
          </a:xfrm>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47F5DBBC-00A7-4187-B10E-E1456C31B403}"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4357471"/>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85800" y="6248400"/>
            <a:ext cx="1905000" cy="457200"/>
          </a:xfrm>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5D395AD9-5E71-4520-BC50-715541A2750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415313"/>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nvPr>
        </p:nvSpPr>
        <p:spPr>
          <a:xfrm>
            <a:off x="685800" y="6248400"/>
            <a:ext cx="1905000" cy="457200"/>
          </a:xfrm>
        </p:spPr>
        <p:txBody>
          <a:bodyPr/>
          <a:lstStyle>
            <a:lvl1pPr>
              <a:defRPr/>
            </a:lvl1pPr>
          </a:lstStyle>
          <a:p>
            <a:endParaRPr lang="en-US" altLang="en-US">
              <a:solidFill>
                <a:srgbClr val="000000"/>
              </a:solidFill>
            </a:endParaRPr>
          </a:p>
        </p:txBody>
      </p:sp>
      <p:sp>
        <p:nvSpPr>
          <p:cNvPr id="7" name="Footer Placeholder 6"/>
          <p:cNvSpPr>
            <a:spLocks noGrp="1"/>
          </p:cNvSpPr>
          <p:nvPr>
            <p:ph type="ftr" sz="quarter" idx="11"/>
          </p:nvPr>
        </p:nvSpPr>
        <p:spPr>
          <a:xfrm>
            <a:off x="3124200" y="6248400"/>
            <a:ext cx="2895600" cy="457200"/>
          </a:xfrm>
        </p:spPr>
        <p:txBody>
          <a:bodyPr/>
          <a:lstStyle>
            <a:lvl1pPr>
              <a:defRPr/>
            </a:lvl1pPr>
          </a:lstStyle>
          <a:p>
            <a:endParaRPr lang="en-US" altLang="en-US">
              <a:solidFill>
                <a:srgbClr val="000000"/>
              </a:solidFill>
            </a:endParaRPr>
          </a:p>
        </p:txBody>
      </p:sp>
      <p:sp>
        <p:nvSpPr>
          <p:cNvPr id="8" name="Slide Number Placeholder 7"/>
          <p:cNvSpPr>
            <a:spLocks noGrp="1"/>
          </p:cNvSpPr>
          <p:nvPr>
            <p:ph type="sldNum" sz="quarter" idx="12"/>
          </p:nvPr>
        </p:nvSpPr>
        <p:spPr>
          <a:xfrm>
            <a:off x="6553200" y="6248400"/>
            <a:ext cx="1905000" cy="457200"/>
          </a:xfrm>
        </p:spPr>
        <p:txBody>
          <a:bodyPr/>
          <a:lstStyle>
            <a:lvl1pPr>
              <a:defRPr/>
            </a:lvl1pPr>
          </a:lstStyle>
          <a:p>
            <a:fld id="{94B23614-B897-4480-B6E3-9D7E52830BF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93711564"/>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p:cNvSpPr>
            <a:spLocks noGrp="1"/>
          </p:cNvSpPr>
          <p:nvPr>
            <p:ph type="dt" sz="half" idx="10"/>
          </p:nvPr>
        </p:nvSpPr>
        <p:spPr>
          <a:xfrm>
            <a:off x="685800" y="6248400"/>
            <a:ext cx="1905000" cy="457200"/>
          </a:xfrm>
        </p:spPr>
        <p:txBody>
          <a:bodyPr/>
          <a:lstStyle>
            <a:lvl1pPr>
              <a:defRPr/>
            </a:lvl1pPr>
          </a:lstStyle>
          <a:p>
            <a:endParaRPr lang="en-US" altLang="en-US">
              <a:solidFill>
                <a:srgbClr val="000000"/>
              </a:solidFill>
            </a:endParaRPr>
          </a:p>
        </p:txBody>
      </p:sp>
      <p:sp>
        <p:nvSpPr>
          <p:cNvPr id="4" name="Footer Placeholder 3"/>
          <p:cNvSpPr>
            <a:spLocks noGrp="1"/>
          </p:cNvSpPr>
          <p:nvPr>
            <p:ph type="ftr" sz="quarter" idx="11"/>
          </p:nvPr>
        </p:nvSpPr>
        <p:spPr>
          <a:xfrm>
            <a:off x="3124200" y="6248400"/>
            <a:ext cx="2895600" cy="457200"/>
          </a:xfrm>
        </p:spPr>
        <p:txBody>
          <a:bodyPr/>
          <a:lstStyle>
            <a:lvl1pPr>
              <a:defRPr/>
            </a:lvl1pPr>
          </a:lstStyle>
          <a:p>
            <a:endParaRPr lang="en-US" altLang="en-US">
              <a:solidFill>
                <a:srgbClr val="000000"/>
              </a:solidFill>
            </a:endParaRPr>
          </a:p>
        </p:txBody>
      </p:sp>
      <p:sp>
        <p:nvSpPr>
          <p:cNvPr id="5" name="Slide Number Placeholder 4"/>
          <p:cNvSpPr>
            <a:spLocks noGrp="1"/>
          </p:cNvSpPr>
          <p:nvPr>
            <p:ph type="sldNum" sz="quarter" idx="12"/>
          </p:nvPr>
        </p:nvSpPr>
        <p:spPr>
          <a:xfrm>
            <a:off x="6553200" y="6248400"/>
            <a:ext cx="1905000" cy="457200"/>
          </a:xfrm>
        </p:spPr>
        <p:txBody>
          <a:bodyPr/>
          <a:lstStyle>
            <a:lvl1pPr>
              <a:defRPr/>
            </a:lvl1pPr>
          </a:lstStyle>
          <a:p>
            <a:fld id="{0C6699C4-960C-4314-9275-3B59DBA49801}"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60785229"/>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ClipArt Placeholder 2"/>
          <p:cNvSpPr>
            <a:spLocks noGrp="1"/>
          </p:cNvSpPr>
          <p:nvPr>
            <p:ph type="clipArt" sz="half" idx="1"/>
          </p:nvPr>
        </p:nvSpPr>
        <p:spPr>
          <a:xfrm>
            <a:off x="685800" y="1981200"/>
            <a:ext cx="3810000" cy="4114800"/>
          </a:xfrm>
        </p:spPr>
        <p:txBody>
          <a:bodyPr/>
          <a:lstStyle/>
          <a:p>
            <a:endParaRPr lang="en-US"/>
          </a:p>
        </p:txBody>
      </p:sp>
      <p:sp>
        <p:nvSpPr>
          <p:cNvPr id="4" name="Text Placeholder 3"/>
          <p:cNvSpPr>
            <a:spLocks noGrp="1"/>
          </p:cNvSpPr>
          <p:nvPr>
            <p:ph type="body"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85800" y="6248400"/>
            <a:ext cx="1905000" cy="457200"/>
          </a:xfrm>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B9A881CD-E992-4EEF-9DD6-8FBA45B0C30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9060806"/>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twoObjAndTx" preserve="1">
  <p:cSld name="Title, 2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Content Placeholder 2"/>
          <p:cNvSpPr>
            <a:spLocks noGrp="1"/>
          </p:cNvSpPr>
          <p:nvPr>
            <p:ph sz="quarter" idx="1"/>
          </p:nvPr>
        </p:nvSpPr>
        <p:spPr>
          <a:xfrm>
            <a:off x="685800"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85800"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half" idx="3"/>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nvPr>
        </p:nvSpPr>
        <p:spPr>
          <a:xfrm>
            <a:off x="685800" y="6248400"/>
            <a:ext cx="1905000" cy="457200"/>
          </a:xfrm>
        </p:spPr>
        <p:txBody>
          <a:bodyPr/>
          <a:lstStyle>
            <a:lvl1pPr>
              <a:defRPr/>
            </a:lvl1pPr>
          </a:lstStyle>
          <a:p>
            <a:endParaRPr lang="en-US" altLang="en-US">
              <a:solidFill>
                <a:srgbClr val="000000"/>
              </a:solidFill>
            </a:endParaRPr>
          </a:p>
        </p:txBody>
      </p:sp>
      <p:sp>
        <p:nvSpPr>
          <p:cNvPr id="7" name="Footer Placeholder 6"/>
          <p:cNvSpPr>
            <a:spLocks noGrp="1"/>
          </p:cNvSpPr>
          <p:nvPr>
            <p:ph type="ftr" sz="quarter" idx="11"/>
          </p:nvPr>
        </p:nvSpPr>
        <p:spPr>
          <a:xfrm>
            <a:off x="3124200" y="6248400"/>
            <a:ext cx="2895600" cy="457200"/>
          </a:xfrm>
        </p:spPr>
        <p:txBody>
          <a:bodyPr/>
          <a:lstStyle>
            <a:lvl1pPr>
              <a:defRPr/>
            </a:lvl1pPr>
          </a:lstStyle>
          <a:p>
            <a:endParaRPr lang="en-US" altLang="en-US">
              <a:solidFill>
                <a:srgbClr val="000000"/>
              </a:solidFill>
            </a:endParaRPr>
          </a:p>
        </p:txBody>
      </p:sp>
      <p:sp>
        <p:nvSpPr>
          <p:cNvPr id="8" name="Slide Number Placeholder 7"/>
          <p:cNvSpPr>
            <a:spLocks noGrp="1"/>
          </p:cNvSpPr>
          <p:nvPr>
            <p:ph type="sldNum" sz="quarter" idx="12"/>
          </p:nvPr>
        </p:nvSpPr>
        <p:spPr>
          <a:xfrm>
            <a:off x="6553200" y="6248400"/>
            <a:ext cx="1905000" cy="457200"/>
          </a:xfrm>
        </p:spPr>
        <p:txBody>
          <a:bodyPr/>
          <a:lstStyle>
            <a:lvl1pPr>
              <a:defRPr/>
            </a:lvl1pPr>
          </a:lstStyle>
          <a:p>
            <a:fld id="{9A16A08D-68F0-4185-BF68-7BEB47536076}"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74747285"/>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85506F1B-07F1-4119-A196-0F728C0A4213}"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01235085"/>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F5C28AD-F51B-4B5F-9CD6-9C0C9C6D2835}"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3493909"/>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591DA257-52B8-4CA4-B6E0-CEB6A1652C6A}"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66375969"/>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599F7473-167B-449A-BBED-9E02441623A6}"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645970"/>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lt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lt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75749BB5-7D8C-441A-80CC-94D6EF0B9839}"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2130656"/>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lt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lt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224EB841-2A9C-4698-BD82-9EE6B8F4FE24}"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3141363"/>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lt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61449ADA-951E-4E45-A25F-D97B5576000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44301160"/>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CE72B99F-A101-402F-9877-585849187AE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16753074"/>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B03F6E80-41B7-4E00-95F6-F9800882F76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9404140"/>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CF86DC2-B179-49E9-AE3A-F22B6B172AE2}"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77385067"/>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2A6DD4C1-6932-4A63-A2B2-FB1FB06BB064}"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78792943"/>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85506F1B-07F1-4119-A196-0F728C0A4213}"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26374005"/>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F5C28AD-F51B-4B5F-9CD6-9C0C9C6D2835}"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62056520"/>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591DA257-52B8-4CA4-B6E0-CEB6A1652C6A}"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10852318"/>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599F7473-167B-449A-BBED-9E02441623A6}"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59425854"/>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lt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lt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75749BB5-7D8C-441A-80CC-94D6EF0B9839}"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74800299"/>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lt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lt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224EB841-2A9C-4698-BD82-9EE6B8F4FE24}"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50761"/>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lt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61449ADA-951E-4E45-A25F-D97B5576000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35139757"/>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CE72B99F-A101-402F-9877-585849187AE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77151726"/>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B03F6E80-41B7-4E00-95F6-F9800882F76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7360773"/>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CF86DC2-B179-49E9-AE3A-F22B6B172AE2}"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05650719"/>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2A6DD4C1-6932-4A63-A2B2-FB1FB06BB064}"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6520516"/>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prstClr val="black"/>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prstClr val="black"/>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CF7138F-5408-4B72-AF49-70EEB28F0206}"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3760153790"/>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prstClr val="black"/>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prstClr val="black"/>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24485F2-B049-4E90-AC8F-2333C814D267}"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894081894"/>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prstClr val="black"/>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prstClr val="black"/>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5601AC7-91AE-4E3A-A580-BA305E454C26}"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2211859930"/>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prstClr val="black"/>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prstClr val="black"/>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C4A363A-54B6-480B-9604-4A76E2E57EB5}"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3247636373"/>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prstClr val="black"/>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prstClr val="black"/>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1689F97D-C718-43DB-86DA-32E659E22254}"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1957035844"/>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prstClr val="black"/>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prstClr val="black"/>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2BE83DA8-AE80-46F4-B5B8-E06E1A8D8081}"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1311613759"/>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prstClr val="black"/>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prstClr val="black"/>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7B3D97C6-DC42-4102-9C74-ACF83F73A6D5}"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580558778"/>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prstClr val="black"/>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prstClr val="black"/>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B7BF268-1498-445F-B504-D972FA6EE041}"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839579712"/>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prstClr val="black"/>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prstClr val="black"/>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AF8B7E0-F6E8-4696-8308-6FB41F79B8CE}"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1386587838"/>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prstClr val="black"/>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prstClr val="black"/>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78C3E2D-5387-4B14-B6B5-AC8260BE5014}"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1274498590"/>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prstClr val="black"/>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prstClr val="black"/>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48C14A8-452F-417C-B76E-7CC8DD9AD95C}"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392029741"/>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prstClr val="black"/>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prstClr val="black"/>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10C3CBD-18DF-4086-A02F-7746E7413D53}"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1333520281"/>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prstClr val="black"/>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prstClr val="black"/>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7B2734B-3D52-4267-BA59-9A9ABEF0F361}"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982448856"/>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prstClr val="black"/>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prstClr val="black"/>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410052C0-DBFC-48ED-B80A-479A9E3C45B9}"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1460310771"/>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prstClr val="black"/>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prstClr val="black"/>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18583F16-4012-4E02-8429-AAFF6A12456E}"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3766911533"/>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ClipArt Placeholder 2"/>
          <p:cNvSpPr>
            <a:spLocks noGrp="1"/>
          </p:cNvSpPr>
          <p:nvPr>
            <p:ph type="clipArt" sz="half" idx="1"/>
          </p:nvPr>
        </p:nvSpPr>
        <p:spPr>
          <a:xfrm>
            <a:off x="685800" y="1981200"/>
            <a:ext cx="3810000" cy="4114800"/>
          </a:xfrm>
        </p:spPr>
        <p:txBody>
          <a:bodyPr/>
          <a:lstStyle/>
          <a:p>
            <a:pPr lvl="0"/>
            <a:endParaRPr lang="en-US" noProof="0"/>
          </a:p>
        </p:txBody>
      </p:sp>
      <p:sp>
        <p:nvSpPr>
          <p:cNvPr id="4" name="Text Placeholder 3"/>
          <p:cNvSpPr>
            <a:spLocks noGrp="1"/>
          </p:cNvSpPr>
          <p:nvPr>
            <p:ph type="body"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prstClr val="black"/>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prstClr val="black"/>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C3CE454-F093-434C-A37A-DE74C6697805}"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1058226266"/>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twoObjAndTx" preserve="1">
  <p:cSld name="Title, 2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Content Placeholder 2"/>
          <p:cNvSpPr>
            <a:spLocks noGrp="1"/>
          </p:cNvSpPr>
          <p:nvPr>
            <p:ph sz="quarter" idx="1"/>
          </p:nvPr>
        </p:nvSpPr>
        <p:spPr>
          <a:xfrm>
            <a:off x="685800"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85800"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half" idx="3"/>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prstClr val="black"/>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prstClr val="black"/>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6C86AD6B-25F5-490F-B0A7-2AC019F2908C}"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3485044587"/>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C2565C57-7AA3-4801-BE6E-BA6C96DE1D5E}" type="datetimeFigureOut">
              <a:rPr lang="en-US" smtClean="0">
                <a:solidFill>
                  <a:prstClr val="black">
                    <a:tint val="75000"/>
                  </a:prstClr>
                </a:solidFill>
              </a:rPr>
              <a:pPr/>
              <a:t>8/29/2016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5D49568-D9D7-41CA-AD97-211F2EF39FC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35515581"/>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2565C57-7AA3-4801-BE6E-BA6C96DE1D5E}" type="datetimeFigureOut">
              <a:rPr lang="en-US" smtClean="0">
                <a:solidFill>
                  <a:prstClr val="black">
                    <a:tint val="75000"/>
                  </a:prstClr>
                </a:solidFill>
              </a:rPr>
              <a:pPr/>
              <a:t>8/29/2016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5D49568-D9D7-41CA-AD97-211F2EF39FC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99067493"/>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2565C57-7AA3-4801-BE6E-BA6C96DE1D5E}" type="datetimeFigureOut">
              <a:rPr lang="en-US" smtClean="0">
                <a:solidFill>
                  <a:prstClr val="black">
                    <a:tint val="75000"/>
                  </a:prstClr>
                </a:solidFill>
              </a:rPr>
              <a:pPr/>
              <a:t>8/29/2016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5D49568-D9D7-41CA-AD97-211F2EF39FC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23052817"/>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2565C57-7AA3-4801-BE6E-BA6C96DE1D5E}" type="datetimeFigureOut">
              <a:rPr lang="en-US" smtClean="0">
                <a:solidFill>
                  <a:prstClr val="black">
                    <a:tint val="75000"/>
                  </a:prstClr>
                </a:solidFill>
              </a:rPr>
              <a:pPr/>
              <a:t>8/29/2016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5D49568-D9D7-41CA-AD97-211F2EF39FC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41068758"/>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2565C57-7AA3-4801-BE6E-BA6C96DE1D5E}" type="datetimeFigureOut">
              <a:rPr lang="en-US" smtClean="0">
                <a:solidFill>
                  <a:prstClr val="black">
                    <a:tint val="75000"/>
                  </a:prstClr>
                </a:solidFill>
              </a:rPr>
              <a:pPr/>
              <a:t>8/29/2016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5D49568-D9D7-41CA-AD97-211F2EF39FC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90416870"/>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2565C57-7AA3-4801-BE6E-BA6C96DE1D5E}" type="datetimeFigureOut">
              <a:rPr lang="en-US" smtClean="0">
                <a:solidFill>
                  <a:prstClr val="black">
                    <a:tint val="75000"/>
                  </a:prstClr>
                </a:solidFill>
              </a:rPr>
              <a:pPr/>
              <a:t>8/29/2016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5D49568-D9D7-41CA-AD97-211F2EF39FC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80171862"/>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565C57-7AA3-4801-BE6E-BA6C96DE1D5E}" type="datetimeFigureOut">
              <a:rPr lang="en-US" smtClean="0">
                <a:solidFill>
                  <a:prstClr val="black">
                    <a:tint val="75000"/>
                  </a:prstClr>
                </a:solidFill>
              </a:rPr>
              <a:pPr/>
              <a:t>8/29/2016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5D49568-D9D7-41CA-AD97-211F2EF39FC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8792705"/>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2565C57-7AA3-4801-BE6E-BA6C96DE1D5E}" type="datetimeFigureOut">
              <a:rPr lang="en-US" smtClean="0">
                <a:solidFill>
                  <a:prstClr val="black">
                    <a:tint val="75000"/>
                  </a:prstClr>
                </a:solidFill>
              </a:rPr>
              <a:pPr/>
              <a:t>8/29/2016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5D49568-D9D7-41CA-AD97-211F2EF39FC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21353184"/>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2565C57-7AA3-4801-BE6E-BA6C96DE1D5E}" type="datetimeFigureOut">
              <a:rPr lang="en-US" smtClean="0">
                <a:solidFill>
                  <a:prstClr val="black">
                    <a:tint val="75000"/>
                  </a:prstClr>
                </a:solidFill>
              </a:rPr>
              <a:pPr/>
              <a:t>8/29/2016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5D49568-D9D7-41CA-AD97-211F2EF39FC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04446811"/>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2565C57-7AA3-4801-BE6E-BA6C96DE1D5E}" type="datetimeFigureOut">
              <a:rPr lang="en-US" smtClean="0">
                <a:solidFill>
                  <a:prstClr val="black">
                    <a:tint val="75000"/>
                  </a:prstClr>
                </a:solidFill>
              </a:rPr>
              <a:pPr/>
              <a:t>8/29/2016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5D49568-D9D7-41CA-AD97-211F2EF39FC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64619705"/>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2565C57-7AA3-4801-BE6E-BA6C96DE1D5E}" type="datetimeFigureOut">
              <a:rPr lang="en-US" smtClean="0">
                <a:solidFill>
                  <a:prstClr val="black">
                    <a:tint val="75000"/>
                  </a:prstClr>
                </a:solidFill>
              </a:rPr>
              <a:pPr/>
              <a:t>8/29/2016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5D49568-D9D7-41CA-AD97-211F2EF39FC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55617966"/>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85800" y="6248400"/>
            <a:ext cx="1905000" cy="457200"/>
          </a:xfrm>
        </p:spPr>
        <p:txBody>
          <a:bodyPr/>
          <a:lstStyle>
            <a:lvl1pPr>
              <a:defRPr/>
            </a:lvl1pPr>
          </a:lstStyle>
          <a:p>
            <a:endParaRPr lang="en-US" altLang="en-US">
              <a:solidFill>
                <a:prstClr val="black">
                  <a:tint val="75000"/>
                </a:prstClr>
              </a:solidFill>
            </a:endParaRPr>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ltLang="en-US">
              <a:solidFill>
                <a:prstClr val="black">
                  <a:tint val="75000"/>
                </a:prstClr>
              </a:solidFill>
            </a:endParaRPr>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47F5DBBC-00A7-4187-B10E-E1456C31B403}" type="slidenum">
              <a:rPr lang="en-US" altLang="en-US">
                <a:solidFill>
                  <a:prstClr val="black">
                    <a:tint val="75000"/>
                  </a:prstClr>
                </a:solidFill>
              </a:rPr>
              <a:pPr/>
              <a:t>‹#›</a:t>
            </a:fld>
            <a:endParaRPr lang="en-US" altLang="en-US">
              <a:solidFill>
                <a:prstClr val="black">
                  <a:tint val="75000"/>
                </a:prstClr>
              </a:solidFill>
            </a:endParaRPr>
          </a:p>
        </p:txBody>
      </p:sp>
    </p:spTree>
    <p:extLst>
      <p:ext uri="{BB962C8B-B14F-4D97-AF65-F5344CB8AC3E}">
        <p14:creationId xmlns:p14="http://schemas.microsoft.com/office/powerpoint/2010/main" val="2013968985"/>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5E2A1BC-13F5-4B79-B169-520B3D7C5DB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40621203"/>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8CF956A-E207-45F3-A109-9A4BA6CE710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04130080"/>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0968001-1871-4E5D-9EE7-218DDEE620B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26117959"/>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7BFBD8D-1A81-4D07-AF11-8064A55990D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74552204"/>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51CCA925-8DCC-439B-BDF0-0C97A8D14DB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44274386"/>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91ED098D-4B65-4702-B386-1F33A0F17F3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93720998"/>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5D18C012-1BAD-4296-8BA1-B29F35866BE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68411495"/>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EBBC581-8BE3-49DD-83EF-451BB7DE2E9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03342537"/>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79D919A-C5A6-48B1-AC93-16829C4C775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56758630"/>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ACD298A-4915-4A2B-BD5D-5F51420462FC}"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35170627"/>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324E164-2696-4733-9032-B88E9F2C6DF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75377621"/>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0A724FF9-5FD6-4AA6-BC9F-7093AF04F03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70218976"/>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3EDD74D-B760-4648-AF7B-DEB01156E64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30534512"/>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objOverTx" preserve="1">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Content Placeholder 2"/>
          <p:cNvSpPr>
            <a:spLocks noGrp="1"/>
          </p:cNvSpPr>
          <p:nvPr>
            <p:ph sz="half" idx="1"/>
          </p:nvPr>
        </p:nvSpPr>
        <p:spPr>
          <a:xfrm>
            <a:off x="685800" y="1981200"/>
            <a:ext cx="77724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5800" y="4114800"/>
            <a:ext cx="77724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920A3CC-9332-4390-9E56-7A9138723F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87376749"/>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5E2A1BC-13F5-4B79-B169-520B3D7C5DB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30610202"/>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8CF956A-E207-45F3-A109-9A4BA6CE710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666889477"/>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0968001-1871-4E5D-9EE7-218DDEE620B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00673660"/>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7BFBD8D-1A81-4D07-AF11-8064A55990D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56831636"/>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51CCA925-8DCC-439B-BDF0-0C97A8D14DB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31180100"/>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91ED098D-4B65-4702-B386-1F33A0F17F3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85709395"/>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5D18C012-1BAD-4296-8BA1-B29F35866BE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77746129"/>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EBBC581-8BE3-49DD-83EF-451BB7DE2E9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96992579"/>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79D919A-C5A6-48B1-AC93-16829C4C775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79063602"/>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ACD298A-4915-4A2B-BD5D-5F51420462FC}"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23101152"/>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324E164-2696-4733-9032-B88E9F2C6DF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87373528"/>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0A724FF9-5FD6-4AA6-BC9F-7093AF04F03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49531442"/>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3EDD74D-B760-4648-AF7B-DEB01156E64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97300682"/>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type="objOverTx" preserve="1">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Content Placeholder 2"/>
          <p:cNvSpPr>
            <a:spLocks noGrp="1"/>
          </p:cNvSpPr>
          <p:nvPr>
            <p:ph sz="half" idx="1"/>
          </p:nvPr>
        </p:nvSpPr>
        <p:spPr>
          <a:xfrm>
            <a:off x="685800" y="1981200"/>
            <a:ext cx="77724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5800" y="4114800"/>
            <a:ext cx="77724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920A3CC-9332-4390-9E56-7A9138723F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06073608"/>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5E2A1BC-13F5-4B79-B169-520B3D7C5DB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96337292"/>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8CF956A-E207-45F3-A109-9A4BA6CE710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671485768"/>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0968001-1871-4E5D-9EE7-218DDEE620B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84795764"/>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7BFBD8D-1A81-4D07-AF11-8064A55990D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21733804"/>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51CCA925-8DCC-439B-BDF0-0C97A8D14DB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07585367"/>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91ED098D-4B65-4702-B386-1F33A0F17F3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15887537"/>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5D18C012-1BAD-4296-8BA1-B29F35866BE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98802700"/>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EBBC581-8BE3-49DD-83EF-451BB7DE2E9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06468909"/>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79D919A-C5A6-48B1-AC93-16829C4C775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38490194"/>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ACD298A-4915-4A2B-BD5D-5F51420462FC}"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29483656"/>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324E164-2696-4733-9032-B88E9F2C6DF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08196404"/>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0A724FF9-5FD6-4AA6-BC9F-7093AF04F03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1718173"/>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3EDD74D-B760-4648-AF7B-DEB01156E64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74412097"/>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type="objOverTx" preserve="1">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Content Placeholder 2"/>
          <p:cNvSpPr>
            <a:spLocks noGrp="1"/>
          </p:cNvSpPr>
          <p:nvPr>
            <p:ph sz="half" idx="1"/>
          </p:nvPr>
        </p:nvSpPr>
        <p:spPr>
          <a:xfrm>
            <a:off x="685800" y="1981200"/>
            <a:ext cx="77724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5800" y="4114800"/>
            <a:ext cx="77724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920A3CC-9332-4390-9E56-7A9138723F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6672741"/>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5E2A1BC-13F5-4B79-B169-520B3D7C5DB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93087460"/>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8CF956A-E207-45F3-A109-9A4BA6CE710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6868496"/>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0968001-1871-4E5D-9EE7-218DDEE620B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80065154"/>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7BFBD8D-1A81-4D07-AF11-8064A55990D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25801577"/>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51CCA925-8DCC-439B-BDF0-0C97A8D14DB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63694277"/>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91ED098D-4B65-4702-B386-1F33A0F17F3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30981872"/>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5D18C012-1BAD-4296-8BA1-B29F35866BE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82209430"/>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EBBC581-8BE3-49DD-83EF-451BB7DE2E9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79094130"/>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79D919A-C5A6-48B1-AC93-16829C4C775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81086240"/>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ACD298A-4915-4A2B-BD5D-5F51420462FC}"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89780213"/>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324E164-2696-4733-9032-B88E9F2C6DF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7016400"/>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0A724FF9-5FD6-4AA6-BC9F-7093AF04F03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08815985"/>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3EDD74D-B760-4648-AF7B-DEB01156E64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86584658"/>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type="objOverTx" preserve="1">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Content Placeholder 2"/>
          <p:cNvSpPr>
            <a:spLocks noGrp="1"/>
          </p:cNvSpPr>
          <p:nvPr>
            <p:ph sz="half" idx="1"/>
          </p:nvPr>
        </p:nvSpPr>
        <p:spPr>
          <a:xfrm>
            <a:off x="685800" y="1981200"/>
            <a:ext cx="77724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5800" y="4114800"/>
            <a:ext cx="77724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920A3CC-9332-4390-9E56-7A9138723F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50605554"/>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C2565C57-7AA3-4801-BE6E-BA6C96DE1D5E}" type="datetimeFigureOut">
              <a:rPr lang="en-US" smtClean="0">
                <a:solidFill>
                  <a:prstClr val="black">
                    <a:tint val="75000"/>
                  </a:prstClr>
                </a:solidFill>
              </a:rPr>
              <a:pPr/>
              <a:t>8/29/2016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5D49568-D9D7-41CA-AD97-211F2EF39FC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97793647"/>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2565C57-7AA3-4801-BE6E-BA6C96DE1D5E}" type="datetimeFigureOut">
              <a:rPr lang="en-US" smtClean="0">
                <a:solidFill>
                  <a:prstClr val="black">
                    <a:tint val="75000"/>
                  </a:prstClr>
                </a:solidFill>
              </a:rPr>
              <a:pPr/>
              <a:t>8/29/2016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5D49568-D9D7-41CA-AD97-211F2EF39FC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37933376"/>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2565C57-7AA3-4801-BE6E-BA6C96DE1D5E}" type="datetimeFigureOut">
              <a:rPr lang="en-US" smtClean="0">
                <a:solidFill>
                  <a:prstClr val="black">
                    <a:tint val="75000"/>
                  </a:prstClr>
                </a:solidFill>
              </a:rPr>
              <a:pPr/>
              <a:t>8/29/2016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5D49568-D9D7-41CA-AD97-211F2EF39FC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46956635"/>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2565C57-7AA3-4801-BE6E-BA6C96DE1D5E}" type="datetimeFigureOut">
              <a:rPr lang="en-US" smtClean="0">
                <a:solidFill>
                  <a:prstClr val="black">
                    <a:tint val="75000"/>
                  </a:prstClr>
                </a:solidFill>
              </a:rPr>
              <a:pPr/>
              <a:t>8/29/2016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5D49568-D9D7-41CA-AD97-211F2EF39FC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72014127"/>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2565C57-7AA3-4801-BE6E-BA6C96DE1D5E}" type="datetimeFigureOut">
              <a:rPr lang="en-US" smtClean="0">
                <a:solidFill>
                  <a:prstClr val="black">
                    <a:tint val="75000"/>
                  </a:prstClr>
                </a:solidFill>
              </a:rPr>
              <a:pPr/>
              <a:t>8/29/2016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5D49568-D9D7-41CA-AD97-211F2EF39FC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61120999"/>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2565C57-7AA3-4801-BE6E-BA6C96DE1D5E}" type="datetimeFigureOut">
              <a:rPr lang="en-US" smtClean="0">
                <a:solidFill>
                  <a:prstClr val="black">
                    <a:tint val="75000"/>
                  </a:prstClr>
                </a:solidFill>
              </a:rPr>
              <a:pPr/>
              <a:t>8/29/2016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5D49568-D9D7-41CA-AD97-211F2EF39FC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02026423"/>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565C57-7AA3-4801-BE6E-BA6C96DE1D5E}" type="datetimeFigureOut">
              <a:rPr lang="en-US" smtClean="0">
                <a:solidFill>
                  <a:prstClr val="black">
                    <a:tint val="75000"/>
                  </a:prstClr>
                </a:solidFill>
              </a:rPr>
              <a:pPr/>
              <a:t>8/29/2016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5D49568-D9D7-41CA-AD97-211F2EF39FC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02109526"/>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2565C57-7AA3-4801-BE6E-BA6C96DE1D5E}" type="datetimeFigureOut">
              <a:rPr lang="en-US" smtClean="0">
                <a:solidFill>
                  <a:prstClr val="black">
                    <a:tint val="75000"/>
                  </a:prstClr>
                </a:solidFill>
              </a:rPr>
              <a:pPr/>
              <a:t>8/29/2016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5D49568-D9D7-41CA-AD97-211F2EF39FC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58588931"/>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2565C57-7AA3-4801-BE6E-BA6C96DE1D5E}" type="datetimeFigureOut">
              <a:rPr lang="en-US" smtClean="0">
                <a:solidFill>
                  <a:prstClr val="black">
                    <a:tint val="75000"/>
                  </a:prstClr>
                </a:solidFill>
              </a:rPr>
              <a:pPr/>
              <a:t>8/29/2016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5D49568-D9D7-41CA-AD97-211F2EF39FC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49462697"/>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2565C57-7AA3-4801-BE6E-BA6C96DE1D5E}" type="datetimeFigureOut">
              <a:rPr lang="en-US" smtClean="0">
                <a:solidFill>
                  <a:prstClr val="black">
                    <a:tint val="75000"/>
                  </a:prstClr>
                </a:solidFill>
              </a:rPr>
              <a:pPr/>
              <a:t>8/29/2016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5D49568-D9D7-41CA-AD97-211F2EF39FC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91580448"/>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2565C57-7AA3-4801-BE6E-BA6C96DE1D5E}" type="datetimeFigureOut">
              <a:rPr lang="en-US" smtClean="0">
                <a:solidFill>
                  <a:prstClr val="black">
                    <a:tint val="75000"/>
                  </a:prstClr>
                </a:solidFill>
              </a:rPr>
              <a:pPr/>
              <a:t>8/29/2016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5D49568-D9D7-41CA-AD97-211F2EF39FC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59315617"/>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85800" y="6248400"/>
            <a:ext cx="1905000" cy="457200"/>
          </a:xfrm>
        </p:spPr>
        <p:txBody>
          <a:bodyPr/>
          <a:lstStyle>
            <a:lvl1pPr>
              <a:defRPr/>
            </a:lvl1pPr>
          </a:lstStyle>
          <a:p>
            <a:endParaRPr lang="en-US" altLang="en-US">
              <a:solidFill>
                <a:prstClr val="black">
                  <a:tint val="75000"/>
                </a:prstClr>
              </a:solidFill>
            </a:endParaRPr>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ltLang="en-US">
              <a:solidFill>
                <a:prstClr val="black">
                  <a:tint val="75000"/>
                </a:prstClr>
              </a:solidFill>
            </a:endParaRPr>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47F5DBBC-00A7-4187-B10E-E1456C31B403}" type="slidenum">
              <a:rPr lang="en-US" altLang="en-US">
                <a:solidFill>
                  <a:prstClr val="black">
                    <a:tint val="75000"/>
                  </a:prstClr>
                </a:solidFill>
              </a:rPr>
              <a:pPr/>
              <a:t>‹#›</a:t>
            </a:fld>
            <a:endParaRPr lang="en-US" altLang="en-US">
              <a:solidFill>
                <a:prstClr val="black">
                  <a:tint val="75000"/>
                </a:prstClr>
              </a:solidFill>
            </a:endParaRPr>
          </a:p>
        </p:txBody>
      </p:sp>
    </p:spTree>
    <p:extLst>
      <p:ext uri="{BB962C8B-B14F-4D97-AF65-F5344CB8AC3E}">
        <p14:creationId xmlns:p14="http://schemas.microsoft.com/office/powerpoint/2010/main" val="8183024"/>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C2565C57-7AA3-4801-BE6E-BA6C96DE1D5E}" type="datetimeFigureOut">
              <a:rPr lang="en-US" smtClean="0">
                <a:solidFill>
                  <a:prstClr val="black">
                    <a:tint val="75000"/>
                  </a:prstClr>
                </a:solidFill>
              </a:rPr>
              <a:pPr/>
              <a:t>8/29/2016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5D49568-D9D7-41CA-AD97-211F2EF39FC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25667565"/>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2565C57-7AA3-4801-BE6E-BA6C96DE1D5E}" type="datetimeFigureOut">
              <a:rPr lang="en-US" smtClean="0">
                <a:solidFill>
                  <a:prstClr val="black">
                    <a:tint val="75000"/>
                  </a:prstClr>
                </a:solidFill>
              </a:rPr>
              <a:pPr/>
              <a:t>8/29/2016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5D49568-D9D7-41CA-AD97-211F2EF39FC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22378674"/>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2565C57-7AA3-4801-BE6E-BA6C96DE1D5E}" type="datetimeFigureOut">
              <a:rPr lang="en-US" smtClean="0">
                <a:solidFill>
                  <a:prstClr val="black">
                    <a:tint val="75000"/>
                  </a:prstClr>
                </a:solidFill>
              </a:rPr>
              <a:pPr/>
              <a:t>8/29/2016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5D49568-D9D7-41CA-AD97-211F2EF39FC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09977721"/>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2565C57-7AA3-4801-BE6E-BA6C96DE1D5E}" type="datetimeFigureOut">
              <a:rPr lang="en-US" smtClean="0">
                <a:solidFill>
                  <a:prstClr val="black">
                    <a:tint val="75000"/>
                  </a:prstClr>
                </a:solidFill>
              </a:rPr>
              <a:pPr/>
              <a:t>8/29/2016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5D49568-D9D7-41CA-AD97-211F2EF39FC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90763999"/>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2565C57-7AA3-4801-BE6E-BA6C96DE1D5E}" type="datetimeFigureOut">
              <a:rPr lang="en-US" smtClean="0">
                <a:solidFill>
                  <a:prstClr val="black">
                    <a:tint val="75000"/>
                  </a:prstClr>
                </a:solidFill>
              </a:rPr>
              <a:pPr/>
              <a:t>8/29/2016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5D49568-D9D7-41CA-AD97-211F2EF39FC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72317879"/>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2565C57-7AA3-4801-BE6E-BA6C96DE1D5E}" type="datetimeFigureOut">
              <a:rPr lang="en-US" smtClean="0">
                <a:solidFill>
                  <a:prstClr val="black">
                    <a:tint val="75000"/>
                  </a:prstClr>
                </a:solidFill>
              </a:rPr>
              <a:pPr/>
              <a:t>8/29/2016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5D49568-D9D7-41CA-AD97-211F2EF39FC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58376908"/>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565C57-7AA3-4801-BE6E-BA6C96DE1D5E}" type="datetimeFigureOut">
              <a:rPr lang="en-US" smtClean="0">
                <a:solidFill>
                  <a:prstClr val="black">
                    <a:tint val="75000"/>
                  </a:prstClr>
                </a:solidFill>
              </a:rPr>
              <a:pPr/>
              <a:t>8/29/2016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5D49568-D9D7-41CA-AD97-211F2EF39FC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08647708"/>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2565C57-7AA3-4801-BE6E-BA6C96DE1D5E}" type="datetimeFigureOut">
              <a:rPr lang="en-US" smtClean="0">
                <a:solidFill>
                  <a:prstClr val="black">
                    <a:tint val="75000"/>
                  </a:prstClr>
                </a:solidFill>
              </a:rPr>
              <a:pPr/>
              <a:t>8/29/2016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5D49568-D9D7-41CA-AD97-211F2EF39FC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0155143"/>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2565C57-7AA3-4801-BE6E-BA6C96DE1D5E}" type="datetimeFigureOut">
              <a:rPr lang="en-US" smtClean="0">
                <a:solidFill>
                  <a:prstClr val="black">
                    <a:tint val="75000"/>
                  </a:prstClr>
                </a:solidFill>
              </a:rPr>
              <a:pPr/>
              <a:t>8/29/2016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5D49568-D9D7-41CA-AD97-211F2EF39FC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13138581"/>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2565C57-7AA3-4801-BE6E-BA6C96DE1D5E}" type="datetimeFigureOut">
              <a:rPr lang="en-US" smtClean="0">
                <a:solidFill>
                  <a:prstClr val="black">
                    <a:tint val="75000"/>
                  </a:prstClr>
                </a:solidFill>
              </a:rPr>
              <a:pPr/>
              <a:t>8/29/2016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5D49568-D9D7-41CA-AD97-211F2EF39FC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69847701"/>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2565C57-7AA3-4801-BE6E-BA6C96DE1D5E}" type="datetimeFigureOut">
              <a:rPr lang="en-US" smtClean="0">
                <a:solidFill>
                  <a:prstClr val="black">
                    <a:tint val="75000"/>
                  </a:prstClr>
                </a:solidFill>
              </a:rPr>
              <a:pPr/>
              <a:t>8/29/2016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5D49568-D9D7-41CA-AD97-211F2EF39FC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02217962"/>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85800" y="6248400"/>
            <a:ext cx="1905000" cy="457200"/>
          </a:xfrm>
        </p:spPr>
        <p:txBody>
          <a:bodyPr/>
          <a:lstStyle>
            <a:lvl1pPr>
              <a:defRPr/>
            </a:lvl1pPr>
          </a:lstStyle>
          <a:p>
            <a:endParaRPr lang="en-US" altLang="en-US">
              <a:solidFill>
                <a:prstClr val="black">
                  <a:tint val="75000"/>
                </a:prstClr>
              </a:solidFill>
            </a:endParaRPr>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ltLang="en-US">
              <a:solidFill>
                <a:prstClr val="black">
                  <a:tint val="75000"/>
                </a:prstClr>
              </a:solidFill>
            </a:endParaRPr>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47F5DBBC-00A7-4187-B10E-E1456C31B403}" type="slidenum">
              <a:rPr lang="en-US" altLang="en-US">
                <a:solidFill>
                  <a:prstClr val="black">
                    <a:tint val="75000"/>
                  </a:prstClr>
                </a:solidFill>
              </a:rPr>
              <a:pPr/>
              <a:t>‹#›</a:t>
            </a:fld>
            <a:endParaRPr lang="en-US" altLang="en-US">
              <a:solidFill>
                <a:prstClr val="black">
                  <a:tint val="75000"/>
                </a:prstClr>
              </a:solidFill>
            </a:endParaRPr>
          </a:p>
        </p:txBody>
      </p:sp>
    </p:spTree>
    <p:extLst>
      <p:ext uri="{BB962C8B-B14F-4D97-AF65-F5344CB8AC3E}">
        <p14:creationId xmlns:p14="http://schemas.microsoft.com/office/powerpoint/2010/main" val="1812109793"/>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prstClr val="black"/>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prstClr val="black"/>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CF7138F-5408-4B72-AF49-70EEB28F0206}"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2237742551"/>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prstClr val="black"/>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prstClr val="black"/>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24485F2-B049-4E90-AC8F-2333C814D267}"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2279781518"/>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prstClr val="black"/>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prstClr val="black"/>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5601AC7-91AE-4E3A-A580-BA305E454C26}"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568360226"/>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prstClr val="black"/>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prstClr val="black"/>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C4A363A-54B6-480B-9604-4A76E2E57EB5}"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1284410250"/>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prstClr val="black"/>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prstClr val="black"/>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1689F97D-C718-43DB-86DA-32E659E22254}"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169962824"/>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prstClr val="black"/>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prstClr val="black"/>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2BE83DA8-AE80-46F4-B5B8-E06E1A8D8081}"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780044901"/>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prstClr val="black"/>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prstClr val="black"/>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7B3D97C6-DC42-4102-9C74-ACF83F73A6D5}"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639197349"/>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prstClr val="black"/>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prstClr val="black"/>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B7BF268-1498-445F-B504-D972FA6EE041}"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1767120594"/>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prstClr val="black"/>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prstClr val="black"/>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AF8B7E0-F6E8-4696-8308-6FB41F79B8CE}"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1980130291"/>
      </p:ext>
    </p:extLst>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prstClr val="black"/>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prstClr val="black"/>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78C3E2D-5387-4B14-B6B5-AC8260BE5014}"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1249331259"/>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prstClr val="black"/>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prstClr val="black"/>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48C14A8-452F-417C-B76E-7CC8DD9AD95C}"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975192496"/>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prstClr val="black"/>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prstClr val="black"/>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10C3CBD-18DF-4086-A02F-7746E7413D53}"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2932680727"/>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prstClr val="black"/>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prstClr val="black"/>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7B2734B-3D52-4267-BA59-9A9ABEF0F361}"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3754994982"/>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prstClr val="black"/>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prstClr val="black"/>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410052C0-DBFC-48ED-B80A-479A9E3C45B9}"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3458168404"/>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prstClr val="black"/>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prstClr val="black"/>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18583F16-4012-4E02-8429-AAFF6A12456E}"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2627426550"/>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ClipArt Placeholder 2"/>
          <p:cNvSpPr>
            <a:spLocks noGrp="1"/>
          </p:cNvSpPr>
          <p:nvPr>
            <p:ph type="clipArt" sz="half" idx="1"/>
          </p:nvPr>
        </p:nvSpPr>
        <p:spPr>
          <a:xfrm>
            <a:off x="685800" y="1981200"/>
            <a:ext cx="3810000" cy="4114800"/>
          </a:xfrm>
        </p:spPr>
        <p:txBody>
          <a:bodyPr/>
          <a:lstStyle/>
          <a:p>
            <a:pPr lvl="0"/>
            <a:endParaRPr lang="en-US" noProof="0"/>
          </a:p>
        </p:txBody>
      </p:sp>
      <p:sp>
        <p:nvSpPr>
          <p:cNvPr id="4" name="Text Placeholder 3"/>
          <p:cNvSpPr>
            <a:spLocks noGrp="1"/>
          </p:cNvSpPr>
          <p:nvPr>
            <p:ph type="body"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prstClr val="black"/>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prstClr val="black"/>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C3CE454-F093-434C-A37A-DE74C6697805}"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4247237884"/>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twoObjAndTx" preserve="1">
  <p:cSld name="Title, 2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Content Placeholder 2"/>
          <p:cNvSpPr>
            <a:spLocks noGrp="1"/>
          </p:cNvSpPr>
          <p:nvPr>
            <p:ph sz="quarter" idx="1"/>
          </p:nvPr>
        </p:nvSpPr>
        <p:spPr>
          <a:xfrm>
            <a:off x="685800"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85800"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half" idx="3"/>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prstClr val="black"/>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prstClr val="black"/>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6C86AD6B-25F5-490F-B0A7-2AC019F2908C}"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1444889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theme" Target="../theme/theme2.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18" Type="http://schemas.openxmlformats.org/officeDocument/2006/relationships/theme" Target="../theme/theme3.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17" Type="http://schemas.openxmlformats.org/officeDocument/2006/relationships/slideLayout" Target="../slideLayouts/slideLayout43.xml"/><Relationship Id="rId2" Type="http://schemas.openxmlformats.org/officeDocument/2006/relationships/slideLayout" Target="../slideLayouts/slideLayout28.xml"/><Relationship Id="rId16" Type="http://schemas.openxmlformats.org/officeDocument/2006/relationships/slideLayout" Target="../slideLayouts/slideLayout42.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slideLayout" Target="../slideLayouts/slideLayout4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18" Type="http://schemas.openxmlformats.org/officeDocument/2006/relationships/theme" Target="../theme/theme4.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slideLayout" Target="../slideLayouts/slideLayout60.xml"/><Relationship Id="rId2" Type="http://schemas.openxmlformats.org/officeDocument/2006/relationships/slideLayout" Target="../slideLayouts/slideLayout45.xml"/><Relationship Id="rId16" Type="http://schemas.openxmlformats.org/officeDocument/2006/relationships/slideLayout" Target="../slideLayouts/slideLayout59.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5" Type="http://schemas.openxmlformats.org/officeDocument/2006/relationships/slideLayout" Target="../slideLayouts/slideLayout5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slideLayout" Target="../slideLayouts/slideLayout73.xml"/><Relationship Id="rId18" Type="http://schemas.openxmlformats.org/officeDocument/2006/relationships/theme" Target="../theme/theme5.xml"/><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slideLayout" Target="../slideLayouts/slideLayout72.xml"/><Relationship Id="rId17" Type="http://schemas.openxmlformats.org/officeDocument/2006/relationships/slideLayout" Target="../slideLayouts/slideLayout77.xml"/><Relationship Id="rId2" Type="http://schemas.openxmlformats.org/officeDocument/2006/relationships/slideLayout" Target="../slideLayouts/slideLayout62.xml"/><Relationship Id="rId16" Type="http://schemas.openxmlformats.org/officeDocument/2006/relationships/slideLayout" Target="../slideLayouts/slideLayout76.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5" Type="http://schemas.openxmlformats.org/officeDocument/2006/relationships/slideLayout" Target="../slideLayouts/slideLayout75.xml"/><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 Id="rId14" Type="http://schemas.openxmlformats.org/officeDocument/2006/relationships/slideLayout" Target="../slideLayouts/slideLayout7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slideLayout" Target="../slideLayouts/slideLayout90.xml"/><Relationship Id="rId18" Type="http://schemas.openxmlformats.org/officeDocument/2006/relationships/theme" Target="../theme/theme6.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slideLayout" Target="../slideLayouts/slideLayout89.xml"/><Relationship Id="rId17" Type="http://schemas.openxmlformats.org/officeDocument/2006/relationships/slideLayout" Target="../slideLayouts/slideLayout94.xml"/><Relationship Id="rId2" Type="http://schemas.openxmlformats.org/officeDocument/2006/relationships/slideLayout" Target="../slideLayouts/slideLayout79.xml"/><Relationship Id="rId16" Type="http://schemas.openxmlformats.org/officeDocument/2006/relationships/slideLayout" Target="../slideLayouts/slideLayout93.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5" Type="http://schemas.openxmlformats.org/officeDocument/2006/relationships/slideLayout" Target="../slideLayouts/slideLayout9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 Id="rId14" Type="http://schemas.openxmlformats.org/officeDocument/2006/relationships/slideLayout" Target="../slideLayouts/slideLayout91.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02.xml"/><Relationship Id="rId13" Type="http://schemas.openxmlformats.org/officeDocument/2006/relationships/slideLayout" Target="../slideLayouts/slideLayout107.xml"/><Relationship Id="rId18" Type="http://schemas.openxmlformats.org/officeDocument/2006/relationships/theme" Target="../theme/theme7.xml"/><Relationship Id="rId3" Type="http://schemas.openxmlformats.org/officeDocument/2006/relationships/slideLayout" Target="../slideLayouts/slideLayout97.xml"/><Relationship Id="rId7" Type="http://schemas.openxmlformats.org/officeDocument/2006/relationships/slideLayout" Target="../slideLayouts/slideLayout101.xml"/><Relationship Id="rId12" Type="http://schemas.openxmlformats.org/officeDocument/2006/relationships/slideLayout" Target="../slideLayouts/slideLayout106.xml"/><Relationship Id="rId17" Type="http://schemas.openxmlformats.org/officeDocument/2006/relationships/slideLayout" Target="../slideLayouts/slideLayout111.xml"/><Relationship Id="rId2" Type="http://schemas.openxmlformats.org/officeDocument/2006/relationships/slideLayout" Target="../slideLayouts/slideLayout96.xml"/><Relationship Id="rId16" Type="http://schemas.openxmlformats.org/officeDocument/2006/relationships/slideLayout" Target="../slideLayouts/slideLayout110.xml"/><Relationship Id="rId1" Type="http://schemas.openxmlformats.org/officeDocument/2006/relationships/slideLayout" Target="../slideLayouts/slideLayout95.xml"/><Relationship Id="rId6" Type="http://schemas.openxmlformats.org/officeDocument/2006/relationships/slideLayout" Target="../slideLayouts/slideLayout100.xml"/><Relationship Id="rId11" Type="http://schemas.openxmlformats.org/officeDocument/2006/relationships/slideLayout" Target="../slideLayouts/slideLayout105.xml"/><Relationship Id="rId5" Type="http://schemas.openxmlformats.org/officeDocument/2006/relationships/slideLayout" Target="../slideLayouts/slideLayout99.xml"/><Relationship Id="rId15" Type="http://schemas.openxmlformats.org/officeDocument/2006/relationships/slideLayout" Target="../slideLayouts/slideLayout109.xml"/><Relationship Id="rId10" Type="http://schemas.openxmlformats.org/officeDocument/2006/relationships/slideLayout" Target="../slideLayouts/slideLayout104.xml"/><Relationship Id="rId4" Type="http://schemas.openxmlformats.org/officeDocument/2006/relationships/slideLayout" Target="../slideLayouts/slideLayout98.xml"/><Relationship Id="rId9" Type="http://schemas.openxmlformats.org/officeDocument/2006/relationships/slideLayout" Target="../slideLayouts/slideLayout103.xml"/><Relationship Id="rId14" Type="http://schemas.openxmlformats.org/officeDocument/2006/relationships/slideLayout" Target="../slideLayouts/slideLayout108.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19.xml"/><Relationship Id="rId13" Type="http://schemas.openxmlformats.org/officeDocument/2006/relationships/slideLayout" Target="../slideLayouts/slideLayout124.xml"/><Relationship Id="rId18" Type="http://schemas.openxmlformats.org/officeDocument/2006/relationships/theme" Target="../theme/theme8.xml"/><Relationship Id="rId3" Type="http://schemas.openxmlformats.org/officeDocument/2006/relationships/slideLayout" Target="../slideLayouts/slideLayout114.xml"/><Relationship Id="rId7" Type="http://schemas.openxmlformats.org/officeDocument/2006/relationships/slideLayout" Target="../slideLayouts/slideLayout118.xml"/><Relationship Id="rId12" Type="http://schemas.openxmlformats.org/officeDocument/2006/relationships/slideLayout" Target="../slideLayouts/slideLayout123.xml"/><Relationship Id="rId17" Type="http://schemas.openxmlformats.org/officeDocument/2006/relationships/slideLayout" Target="../slideLayouts/slideLayout128.xml"/><Relationship Id="rId2" Type="http://schemas.openxmlformats.org/officeDocument/2006/relationships/slideLayout" Target="../slideLayouts/slideLayout113.xml"/><Relationship Id="rId16" Type="http://schemas.openxmlformats.org/officeDocument/2006/relationships/slideLayout" Target="../slideLayouts/slideLayout127.xml"/><Relationship Id="rId1" Type="http://schemas.openxmlformats.org/officeDocument/2006/relationships/slideLayout" Target="../slideLayouts/slideLayout112.xml"/><Relationship Id="rId6" Type="http://schemas.openxmlformats.org/officeDocument/2006/relationships/slideLayout" Target="../slideLayouts/slideLayout117.xml"/><Relationship Id="rId11" Type="http://schemas.openxmlformats.org/officeDocument/2006/relationships/slideLayout" Target="../slideLayouts/slideLayout122.xml"/><Relationship Id="rId5" Type="http://schemas.openxmlformats.org/officeDocument/2006/relationships/slideLayout" Target="../slideLayouts/slideLayout116.xml"/><Relationship Id="rId15" Type="http://schemas.openxmlformats.org/officeDocument/2006/relationships/slideLayout" Target="../slideLayouts/slideLayout126.xml"/><Relationship Id="rId10" Type="http://schemas.openxmlformats.org/officeDocument/2006/relationships/slideLayout" Target="../slideLayouts/slideLayout121.xml"/><Relationship Id="rId4" Type="http://schemas.openxmlformats.org/officeDocument/2006/relationships/slideLayout" Target="../slideLayouts/slideLayout115.xml"/><Relationship Id="rId9" Type="http://schemas.openxmlformats.org/officeDocument/2006/relationships/slideLayout" Target="../slideLayouts/slideLayout120.xml"/><Relationship Id="rId14" Type="http://schemas.openxmlformats.org/officeDocument/2006/relationships/slideLayout" Target="../slideLayouts/slideLayout125.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36.xml"/><Relationship Id="rId3" Type="http://schemas.openxmlformats.org/officeDocument/2006/relationships/slideLayout" Target="../slideLayouts/slideLayout131.xml"/><Relationship Id="rId7" Type="http://schemas.openxmlformats.org/officeDocument/2006/relationships/slideLayout" Target="../slideLayouts/slideLayout135.xml"/><Relationship Id="rId12" Type="http://schemas.openxmlformats.org/officeDocument/2006/relationships/theme" Target="../theme/theme9.xml"/><Relationship Id="rId2" Type="http://schemas.openxmlformats.org/officeDocument/2006/relationships/slideLayout" Target="../slideLayouts/slideLayout130.xml"/><Relationship Id="rId1" Type="http://schemas.openxmlformats.org/officeDocument/2006/relationships/slideLayout" Target="../slideLayouts/slideLayout129.xml"/><Relationship Id="rId6" Type="http://schemas.openxmlformats.org/officeDocument/2006/relationships/slideLayout" Target="../slideLayouts/slideLayout134.xml"/><Relationship Id="rId11" Type="http://schemas.openxmlformats.org/officeDocument/2006/relationships/slideLayout" Target="../slideLayouts/slideLayout139.xml"/><Relationship Id="rId5" Type="http://schemas.openxmlformats.org/officeDocument/2006/relationships/slideLayout" Target="../slideLayouts/slideLayout133.xml"/><Relationship Id="rId10" Type="http://schemas.openxmlformats.org/officeDocument/2006/relationships/slideLayout" Target="../slideLayouts/slideLayout138.xml"/><Relationship Id="rId4" Type="http://schemas.openxmlformats.org/officeDocument/2006/relationships/slideLayout" Target="../slideLayouts/slideLayout132.xml"/><Relationship Id="rId9" Type="http://schemas.openxmlformats.org/officeDocument/2006/relationships/slideLayout" Target="../slideLayouts/slideLayout13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47.xml"/><Relationship Id="rId3" Type="http://schemas.openxmlformats.org/officeDocument/2006/relationships/slideLayout" Target="../slideLayouts/slideLayout142.xml"/><Relationship Id="rId7" Type="http://schemas.openxmlformats.org/officeDocument/2006/relationships/slideLayout" Target="../slideLayouts/slideLayout146.xml"/><Relationship Id="rId12" Type="http://schemas.openxmlformats.org/officeDocument/2006/relationships/theme" Target="../theme/theme10.xml"/><Relationship Id="rId2" Type="http://schemas.openxmlformats.org/officeDocument/2006/relationships/slideLayout" Target="../slideLayouts/slideLayout141.xml"/><Relationship Id="rId1" Type="http://schemas.openxmlformats.org/officeDocument/2006/relationships/slideLayout" Target="../slideLayouts/slideLayout140.xml"/><Relationship Id="rId6" Type="http://schemas.openxmlformats.org/officeDocument/2006/relationships/slideLayout" Target="../slideLayouts/slideLayout145.xml"/><Relationship Id="rId11" Type="http://schemas.openxmlformats.org/officeDocument/2006/relationships/slideLayout" Target="../slideLayouts/slideLayout150.xml"/><Relationship Id="rId5" Type="http://schemas.openxmlformats.org/officeDocument/2006/relationships/slideLayout" Target="../slideLayouts/slideLayout144.xml"/><Relationship Id="rId10" Type="http://schemas.openxmlformats.org/officeDocument/2006/relationships/slideLayout" Target="../slideLayouts/slideLayout149.xml"/><Relationship Id="rId4" Type="http://schemas.openxmlformats.org/officeDocument/2006/relationships/slideLayout" Target="../slideLayouts/slideLayout143.xml"/><Relationship Id="rId9" Type="http://schemas.openxmlformats.org/officeDocument/2006/relationships/slideLayout" Target="../slideLayouts/slideLayout14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58.xml"/><Relationship Id="rId13" Type="http://schemas.openxmlformats.org/officeDocument/2006/relationships/slideLayout" Target="../slideLayouts/slideLayout163.xml"/><Relationship Id="rId18" Type="http://schemas.openxmlformats.org/officeDocument/2006/relationships/theme" Target="../theme/theme11.xml"/><Relationship Id="rId3" Type="http://schemas.openxmlformats.org/officeDocument/2006/relationships/slideLayout" Target="../slideLayouts/slideLayout153.xml"/><Relationship Id="rId7" Type="http://schemas.openxmlformats.org/officeDocument/2006/relationships/slideLayout" Target="../slideLayouts/slideLayout157.xml"/><Relationship Id="rId12" Type="http://schemas.openxmlformats.org/officeDocument/2006/relationships/slideLayout" Target="../slideLayouts/slideLayout162.xml"/><Relationship Id="rId17" Type="http://schemas.openxmlformats.org/officeDocument/2006/relationships/slideLayout" Target="../slideLayouts/slideLayout167.xml"/><Relationship Id="rId2" Type="http://schemas.openxmlformats.org/officeDocument/2006/relationships/slideLayout" Target="../slideLayouts/slideLayout152.xml"/><Relationship Id="rId16" Type="http://schemas.openxmlformats.org/officeDocument/2006/relationships/slideLayout" Target="../slideLayouts/slideLayout166.xml"/><Relationship Id="rId1" Type="http://schemas.openxmlformats.org/officeDocument/2006/relationships/slideLayout" Target="../slideLayouts/slideLayout151.xml"/><Relationship Id="rId6" Type="http://schemas.openxmlformats.org/officeDocument/2006/relationships/slideLayout" Target="../slideLayouts/slideLayout156.xml"/><Relationship Id="rId11" Type="http://schemas.openxmlformats.org/officeDocument/2006/relationships/slideLayout" Target="../slideLayouts/slideLayout161.xml"/><Relationship Id="rId5" Type="http://schemas.openxmlformats.org/officeDocument/2006/relationships/slideLayout" Target="../slideLayouts/slideLayout155.xml"/><Relationship Id="rId15" Type="http://schemas.openxmlformats.org/officeDocument/2006/relationships/slideLayout" Target="../slideLayouts/slideLayout165.xml"/><Relationship Id="rId10" Type="http://schemas.openxmlformats.org/officeDocument/2006/relationships/slideLayout" Target="../slideLayouts/slideLayout160.xml"/><Relationship Id="rId4" Type="http://schemas.openxmlformats.org/officeDocument/2006/relationships/slideLayout" Target="../slideLayouts/slideLayout154.xml"/><Relationship Id="rId9" Type="http://schemas.openxmlformats.org/officeDocument/2006/relationships/slideLayout" Target="../slideLayouts/slideLayout159.xml"/><Relationship Id="rId14" Type="http://schemas.openxmlformats.org/officeDocument/2006/relationships/slideLayout" Target="../slideLayouts/slideLayout164.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theme" Target="../theme/theme12.xml"/><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slideLayout" Target="../slideLayouts/slideLayout179.xml"/><Relationship Id="rId2" Type="http://schemas.openxmlformats.org/officeDocument/2006/relationships/slideLayout" Target="../slideLayouts/slideLayout169.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0" Type="http://schemas.openxmlformats.org/officeDocument/2006/relationships/slideLayout" Target="../slideLayouts/slideLayout177.xml"/><Relationship Id="rId4" Type="http://schemas.openxmlformats.org/officeDocument/2006/relationships/slideLayout" Target="../slideLayouts/slideLayout171.xml"/><Relationship Id="rId9" Type="http://schemas.openxmlformats.org/officeDocument/2006/relationships/slideLayout" Target="../slideLayouts/slideLayout176.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87.xml"/><Relationship Id="rId13" Type="http://schemas.openxmlformats.org/officeDocument/2006/relationships/slideLayout" Target="../slideLayouts/slideLayout192.xml"/><Relationship Id="rId3" Type="http://schemas.openxmlformats.org/officeDocument/2006/relationships/slideLayout" Target="../slideLayouts/slideLayout182.xml"/><Relationship Id="rId7" Type="http://schemas.openxmlformats.org/officeDocument/2006/relationships/slideLayout" Target="../slideLayouts/slideLayout186.xml"/><Relationship Id="rId12" Type="http://schemas.openxmlformats.org/officeDocument/2006/relationships/slideLayout" Target="../slideLayouts/slideLayout191.xml"/><Relationship Id="rId2" Type="http://schemas.openxmlformats.org/officeDocument/2006/relationships/slideLayout" Target="../slideLayouts/slideLayout181.xml"/><Relationship Id="rId1" Type="http://schemas.openxmlformats.org/officeDocument/2006/relationships/slideLayout" Target="../slideLayouts/slideLayout180.xml"/><Relationship Id="rId6" Type="http://schemas.openxmlformats.org/officeDocument/2006/relationships/slideLayout" Target="../slideLayouts/slideLayout185.xml"/><Relationship Id="rId11" Type="http://schemas.openxmlformats.org/officeDocument/2006/relationships/slideLayout" Target="../slideLayouts/slideLayout190.xml"/><Relationship Id="rId5" Type="http://schemas.openxmlformats.org/officeDocument/2006/relationships/slideLayout" Target="../slideLayouts/slideLayout184.xml"/><Relationship Id="rId15" Type="http://schemas.openxmlformats.org/officeDocument/2006/relationships/theme" Target="../theme/theme13.xml"/><Relationship Id="rId10" Type="http://schemas.openxmlformats.org/officeDocument/2006/relationships/slideLayout" Target="../slideLayouts/slideLayout189.xml"/><Relationship Id="rId4" Type="http://schemas.openxmlformats.org/officeDocument/2006/relationships/slideLayout" Target="../slideLayouts/slideLayout183.xml"/><Relationship Id="rId9" Type="http://schemas.openxmlformats.org/officeDocument/2006/relationships/slideLayout" Target="../slideLayouts/slideLayout188.xml"/><Relationship Id="rId14" Type="http://schemas.openxmlformats.org/officeDocument/2006/relationships/slideLayout" Target="../slideLayouts/slideLayout193.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201.xml"/><Relationship Id="rId13" Type="http://schemas.openxmlformats.org/officeDocument/2006/relationships/slideLayout" Target="../slideLayouts/slideLayout206.xml"/><Relationship Id="rId3" Type="http://schemas.openxmlformats.org/officeDocument/2006/relationships/slideLayout" Target="../slideLayouts/slideLayout196.xml"/><Relationship Id="rId7" Type="http://schemas.openxmlformats.org/officeDocument/2006/relationships/slideLayout" Target="../slideLayouts/slideLayout200.xml"/><Relationship Id="rId12" Type="http://schemas.openxmlformats.org/officeDocument/2006/relationships/slideLayout" Target="../slideLayouts/slideLayout205.xml"/><Relationship Id="rId2" Type="http://schemas.openxmlformats.org/officeDocument/2006/relationships/slideLayout" Target="../slideLayouts/slideLayout195.xml"/><Relationship Id="rId1" Type="http://schemas.openxmlformats.org/officeDocument/2006/relationships/slideLayout" Target="../slideLayouts/slideLayout194.xml"/><Relationship Id="rId6" Type="http://schemas.openxmlformats.org/officeDocument/2006/relationships/slideLayout" Target="../slideLayouts/slideLayout199.xml"/><Relationship Id="rId11" Type="http://schemas.openxmlformats.org/officeDocument/2006/relationships/slideLayout" Target="../slideLayouts/slideLayout204.xml"/><Relationship Id="rId5" Type="http://schemas.openxmlformats.org/officeDocument/2006/relationships/slideLayout" Target="../slideLayouts/slideLayout198.xml"/><Relationship Id="rId15" Type="http://schemas.openxmlformats.org/officeDocument/2006/relationships/theme" Target="../theme/theme14.xml"/><Relationship Id="rId10" Type="http://schemas.openxmlformats.org/officeDocument/2006/relationships/slideLayout" Target="../slideLayouts/slideLayout203.xml"/><Relationship Id="rId4" Type="http://schemas.openxmlformats.org/officeDocument/2006/relationships/slideLayout" Target="../slideLayouts/slideLayout197.xml"/><Relationship Id="rId9" Type="http://schemas.openxmlformats.org/officeDocument/2006/relationships/slideLayout" Target="../slideLayouts/slideLayout202.xml"/><Relationship Id="rId14" Type="http://schemas.openxmlformats.org/officeDocument/2006/relationships/slideLayout" Target="../slideLayouts/slideLayout207.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215.xml"/><Relationship Id="rId13" Type="http://schemas.openxmlformats.org/officeDocument/2006/relationships/slideLayout" Target="../slideLayouts/slideLayout220.xml"/><Relationship Id="rId3" Type="http://schemas.openxmlformats.org/officeDocument/2006/relationships/slideLayout" Target="../slideLayouts/slideLayout210.xml"/><Relationship Id="rId7" Type="http://schemas.openxmlformats.org/officeDocument/2006/relationships/slideLayout" Target="../slideLayouts/slideLayout214.xml"/><Relationship Id="rId12" Type="http://schemas.openxmlformats.org/officeDocument/2006/relationships/slideLayout" Target="../slideLayouts/slideLayout219.xml"/><Relationship Id="rId2" Type="http://schemas.openxmlformats.org/officeDocument/2006/relationships/slideLayout" Target="../slideLayouts/slideLayout209.xml"/><Relationship Id="rId1" Type="http://schemas.openxmlformats.org/officeDocument/2006/relationships/slideLayout" Target="../slideLayouts/slideLayout208.xml"/><Relationship Id="rId6" Type="http://schemas.openxmlformats.org/officeDocument/2006/relationships/slideLayout" Target="../slideLayouts/slideLayout213.xml"/><Relationship Id="rId11" Type="http://schemas.openxmlformats.org/officeDocument/2006/relationships/slideLayout" Target="../slideLayouts/slideLayout218.xml"/><Relationship Id="rId5" Type="http://schemas.openxmlformats.org/officeDocument/2006/relationships/slideLayout" Target="../slideLayouts/slideLayout212.xml"/><Relationship Id="rId15" Type="http://schemas.openxmlformats.org/officeDocument/2006/relationships/theme" Target="../theme/theme15.xml"/><Relationship Id="rId10" Type="http://schemas.openxmlformats.org/officeDocument/2006/relationships/slideLayout" Target="../slideLayouts/slideLayout217.xml"/><Relationship Id="rId4" Type="http://schemas.openxmlformats.org/officeDocument/2006/relationships/slideLayout" Target="../slideLayouts/slideLayout211.xml"/><Relationship Id="rId9" Type="http://schemas.openxmlformats.org/officeDocument/2006/relationships/slideLayout" Target="../slideLayouts/slideLayout216.xml"/><Relationship Id="rId14" Type="http://schemas.openxmlformats.org/officeDocument/2006/relationships/slideLayout" Target="../slideLayouts/slideLayout221.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229.xml"/><Relationship Id="rId13" Type="http://schemas.openxmlformats.org/officeDocument/2006/relationships/slideLayout" Target="../slideLayouts/slideLayout234.xml"/><Relationship Id="rId3" Type="http://schemas.openxmlformats.org/officeDocument/2006/relationships/slideLayout" Target="../slideLayouts/slideLayout224.xml"/><Relationship Id="rId7" Type="http://schemas.openxmlformats.org/officeDocument/2006/relationships/slideLayout" Target="../slideLayouts/slideLayout228.xml"/><Relationship Id="rId12" Type="http://schemas.openxmlformats.org/officeDocument/2006/relationships/slideLayout" Target="../slideLayouts/slideLayout233.xml"/><Relationship Id="rId2" Type="http://schemas.openxmlformats.org/officeDocument/2006/relationships/slideLayout" Target="../slideLayouts/slideLayout223.xml"/><Relationship Id="rId1" Type="http://schemas.openxmlformats.org/officeDocument/2006/relationships/slideLayout" Target="../slideLayouts/slideLayout222.xml"/><Relationship Id="rId6" Type="http://schemas.openxmlformats.org/officeDocument/2006/relationships/slideLayout" Target="../slideLayouts/slideLayout227.xml"/><Relationship Id="rId11" Type="http://schemas.openxmlformats.org/officeDocument/2006/relationships/slideLayout" Target="../slideLayouts/slideLayout232.xml"/><Relationship Id="rId5" Type="http://schemas.openxmlformats.org/officeDocument/2006/relationships/slideLayout" Target="../slideLayouts/slideLayout226.xml"/><Relationship Id="rId15" Type="http://schemas.openxmlformats.org/officeDocument/2006/relationships/theme" Target="../theme/theme16.xml"/><Relationship Id="rId10" Type="http://schemas.openxmlformats.org/officeDocument/2006/relationships/slideLayout" Target="../slideLayouts/slideLayout231.xml"/><Relationship Id="rId4" Type="http://schemas.openxmlformats.org/officeDocument/2006/relationships/slideLayout" Target="../slideLayouts/slideLayout225.xml"/><Relationship Id="rId9" Type="http://schemas.openxmlformats.org/officeDocument/2006/relationships/slideLayout" Target="../slideLayouts/slideLayout230.xml"/><Relationship Id="rId14" Type="http://schemas.openxmlformats.org/officeDocument/2006/relationships/slideLayout" Target="../slideLayouts/slideLayout23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243.xml"/><Relationship Id="rId13" Type="http://schemas.openxmlformats.org/officeDocument/2006/relationships/theme" Target="../theme/theme17.xml"/><Relationship Id="rId3" Type="http://schemas.openxmlformats.org/officeDocument/2006/relationships/slideLayout" Target="../slideLayouts/slideLayout238.xml"/><Relationship Id="rId7" Type="http://schemas.openxmlformats.org/officeDocument/2006/relationships/slideLayout" Target="../slideLayouts/slideLayout242.xml"/><Relationship Id="rId12" Type="http://schemas.openxmlformats.org/officeDocument/2006/relationships/slideLayout" Target="../slideLayouts/slideLayout247.xml"/><Relationship Id="rId2" Type="http://schemas.openxmlformats.org/officeDocument/2006/relationships/slideLayout" Target="../slideLayouts/slideLayout237.xml"/><Relationship Id="rId1" Type="http://schemas.openxmlformats.org/officeDocument/2006/relationships/slideLayout" Target="../slideLayouts/slideLayout236.xml"/><Relationship Id="rId6" Type="http://schemas.openxmlformats.org/officeDocument/2006/relationships/slideLayout" Target="../slideLayouts/slideLayout241.xml"/><Relationship Id="rId11" Type="http://schemas.openxmlformats.org/officeDocument/2006/relationships/slideLayout" Target="../slideLayouts/slideLayout246.xml"/><Relationship Id="rId5" Type="http://schemas.openxmlformats.org/officeDocument/2006/relationships/slideLayout" Target="../slideLayouts/slideLayout240.xml"/><Relationship Id="rId10" Type="http://schemas.openxmlformats.org/officeDocument/2006/relationships/slideLayout" Target="../slideLayouts/slideLayout245.xml"/><Relationship Id="rId4" Type="http://schemas.openxmlformats.org/officeDocument/2006/relationships/slideLayout" Target="../slideLayouts/slideLayout239.xml"/><Relationship Id="rId9" Type="http://schemas.openxmlformats.org/officeDocument/2006/relationships/slideLayout" Target="../slideLayouts/slideLayout244.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255.xml"/><Relationship Id="rId13" Type="http://schemas.openxmlformats.org/officeDocument/2006/relationships/theme" Target="../theme/theme18.xml"/><Relationship Id="rId3" Type="http://schemas.openxmlformats.org/officeDocument/2006/relationships/slideLayout" Target="../slideLayouts/slideLayout250.xml"/><Relationship Id="rId7" Type="http://schemas.openxmlformats.org/officeDocument/2006/relationships/slideLayout" Target="../slideLayouts/slideLayout254.xml"/><Relationship Id="rId12" Type="http://schemas.openxmlformats.org/officeDocument/2006/relationships/slideLayout" Target="../slideLayouts/slideLayout259.xml"/><Relationship Id="rId2" Type="http://schemas.openxmlformats.org/officeDocument/2006/relationships/slideLayout" Target="../slideLayouts/slideLayout249.xml"/><Relationship Id="rId1" Type="http://schemas.openxmlformats.org/officeDocument/2006/relationships/slideLayout" Target="../slideLayouts/slideLayout248.xml"/><Relationship Id="rId6" Type="http://schemas.openxmlformats.org/officeDocument/2006/relationships/slideLayout" Target="../slideLayouts/slideLayout253.xml"/><Relationship Id="rId11" Type="http://schemas.openxmlformats.org/officeDocument/2006/relationships/slideLayout" Target="../slideLayouts/slideLayout258.xml"/><Relationship Id="rId5" Type="http://schemas.openxmlformats.org/officeDocument/2006/relationships/slideLayout" Target="../slideLayouts/slideLayout252.xml"/><Relationship Id="rId10" Type="http://schemas.openxmlformats.org/officeDocument/2006/relationships/slideLayout" Target="../slideLayouts/slideLayout257.xml"/><Relationship Id="rId4" Type="http://schemas.openxmlformats.org/officeDocument/2006/relationships/slideLayout" Target="../slideLayouts/slideLayout251.xml"/><Relationship Id="rId9" Type="http://schemas.openxmlformats.org/officeDocument/2006/relationships/slideLayout" Target="../slideLayouts/slideLayout256.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67.xml"/><Relationship Id="rId13" Type="http://schemas.openxmlformats.org/officeDocument/2006/relationships/slideLayout" Target="../slideLayouts/slideLayout272.xml"/><Relationship Id="rId18" Type="http://schemas.openxmlformats.org/officeDocument/2006/relationships/theme" Target="../theme/theme19.xml"/><Relationship Id="rId3" Type="http://schemas.openxmlformats.org/officeDocument/2006/relationships/slideLayout" Target="../slideLayouts/slideLayout262.xml"/><Relationship Id="rId7" Type="http://schemas.openxmlformats.org/officeDocument/2006/relationships/slideLayout" Target="../slideLayouts/slideLayout266.xml"/><Relationship Id="rId12" Type="http://schemas.openxmlformats.org/officeDocument/2006/relationships/slideLayout" Target="../slideLayouts/slideLayout271.xml"/><Relationship Id="rId17" Type="http://schemas.openxmlformats.org/officeDocument/2006/relationships/slideLayout" Target="../slideLayouts/slideLayout276.xml"/><Relationship Id="rId2" Type="http://schemas.openxmlformats.org/officeDocument/2006/relationships/slideLayout" Target="../slideLayouts/slideLayout261.xml"/><Relationship Id="rId16" Type="http://schemas.openxmlformats.org/officeDocument/2006/relationships/slideLayout" Target="../slideLayouts/slideLayout275.xml"/><Relationship Id="rId1" Type="http://schemas.openxmlformats.org/officeDocument/2006/relationships/slideLayout" Target="../slideLayouts/slideLayout260.xml"/><Relationship Id="rId6" Type="http://schemas.openxmlformats.org/officeDocument/2006/relationships/slideLayout" Target="../slideLayouts/slideLayout265.xml"/><Relationship Id="rId11" Type="http://schemas.openxmlformats.org/officeDocument/2006/relationships/slideLayout" Target="../slideLayouts/slideLayout270.xml"/><Relationship Id="rId5" Type="http://schemas.openxmlformats.org/officeDocument/2006/relationships/slideLayout" Target="../slideLayouts/slideLayout264.xml"/><Relationship Id="rId15" Type="http://schemas.openxmlformats.org/officeDocument/2006/relationships/slideLayout" Target="../slideLayouts/slideLayout274.xml"/><Relationship Id="rId10" Type="http://schemas.openxmlformats.org/officeDocument/2006/relationships/slideLayout" Target="../slideLayouts/slideLayout269.xml"/><Relationship Id="rId4" Type="http://schemas.openxmlformats.org/officeDocument/2006/relationships/slideLayout" Target="../slideLayouts/slideLayout263.xml"/><Relationship Id="rId9" Type="http://schemas.openxmlformats.org/officeDocument/2006/relationships/slideLayout" Target="../slideLayouts/slideLayout268.xml"/><Relationship Id="rId14" Type="http://schemas.openxmlformats.org/officeDocument/2006/relationships/slideLayout" Target="../slideLayouts/slideLayout27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2565C57-7AA3-4801-BE6E-BA6C96DE1D5E}" type="datetimeFigureOut">
              <a:rPr lang="en-US" smtClean="0"/>
              <a:t>8/29/2016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D49568-D9D7-41CA-AD97-211F2EF39FCB}" type="slidenum">
              <a:rPr lang="en-US" smtClean="0"/>
              <a:t>‹#›</a:t>
            </a:fld>
            <a:endParaRPr lang="en-US"/>
          </a:p>
        </p:txBody>
      </p:sp>
    </p:spTree>
    <p:extLst>
      <p:ext uri="{BB962C8B-B14F-4D97-AF65-F5344CB8AC3E}">
        <p14:creationId xmlns:p14="http://schemas.microsoft.com/office/powerpoint/2010/main" val="31403688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eaLnBrk="0" fontAlgn="base" hangingPunct="0">
              <a:spcBef>
                <a:spcPct val="0"/>
              </a:spcBef>
              <a:spcAft>
                <a:spcPct val="0"/>
              </a:spcAft>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eaLnBrk="0" fontAlgn="base" hangingPunct="0">
              <a:spcBef>
                <a:spcPct val="0"/>
              </a:spcBef>
              <a:spcAft>
                <a:spcPct val="0"/>
              </a:spcAft>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eaLnBrk="0" fontAlgn="base" hangingPunct="0">
              <a:spcBef>
                <a:spcPct val="0"/>
              </a:spcBef>
              <a:spcAft>
                <a:spcPct val="0"/>
              </a:spcAft>
              <a:defRPr/>
            </a:pPr>
            <a:fld id="{1EBBF3A5-F0EB-46D3-8B5D-59EBC014710C}" type="slidenum">
              <a:rPr lang="en-US">
                <a:solidFill>
                  <a:srgbClr val="000000"/>
                </a:solidFill>
              </a:rPr>
              <a:pPr eaLnBrk="0" fontAlgn="base" hangingPunct="0">
                <a:spcBef>
                  <a:spcPct val="0"/>
                </a:spcBef>
                <a:spcAft>
                  <a:spcPct val="0"/>
                </a:spcAft>
                <a:defRPr/>
              </a:pPr>
              <a:t>‹#›</a:t>
            </a:fld>
            <a:endParaRPr lang="en-US">
              <a:solidFill>
                <a:srgbClr val="000000"/>
              </a:solidFill>
            </a:endParaRPr>
          </a:p>
        </p:txBody>
      </p:sp>
    </p:spTree>
    <p:extLst>
      <p:ext uri="{BB962C8B-B14F-4D97-AF65-F5344CB8AC3E}">
        <p14:creationId xmlns:p14="http://schemas.microsoft.com/office/powerpoint/2010/main" val="780758952"/>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pitchFamily="18" charset="0"/>
        </a:defRPr>
      </a:lvl2pPr>
      <a:lvl3pPr algn="ctr" rtl="0" eaLnBrk="0" fontAlgn="base" hangingPunct="0">
        <a:spcBef>
          <a:spcPct val="0"/>
        </a:spcBef>
        <a:spcAft>
          <a:spcPct val="0"/>
        </a:spcAft>
        <a:defRPr sz="4400">
          <a:solidFill>
            <a:schemeClr val="tx2"/>
          </a:solidFill>
          <a:latin typeface="Times" pitchFamily="18" charset="0"/>
        </a:defRPr>
      </a:lvl3pPr>
      <a:lvl4pPr algn="ctr" rtl="0" eaLnBrk="0" fontAlgn="base" hangingPunct="0">
        <a:spcBef>
          <a:spcPct val="0"/>
        </a:spcBef>
        <a:spcAft>
          <a:spcPct val="0"/>
        </a:spcAft>
        <a:defRPr sz="4400">
          <a:solidFill>
            <a:schemeClr val="tx2"/>
          </a:solidFill>
          <a:latin typeface="Times" pitchFamily="18" charset="0"/>
        </a:defRPr>
      </a:lvl4pPr>
      <a:lvl5pPr algn="ctr" rtl="0" eaLnBrk="0" fontAlgn="base" hangingPunct="0">
        <a:spcBef>
          <a:spcPct val="0"/>
        </a:spcBef>
        <a:spcAft>
          <a:spcPct val="0"/>
        </a:spcAft>
        <a:defRPr sz="4400">
          <a:solidFill>
            <a:schemeClr val="tx2"/>
          </a:solidFill>
          <a:latin typeface="Times" pitchFamily="18" charset="0"/>
        </a:defRPr>
      </a:lvl5pPr>
      <a:lvl6pPr marL="457200" algn="ctr" rtl="0" fontAlgn="base">
        <a:spcBef>
          <a:spcPct val="0"/>
        </a:spcBef>
        <a:spcAft>
          <a:spcPct val="0"/>
        </a:spcAft>
        <a:defRPr sz="4400">
          <a:solidFill>
            <a:schemeClr val="tx2"/>
          </a:solidFill>
          <a:latin typeface="Times" pitchFamily="18" charset="0"/>
        </a:defRPr>
      </a:lvl6pPr>
      <a:lvl7pPr marL="914400" algn="ctr" rtl="0" fontAlgn="base">
        <a:spcBef>
          <a:spcPct val="0"/>
        </a:spcBef>
        <a:spcAft>
          <a:spcPct val="0"/>
        </a:spcAft>
        <a:defRPr sz="4400">
          <a:solidFill>
            <a:schemeClr val="tx2"/>
          </a:solidFill>
          <a:latin typeface="Times" pitchFamily="18" charset="0"/>
        </a:defRPr>
      </a:lvl7pPr>
      <a:lvl8pPr marL="1371600" algn="ctr" rtl="0" fontAlgn="base">
        <a:spcBef>
          <a:spcPct val="0"/>
        </a:spcBef>
        <a:spcAft>
          <a:spcPct val="0"/>
        </a:spcAft>
        <a:defRPr sz="4400">
          <a:solidFill>
            <a:schemeClr val="tx2"/>
          </a:solidFill>
          <a:latin typeface="Times" pitchFamily="18" charset="0"/>
        </a:defRPr>
      </a:lvl8pPr>
      <a:lvl9pPr marL="1828800" algn="ctr" rtl="0" fontAlgn="base">
        <a:spcBef>
          <a:spcPct val="0"/>
        </a:spcBef>
        <a:spcAft>
          <a:spcPct val="0"/>
        </a:spcAft>
        <a:defRPr sz="4400">
          <a:solidFill>
            <a:schemeClr val="tx2"/>
          </a:solidFill>
          <a:latin typeface="Times"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eaLnBrk="0" fontAlgn="base" hangingPunct="0">
              <a:spcBef>
                <a:spcPct val="0"/>
              </a:spcBef>
              <a:spcAft>
                <a:spcPct val="0"/>
              </a:spcAft>
            </a:pPr>
            <a:endParaRPr lang="en-US" alt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eaLnBrk="0" fontAlgn="base" hangingPunct="0">
              <a:spcBef>
                <a:spcPct val="0"/>
              </a:spcBef>
              <a:spcAft>
                <a:spcPct val="0"/>
              </a:spcAft>
            </a:pPr>
            <a:endParaRPr lang="en-US" alt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eaLnBrk="0" fontAlgn="base" hangingPunct="0">
              <a:spcBef>
                <a:spcPct val="0"/>
              </a:spcBef>
              <a:spcAft>
                <a:spcPct val="0"/>
              </a:spcAft>
            </a:pPr>
            <a:fld id="{103DACD8-A823-4541-917F-F157F8203A07}" type="slidenum">
              <a:rPr lang="en-US" altLang="en-US">
                <a:solidFill>
                  <a:srgbClr val="000000"/>
                </a:solidFill>
              </a:rPr>
              <a:pPr eaLnBrk="0" fontAlgn="base" hangingPunct="0">
                <a:spcBef>
                  <a:spcPct val="0"/>
                </a:spcBef>
                <a:spcAft>
                  <a:spcPct val="0"/>
                </a:spcAft>
              </a:pPr>
              <a:t>‹#›</a:t>
            </a:fld>
            <a:endParaRPr lang="en-US" altLang="en-US">
              <a:solidFill>
                <a:srgbClr val="000000"/>
              </a:solidFill>
            </a:endParaRPr>
          </a:p>
        </p:txBody>
      </p:sp>
    </p:spTree>
    <p:extLst>
      <p:ext uri="{BB962C8B-B14F-4D97-AF65-F5344CB8AC3E}">
        <p14:creationId xmlns:p14="http://schemas.microsoft.com/office/powerpoint/2010/main" val="2034109615"/>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 id="2147483752" r:id="rId12"/>
    <p:sldLayoutId id="2147483753" r:id="rId13"/>
    <p:sldLayoutId id="2147483754" r:id="rId14"/>
    <p:sldLayoutId id="2147483755" r:id="rId15"/>
    <p:sldLayoutId id="2147483756" r:id="rId16"/>
    <p:sldLayoutId id="2147483757" r:id="rId17"/>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pitchFamily="18" charset="0"/>
        </a:defRPr>
      </a:lvl2pPr>
      <a:lvl3pPr algn="ctr" rtl="0" fontAlgn="base">
        <a:spcBef>
          <a:spcPct val="0"/>
        </a:spcBef>
        <a:spcAft>
          <a:spcPct val="0"/>
        </a:spcAft>
        <a:defRPr sz="4400">
          <a:solidFill>
            <a:schemeClr val="tx2"/>
          </a:solidFill>
          <a:latin typeface="Times" pitchFamily="18" charset="0"/>
        </a:defRPr>
      </a:lvl3pPr>
      <a:lvl4pPr algn="ctr" rtl="0" fontAlgn="base">
        <a:spcBef>
          <a:spcPct val="0"/>
        </a:spcBef>
        <a:spcAft>
          <a:spcPct val="0"/>
        </a:spcAft>
        <a:defRPr sz="4400">
          <a:solidFill>
            <a:schemeClr val="tx2"/>
          </a:solidFill>
          <a:latin typeface="Times" pitchFamily="18" charset="0"/>
        </a:defRPr>
      </a:lvl4pPr>
      <a:lvl5pPr algn="ctr" rtl="0" fontAlgn="base">
        <a:spcBef>
          <a:spcPct val="0"/>
        </a:spcBef>
        <a:spcAft>
          <a:spcPct val="0"/>
        </a:spcAft>
        <a:defRPr sz="4400">
          <a:solidFill>
            <a:schemeClr val="tx2"/>
          </a:solidFill>
          <a:latin typeface="Times" pitchFamily="18" charset="0"/>
        </a:defRPr>
      </a:lvl5pPr>
      <a:lvl6pPr marL="457200" algn="ctr" rtl="0" fontAlgn="base">
        <a:spcBef>
          <a:spcPct val="0"/>
        </a:spcBef>
        <a:spcAft>
          <a:spcPct val="0"/>
        </a:spcAft>
        <a:defRPr sz="4400">
          <a:solidFill>
            <a:schemeClr val="tx2"/>
          </a:solidFill>
          <a:latin typeface="Times" pitchFamily="18" charset="0"/>
        </a:defRPr>
      </a:lvl6pPr>
      <a:lvl7pPr marL="914400" algn="ctr" rtl="0" fontAlgn="base">
        <a:spcBef>
          <a:spcPct val="0"/>
        </a:spcBef>
        <a:spcAft>
          <a:spcPct val="0"/>
        </a:spcAft>
        <a:defRPr sz="4400">
          <a:solidFill>
            <a:schemeClr val="tx2"/>
          </a:solidFill>
          <a:latin typeface="Times" pitchFamily="18" charset="0"/>
        </a:defRPr>
      </a:lvl7pPr>
      <a:lvl8pPr marL="1371600" algn="ctr" rtl="0" fontAlgn="base">
        <a:spcBef>
          <a:spcPct val="0"/>
        </a:spcBef>
        <a:spcAft>
          <a:spcPct val="0"/>
        </a:spcAft>
        <a:defRPr sz="4400">
          <a:solidFill>
            <a:schemeClr val="tx2"/>
          </a:solidFill>
          <a:latin typeface="Times" pitchFamily="18" charset="0"/>
        </a:defRPr>
      </a:lvl8pPr>
      <a:lvl9pPr marL="1828800" algn="ctr" rtl="0" fontAlgn="base">
        <a:spcBef>
          <a:spcPct val="0"/>
        </a:spcBef>
        <a:spcAft>
          <a:spcPct val="0"/>
        </a:spcAft>
        <a:defRPr sz="4400">
          <a:solidFill>
            <a:schemeClr val="tx2"/>
          </a:solidFill>
          <a:latin typeface="Times" pitchFamily="18"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eaLnBrk="0" fontAlgn="base" hangingPunct="0">
              <a:spcBef>
                <a:spcPct val="0"/>
              </a:spcBef>
              <a:spcAft>
                <a:spcPct val="0"/>
              </a:spcAft>
            </a:pPr>
            <a:endParaRPr lang="en-US" alt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eaLnBrk="0" fontAlgn="base" hangingPunct="0">
              <a:spcBef>
                <a:spcPct val="0"/>
              </a:spcBef>
              <a:spcAft>
                <a:spcPct val="0"/>
              </a:spcAft>
            </a:pPr>
            <a:endParaRPr lang="en-US" alt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eaLnBrk="0" fontAlgn="base" hangingPunct="0">
              <a:spcBef>
                <a:spcPct val="0"/>
              </a:spcBef>
              <a:spcAft>
                <a:spcPct val="0"/>
              </a:spcAft>
            </a:pPr>
            <a:fld id="{103DACD8-A823-4541-917F-F157F8203A07}" type="slidenum">
              <a:rPr lang="en-US" altLang="en-US">
                <a:solidFill>
                  <a:srgbClr val="000000"/>
                </a:solidFill>
              </a:rPr>
              <a:pPr eaLnBrk="0" fontAlgn="base" hangingPunct="0">
                <a:spcBef>
                  <a:spcPct val="0"/>
                </a:spcBef>
                <a:spcAft>
                  <a:spcPct val="0"/>
                </a:spcAft>
              </a:pPr>
              <a:t>‹#›</a:t>
            </a:fld>
            <a:endParaRPr lang="en-US" altLang="en-US">
              <a:solidFill>
                <a:srgbClr val="000000"/>
              </a:solidFill>
            </a:endParaRPr>
          </a:p>
        </p:txBody>
      </p:sp>
    </p:spTree>
    <p:extLst>
      <p:ext uri="{BB962C8B-B14F-4D97-AF65-F5344CB8AC3E}">
        <p14:creationId xmlns:p14="http://schemas.microsoft.com/office/powerpoint/2010/main" val="2945399940"/>
      </p:ext>
    </p:extLst>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 id="2147483770" r:id="rId12"/>
    <p:sldLayoutId id="2147483771" r:id="rId13"/>
    <p:sldLayoutId id="2147483772" r:id="rId14"/>
    <p:sldLayoutId id="2147483773" r:id="rId15"/>
    <p:sldLayoutId id="2147483774" r:id="rId16"/>
    <p:sldLayoutId id="2147483775" r:id="rId17"/>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pitchFamily="18" charset="0"/>
        </a:defRPr>
      </a:lvl2pPr>
      <a:lvl3pPr algn="ctr" rtl="0" fontAlgn="base">
        <a:spcBef>
          <a:spcPct val="0"/>
        </a:spcBef>
        <a:spcAft>
          <a:spcPct val="0"/>
        </a:spcAft>
        <a:defRPr sz="4400">
          <a:solidFill>
            <a:schemeClr val="tx2"/>
          </a:solidFill>
          <a:latin typeface="Times" pitchFamily="18" charset="0"/>
        </a:defRPr>
      </a:lvl3pPr>
      <a:lvl4pPr algn="ctr" rtl="0" fontAlgn="base">
        <a:spcBef>
          <a:spcPct val="0"/>
        </a:spcBef>
        <a:spcAft>
          <a:spcPct val="0"/>
        </a:spcAft>
        <a:defRPr sz="4400">
          <a:solidFill>
            <a:schemeClr val="tx2"/>
          </a:solidFill>
          <a:latin typeface="Times" pitchFamily="18" charset="0"/>
        </a:defRPr>
      </a:lvl4pPr>
      <a:lvl5pPr algn="ctr" rtl="0" fontAlgn="base">
        <a:spcBef>
          <a:spcPct val="0"/>
        </a:spcBef>
        <a:spcAft>
          <a:spcPct val="0"/>
        </a:spcAft>
        <a:defRPr sz="4400">
          <a:solidFill>
            <a:schemeClr val="tx2"/>
          </a:solidFill>
          <a:latin typeface="Times" pitchFamily="18" charset="0"/>
        </a:defRPr>
      </a:lvl5pPr>
      <a:lvl6pPr marL="457200" algn="ctr" rtl="0" fontAlgn="base">
        <a:spcBef>
          <a:spcPct val="0"/>
        </a:spcBef>
        <a:spcAft>
          <a:spcPct val="0"/>
        </a:spcAft>
        <a:defRPr sz="4400">
          <a:solidFill>
            <a:schemeClr val="tx2"/>
          </a:solidFill>
          <a:latin typeface="Times" pitchFamily="18" charset="0"/>
        </a:defRPr>
      </a:lvl6pPr>
      <a:lvl7pPr marL="914400" algn="ctr" rtl="0" fontAlgn="base">
        <a:spcBef>
          <a:spcPct val="0"/>
        </a:spcBef>
        <a:spcAft>
          <a:spcPct val="0"/>
        </a:spcAft>
        <a:defRPr sz="4400">
          <a:solidFill>
            <a:schemeClr val="tx2"/>
          </a:solidFill>
          <a:latin typeface="Times" pitchFamily="18" charset="0"/>
        </a:defRPr>
      </a:lvl7pPr>
      <a:lvl8pPr marL="1371600" algn="ctr" rtl="0" fontAlgn="base">
        <a:spcBef>
          <a:spcPct val="0"/>
        </a:spcBef>
        <a:spcAft>
          <a:spcPct val="0"/>
        </a:spcAft>
        <a:defRPr sz="4400">
          <a:solidFill>
            <a:schemeClr val="tx2"/>
          </a:solidFill>
          <a:latin typeface="Times" pitchFamily="18" charset="0"/>
        </a:defRPr>
      </a:lvl8pPr>
      <a:lvl9pPr marL="1828800" algn="ctr" rtl="0" fontAlgn="base">
        <a:spcBef>
          <a:spcPct val="0"/>
        </a:spcBef>
        <a:spcAft>
          <a:spcPct val="0"/>
        </a:spcAft>
        <a:defRPr sz="4400">
          <a:solidFill>
            <a:schemeClr val="tx2"/>
          </a:solidFill>
          <a:latin typeface="Times" pitchFamily="18"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eaLnBrk="0" fontAlgn="base" hangingPunct="0">
              <a:spcBef>
                <a:spcPct val="0"/>
              </a:spcBef>
              <a:spcAft>
                <a:spcPct val="0"/>
              </a:spcAft>
            </a:pPr>
            <a:endParaRPr lang="en-US" alt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eaLnBrk="0" fontAlgn="base" hangingPunct="0">
              <a:spcBef>
                <a:spcPct val="0"/>
              </a:spcBef>
              <a:spcAft>
                <a:spcPct val="0"/>
              </a:spcAft>
            </a:pPr>
            <a:endParaRPr lang="en-US" alt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eaLnBrk="0" fontAlgn="base" hangingPunct="0">
              <a:spcBef>
                <a:spcPct val="0"/>
              </a:spcBef>
              <a:spcAft>
                <a:spcPct val="0"/>
              </a:spcAft>
            </a:pPr>
            <a:fld id="{103DACD8-A823-4541-917F-F157F8203A07}" type="slidenum">
              <a:rPr lang="en-US" altLang="en-US">
                <a:solidFill>
                  <a:srgbClr val="000000"/>
                </a:solidFill>
              </a:rPr>
              <a:pPr eaLnBrk="0" fontAlgn="base" hangingPunct="0">
                <a:spcBef>
                  <a:spcPct val="0"/>
                </a:spcBef>
                <a:spcAft>
                  <a:spcPct val="0"/>
                </a:spcAft>
              </a:pPr>
              <a:t>‹#›</a:t>
            </a:fld>
            <a:endParaRPr lang="en-US" altLang="en-US">
              <a:solidFill>
                <a:srgbClr val="000000"/>
              </a:solidFill>
            </a:endParaRPr>
          </a:p>
        </p:txBody>
      </p:sp>
    </p:spTree>
    <p:extLst>
      <p:ext uri="{BB962C8B-B14F-4D97-AF65-F5344CB8AC3E}">
        <p14:creationId xmlns:p14="http://schemas.microsoft.com/office/powerpoint/2010/main" val="2402726387"/>
      </p:ext>
    </p:extLst>
  </p:cSld>
  <p:clrMap bg1="lt1" tx1="dk1" bg2="lt2" tx2="dk2" accent1="accent1" accent2="accent2" accent3="accent3" accent4="accent4" accent5="accent5" accent6="accent6" hlink="hlink" folHlink="folHlink"/>
  <p:sldLayoutIdLst>
    <p:sldLayoutId id="2147483777" r:id="rId1"/>
    <p:sldLayoutId id="2147483778" r:id="rId2"/>
    <p:sldLayoutId id="2147483779" r:id="rId3"/>
    <p:sldLayoutId id="2147483780" r:id="rId4"/>
    <p:sldLayoutId id="2147483781" r:id="rId5"/>
    <p:sldLayoutId id="2147483782" r:id="rId6"/>
    <p:sldLayoutId id="2147483783" r:id="rId7"/>
    <p:sldLayoutId id="2147483784" r:id="rId8"/>
    <p:sldLayoutId id="2147483785" r:id="rId9"/>
    <p:sldLayoutId id="2147483786" r:id="rId10"/>
    <p:sldLayoutId id="2147483787" r:id="rId11"/>
    <p:sldLayoutId id="2147483788" r:id="rId12"/>
    <p:sldLayoutId id="2147483789" r:id="rId13"/>
    <p:sldLayoutId id="2147483790" r:id="rId14"/>
    <p:sldLayoutId id="2147483791" r:id="rId15"/>
    <p:sldLayoutId id="2147483792" r:id="rId16"/>
    <p:sldLayoutId id="2147483793" r:id="rId17"/>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pitchFamily="18" charset="0"/>
        </a:defRPr>
      </a:lvl2pPr>
      <a:lvl3pPr algn="ctr" rtl="0" fontAlgn="base">
        <a:spcBef>
          <a:spcPct val="0"/>
        </a:spcBef>
        <a:spcAft>
          <a:spcPct val="0"/>
        </a:spcAft>
        <a:defRPr sz="4400">
          <a:solidFill>
            <a:schemeClr val="tx2"/>
          </a:solidFill>
          <a:latin typeface="Times" pitchFamily="18" charset="0"/>
        </a:defRPr>
      </a:lvl3pPr>
      <a:lvl4pPr algn="ctr" rtl="0" fontAlgn="base">
        <a:spcBef>
          <a:spcPct val="0"/>
        </a:spcBef>
        <a:spcAft>
          <a:spcPct val="0"/>
        </a:spcAft>
        <a:defRPr sz="4400">
          <a:solidFill>
            <a:schemeClr val="tx2"/>
          </a:solidFill>
          <a:latin typeface="Times" pitchFamily="18" charset="0"/>
        </a:defRPr>
      </a:lvl4pPr>
      <a:lvl5pPr algn="ctr" rtl="0" fontAlgn="base">
        <a:spcBef>
          <a:spcPct val="0"/>
        </a:spcBef>
        <a:spcAft>
          <a:spcPct val="0"/>
        </a:spcAft>
        <a:defRPr sz="4400">
          <a:solidFill>
            <a:schemeClr val="tx2"/>
          </a:solidFill>
          <a:latin typeface="Times" pitchFamily="18" charset="0"/>
        </a:defRPr>
      </a:lvl5pPr>
      <a:lvl6pPr marL="457200" algn="ctr" rtl="0" fontAlgn="base">
        <a:spcBef>
          <a:spcPct val="0"/>
        </a:spcBef>
        <a:spcAft>
          <a:spcPct val="0"/>
        </a:spcAft>
        <a:defRPr sz="4400">
          <a:solidFill>
            <a:schemeClr val="tx2"/>
          </a:solidFill>
          <a:latin typeface="Times" pitchFamily="18" charset="0"/>
        </a:defRPr>
      </a:lvl6pPr>
      <a:lvl7pPr marL="914400" algn="ctr" rtl="0" fontAlgn="base">
        <a:spcBef>
          <a:spcPct val="0"/>
        </a:spcBef>
        <a:spcAft>
          <a:spcPct val="0"/>
        </a:spcAft>
        <a:defRPr sz="4400">
          <a:solidFill>
            <a:schemeClr val="tx2"/>
          </a:solidFill>
          <a:latin typeface="Times" pitchFamily="18" charset="0"/>
        </a:defRPr>
      </a:lvl7pPr>
      <a:lvl8pPr marL="1371600" algn="ctr" rtl="0" fontAlgn="base">
        <a:spcBef>
          <a:spcPct val="0"/>
        </a:spcBef>
        <a:spcAft>
          <a:spcPct val="0"/>
        </a:spcAft>
        <a:defRPr sz="4400">
          <a:solidFill>
            <a:schemeClr val="tx2"/>
          </a:solidFill>
          <a:latin typeface="Times" pitchFamily="18" charset="0"/>
        </a:defRPr>
      </a:lvl8pPr>
      <a:lvl9pPr marL="1828800" algn="ctr" rtl="0" fontAlgn="base">
        <a:spcBef>
          <a:spcPct val="0"/>
        </a:spcBef>
        <a:spcAft>
          <a:spcPct val="0"/>
        </a:spcAft>
        <a:defRPr sz="4400">
          <a:solidFill>
            <a:schemeClr val="tx2"/>
          </a:solidFill>
          <a:latin typeface="Times" pitchFamily="18"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eaLnBrk="0" fontAlgn="base" hangingPunct="0">
              <a:spcBef>
                <a:spcPct val="0"/>
              </a:spcBef>
              <a:spcAft>
                <a:spcPct val="0"/>
              </a:spcAft>
            </a:pPr>
            <a:endParaRPr lang="en-US" alt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eaLnBrk="0" fontAlgn="base" hangingPunct="0">
              <a:spcBef>
                <a:spcPct val="0"/>
              </a:spcBef>
              <a:spcAft>
                <a:spcPct val="0"/>
              </a:spcAft>
            </a:pPr>
            <a:endParaRPr lang="en-US" alt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eaLnBrk="0" fontAlgn="base" hangingPunct="0">
              <a:spcBef>
                <a:spcPct val="0"/>
              </a:spcBef>
              <a:spcAft>
                <a:spcPct val="0"/>
              </a:spcAft>
            </a:pPr>
            <a:fld id="{103DACD8-A823-4541-917F-F157F8203A07}" type="slidenum">
              <a:rPr lang="en-US" altLang="en-US">
                <a:solidFill>
                  <a:srgbClr val="000000"/>
                </a:solidFill>
              </a:rPr>
              <a:pPr eaLnBrk="0" fontAlgn="base" hangingPunct="0">
                <a:spcBef>
                  <a:spcPct val="0"/>
                </a:spcBef>
                <a:spcAft>
                  <a:spcPct val="0"/>
                </a:spcAft>
              </a:pPr>
              <a:t>‹#›</a:t>
            </a:fld>
            <a:endParaRPr lang="en-US" altLang="en-US">
              <a:solidFill>
                <a:srgbClr val="000000"/>
              </a:solidFill>
            </a:endParaRPr>
          </a:p>
        </p:txBody>
      </p:sp>
    </p:spTree>
    <p:extLst>
      <p:ext uri="{BB962C8B-B14F-4D97-AF65-F5344CB8AC3E}">
        <p14:creationId xmlns:p14="http://schemas.microsoft.com/office/powerpoint/2010/main" val="1573574574"/>
      </p:ext>
    </p:extLst>
  </p:cSld>
  <p:clrMap bg1="lt1" tx1="dk1" bg2="lt2" tx2="dk2" accent1="accent1" accent2="accent2" accent3="accent3" accent4="accent4" accent5="accent5" accent6="accent6" hlink="hlink" folHlink="folHlink"/>
  <p:sldLayoutIdLst>
    <p:sldLayoutId id="2147483795" r:id="rId1"/>
    <p:sldLayoutId id="2147483796" r:id="rId2"/>
    <p:sldLayoutId id="2147483797" r:id="rId3"/>
    <p:sldLayoutId id="2147483798" r:id="rId4"/>
    <p:sldLayoutId id="2147483799" r:id="rId5"/>
    <p:sldLayoutId id="2147483800" r:id="rId6"/>
    <p:sldLayoutId id="2147483801" r:id="rId7"/>
    <p:sldLayoutId id="2147483802" r:id="rId8"/>
    <p:sldLayoutId id="2147483803" r:id="rId9"/>
    <p:sldLayoutId id="2147483804" r:id="rId10"/>
    <p:sldLayoutId id="2147483805" r:id="rId11"/>
    <p:sldLayoutId id="2147483806" r:id="rId12"/>
    <p:sldLayoutId id="2147483807" r:id="rId13"/>
    <p:sldLayoutId id="2147483808" r:id="rId14"/>
    <p:sldLayoutId id="2147483809" r:id="rId15"/>
    <p:sldLayoutId id="2147483810" r:id="rId16"/>
    <p:sldLayoutId id="2147483811" r:id="rId17"/>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pitchFamily="18" charset="0"/>
        </a:defRPr>
      </a:lvl2pPr>
      <a:lvl3pPr algn="ctr" rtl="0" fontAlgn="base">
        <a:spcBef>
          <a:spcPct val="0"/>
        </a:spcBef>
        <a:spcAft>
          <a:spcPct val="0"/>
        </a:spcAft>
        <a:defRPr sz="4400">
          <a:solidFill>
            <a:schemeClr val="tx2"/>
          </a:solidFill>
          <a:latin typeface="Times" pitchFamily="18" charset="0"/>
        </a:defRPr>
      </a:lvl3pPr>
      <a:lvl4pPr algn="ctr" rtl="0" fontAlgn="base">
        <a:spcBef>
          <a:spcPct val="0"/>
        </a:spcBef>
        <a:spcAft>
          <a:spcPct val="0"/>
        </a:spcAft>
        <a:defRPr sz="4400">
          <a:solidFill>
            <a:schemeClr val="tx2"/>
          </a:solidFill>
          <a:latin typeface="Times" pitchFamily="18" charset="0"/>
        </a:defRPr>
      </a:lvl4pPr>
      <a:lvl5pPr algn="ctr" rtl="0" fontAlgn="base">
        <a:spcBef>
          <a:spcPct val="0"/>
        </a:spcBef>
        <a:spcAft>
          <a:spcPct val="0"/>
        </a:spcAft>
        <a:defRPr sz="4400">
          <a:solidFill>
            <a:schemeClr val="tx2"/>
          </a:solidFill>
          <a:latin typeface="Times" pitchFamily="18" charset="0"/>
        </a:defRPr>
      </a:lvl5pPr>
      <a:lvl6pPr marL="457200" algn="ctr" rtl="0" fontAlgn="base">
        <a:spcBef>
          <a:spcPct val="0"/>
        </a:spcBef>
        <a:spcAft>
          <a:spcPct val="0"/>
        </a:spcAft>
        <a:defRPr sz="4400">
          <a:solidFill>
            <a:schemeClr val="tx2"/>
          </a:solidFill>
          <a:latin typeface="Times" pitchFamily="18" charset="0"/>
        </a:defRPr>
      </a:lvl6pPr>
      <a:lvl7pPr marL="914400" algn="ctr" rtl="0" fontAlgn="base">
        <a:spcBef>
          <a:spcPct val="0"/>
        </a:spcBef>
        <a:spcAft>
          <a:spcPct val="0"/>
        </a:spcAft>
        <a:defRPr sz="4400">
          <a:solidFill>
            <a:schemeClr val="tx2"/>
          </a:solidFill>
          <a:latin typeface="Times" pitchFamily="18" charset="0"/>
        </a:defRPr>
      </a:lvl7pPr>
      <a:lvl8pPr marL="1371600" algn="ctr" rtl="0" fontAlgn="base">
        <a:spcBef>
          <a:spcPct val="0"/>
        </a:spcBef>
        <a:spcAft>
          <a:spcPct val="0"/>
        </a:spcAft>
        <a:defRPr sz="4400">
          <a:solidFill>
            <a:schemeClr val="tx2"/>
          </a:solidFill>
          <a:latin typeface="Times" pitchFamily="18" charset="0"/>
        </a:defRPr>
      </a:lvl8pPr>
      <a:lvl9pPr marL="1828800" algn="ctr" rtl="0" fontAlgn="base">
        <a:spcBef>
          <a:spcPct val="0"/>
        </a:spcBef>
        <a:spcAft>
          <a:spcPct val="0"/>
        </a:spcAft>
        <a:defRPr sz="4400">
          <a:solidFill>
            <a:schemeClr val="tx2"/>
          </a:solidFill>
          <a:latin typeface="Times" pitchFamily="18"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eaLnBrk="0" fontAlgn="base" hangingPunct="0">
              <a:spcBef>
                <a:spcPct val="0"/>
              </a:spcBef>
              <a:spcAft>
                <a:spcPct val="0"/>
              </a:spcAft>
            </a:pPr>
            <a:endParaRPr lang="en-US" alt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eaLnBrk="0" fontAlgn="base" hangingPunct="0">
              <a:spcBef>
                <a:spcPct val="0"/>
              </a:spcBef>
              <a:spcAft>
                <a:spcPct val="0"/>
              </a:spcAft>
            </a:pPr>
            <a:endParaRPr lang="en-US" alt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eaLnBrk="0" fontAlgn="base" hangingPunct="0">
              <a:spcBef>
                <a:spcPct val="0"/>
              </a:spcBef>
              <a:spcAft>
                <a:spcPct val="0"/>
              </a:spcAft>
            </a:pPr>
            <a:fld id="{103DACD8-A823-4541-917F-F157F8203A07}" type="slidenum">
              <a:rPr lang="en-US" altLang="en-US">
                <a:solidFill>
                  <a:srgbClr val="000000"/>
                </a:solidFill>
              </a:rPr>
              <a:pPr eaLnBrk="0" fontAlgn="base" hangingPunct="0">
                <a:spcBef>
                  <a:spcPct val="0"/>
                </a:spcBef>
                <a:spcAft>
                  <a:spcPct val="0"/>
                </a:spcAft>
              </a:pPr>
              <a:t>‹#›</a:t>
            </a:fld>
            <a:endParaRPr lang="en-US" altLang="en-US">
              <a:solidFill>
                <a:srgbClr val="000000"/>
              </a:solidFill>
            </a:endParaRPr>
          </a:p>
        </p:txBody>
      </p:sp>
    </p:spTree>
    <p:extLst>
      <p:ext uri="{BB962C8B-B14F-4D97-AF65-F5344CB8AC3E}">
        <p14:creationId xmlns:p14="http://schemas.microsoft.com/office/powerpoint/2010/main" val="348041566"/>
      </p:ext>
    </p:extLst>
  </p:cSld>
  <p:clrMap bg1="lt1" tx1="dk1" bg2="lt2" tx2="dk2" accent1="accent1" accent2="accent2" accent3="accent3" accent4="accent4" accent5="accent5" accent6="accent6" hlink="hlink" folHlink="folHlink"/>
  <p:sldLayoutIdLst>
    <p:sldLayoutId id="2147483831" r:id="rId1"/>
    <p:sldLayoutId id="2147483832" r:id="rId2"/>
    <p:sldLayoutId id="2147483833" r:id="rId3"/>
    <p:sldLayoutId id="2147483834" r:id="rId4"/>
    <p:sldLayoutId id="2147483835" r:id="rId5"/>
    <p:sldLayoutId id="2147483836" r:id="rId6"/>
    <p:sldLayoutId id="2147483837" r:id="rId7"/>
    <p:sldLayoutId id="2147483838" r:id="rId8"/>
    <p:sldLayoutId id="2147483839" r:id="rId9"/>
    <p:sldLayoutId id="2147483840" r:id="rId10"/>
    <p:sldLayoutId id="2147483841" r:id="rId11"/>
    <p:sldLayoutId id="2147483842" r:id="rId12"/>
    <p:sldLayoutId id="2147483843" r:id="rId13"/>
    <p:sldLayoutId id="2147483844" r:id="rId14"/>
    <p:sldLayoutId id="2147483845" r:id="rId15"/>
    <p:sldLayoutId id="2147483846" r:id="rId16"/>
    <p:sldLayoutId id="2147483847" r:id="rId17"/>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pitchFamily="18" charset="0"/>
        </a:defRPr>
      </a:lvl2pPr>
      <a:lvl3pPr algn="ctr" rtl="0" fontAlgn="base">
        <a:spcBef>
          <a:spcPct val="0"/>
        </a:spcBef>
        <a:spcAft>
          <a:spcPct val="0"/>
        </a:spcAft>
        <a:defRPr sz="4400">
          <a:solidFill>
            <a:schemeClr val="tx2"/>
          </a:solidFill>
          <a:latin typeface="Times" pitchFamily="18" charset="0"/>
        </a:defRPr>
      </a:lvl3pPr>
      <a:lvl4pPr algn="ctr" rtl="0" fontAlgn="base">
        <a:spcBef>
          <a:spcPct val="0"/>
        </a:spcBef>
        <a:spcAft>
          <a:spcPct val="0"/>
        </a:spcAft>
        <a:defRPr sz="4400">
          <a:solidFill>
            <a:schemeClr val="tx2"/>
          </a:solidFill>
          <a:latin typeface="Times" pitchFamily="18" charset="0"/>
        </a:defRPr>
      </a:lvl4pPr>
      <a:lvl5pPr algn="ctr" rtl="0" fontAlgn="base">
        <a:spcBef>
          <a:spcPct val="0"/>
        </a:spcBef>
        <a:spcAft>
          <a:spcPct val="0"/>
        </a:spcAft>
        <a:defRPr sz="4400">
          <a:solidFill>
            <a:schemeClr val="tx2"/>
          </a:solidFill>
          <a:latin typeface="Times" pitchFamily="18" charset="0"/>
        </a:defRPr>
      </a:lvl5pPr>
      <a:lvl6pPr marL="457200" algn="ctr" rtl="0" fontAlgn="base">
        <a:spcBef>
          <a:spcPct val="0"/>
        </a:spcBef>
        <a:spcAft>
          <a:spcPct val="0"/>
        </a:spcAft>
        <a:defRPr sz="4400">
          <a:solidFill>
            <a:schemeClr val="tx2"/>
          </a:solidFill>
          <a:latin typeface="Times" pitchFamily="18" charset="0"/>
        </a:defRPr>
      </a:lvl6pPr>
      <a:lvl7pPr marL="914400" algn="ctr" rtl="0" fontAlgn="base">
        <a:spcBef>
          <a:spcPct val="0"/>
        </a:spcBef>
        <a:spcAft>
          <a:spcPct val="0"/>
        </a:spcAft>
        <a:defRPr sz="4400">
          <a:solidFill>
            <a:schemeClr val="tx2"/>
          </a:solidFill>
          <a:latin typeface="Times" pitchFamily="18" charset="0"/>
        </a:defRPr>
      </a:lvl7pPr>
      <a:lvl8pPr marL="1371600" algn="ctr" rtl="0" fontAlgn="base">
        <a:spcBef>
          <a:spcPct val="0"/>
        </a:spcBef>
        <a:spcAft>
          <a:spcPct val="0"/>
        </a:spcAft>
        <a:defRPr sz="4400">
          <a:solidFill>
            <a:schemeClr val="tx2"/>
          </a:solidFill>
          <a:latin typeface="Times" pitchFamily="18" charset="0"/>
        </a:defRPr>
      </a:lvl8pPr>
      <a:lvl9pPr marL="1828800" algn="ctr" rtl="0" fontAlgn="base">
        <a:spcBef>
          <a:spcPct val="0"/>
        </a:spcBef>
        <a:spcAft>
          <a:spcPct val="0"/>
        </a:spcAft>
        <a:defRPr sz="4400">
          <a:solidFill>
            <a:schemeClr val="tx2"/>
          </a:solidFill>
          <a:latin typeface="Times" pitchFamily="18"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eaLnBrk="0" fontAlgn="base" hangingPunct="0">
              <a:spcBef>
                <a:spcPct val="0"/>
              </a:spcBef>
              <a:spcAft>
                <a:spcPct val="0"/>
              </a:spcAft>
            </a:pPr>
            <a:endParaRPr lang="en-US" alt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eaLnBrk="0" fontAlgn="base" hangingPunct="0">
              <a:spcBef>
                <a:spcPct val="0"/>
              </a:spcBef>
              <a:spcAft>
                <a:spcPct val="0"/>
              </a:spcAft>
            </a:pPr>
            <a:endParaRPr lang="en-US" alt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eaLnBrk="0" fontAlgn="base" hangingPunct="0">
              <a:spcBef>
                <a:spcPct val="0"/>
              </a:spcBef>
              <a:spcAft>
                <a:spcPct val="0"/>
              </a:spcAft>
            </a:pPr>
            <a:fld id="{103DACD8-A823-4541-917F-F157F8203A07}" type="slidenum">
              <a:rPr lang="en-US" altLang="en-US">
                <a:solidFill>
                  <a:srgbClr val="000000"/>
                </a:solidFill>
              </a:rPr>
              <a:pPr eaLnBrk="0" fontAlgn="base" hangingPunct="0">
                <a:spcBef>
                  <a:spcPct val="0"/>
                </a:spcBef>
                <a:spcAft>
                  <a:spcPct val="0"/>
                </a:spcAft>
              </a:pPr>
              <a:t>‹#›</a:t>
            </a:fld>
            <a:endParaRPr lang="en-US" altLang="en-US">
              <a:solidFill>
                <a:srgbClr val="000000"/>
              </a:solidFill>
            </a:endParaRPr>
          </a:p>
        </p:txBody>
      </p:sp>
    </p:spTree>
    <p:extLst>
      <p:ext uri="{BB962C8B-B14F-4D97-AF65-F5344CB8AC3E}">
        <p14:creationId xmlns:p14="http://schemas.microsoft.com/office/powerpoint/2010/main" val="1060667084"/>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 id="2147483860" r:id="rId12"/>
    <p:sldLayoutId id="2147483861" r:id="rId13"/>
    <p:sldLayoutId id="2147483862" r:id="rId14"/>
    <p:sldLayoutId id="2147483863" r:id="rId15"/>
    <p:sldLayoutId id="2147483864" r:id="rId16"/>
    <p:sldLayoutId id="2147483865" r:id="rId17"/>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pitchFamily="18" charset="0"/>
        </a:defRPr>
      </a:lvl2pPr>
      <a:lvl3pPr algn="ctr" rtl="0" fontAlgn="base">
        <a:spcBef>
          <a:spcPct val="0"/>
        </a:spcBef>
        <a:spcAft>
          <a:spcPct val="0"/>
        </a:spcAft>
        <a:defRPr sz="4400">
          <a:solidFill>
            <a:schemeClr val="tx2"/>
          </a:solidFill>
          <a:latin typeface="Times" pitchFamily="18" charset="0"/>
        </a:defRPr>
      </a:lvl3pPr>
      <a:lvl4pPr algn="ctr" rtl="0" fontAlgn="base">
        <a:spcBef>
          <a:spcPct val="0"/>
        </a:spcBef>
        <a:spcAft>
          <a:spcPct val="0"/>
        </a:spcAft>
        <a:defRPr sz="4400">
          <a:solidFill>
            <a:schemeClr val="tx2"/>
          </a:solidFill>
          <a:latin typeface="Times" pitchFamily="18" charset="0"/>
        </a:defRPr>
      </a:lvl4pPr>
      <a:lvl5pPr algn="ctr" rtl="0" fontAlgn="base">
        <a:spcBef>
          <a:spcPct val="0"/>
        </a:spcBef>
        <a:spcAft>
          <a:spcPct val="0"/>
        </a:spcAft>
        <a:defRPr sz="4400">
          <a:solidFill>
            <a:schemeClr val="tx2"/>
          </a:solidFill>
          <a:latin typeface="Times" pitchFamily="18" charset="0"/>
        </a:defRPr>
      </a:lvl5pPr>
      <a:lvl6pPr marL="457200" algn="ctr" rtl="0" fontAlgn="base">
        <a:spcBef>
          <a:spcPct val="0"/>
        </a:spcBef>
        <a:spcAft>
          <a:spcPct val="0"/>
        </a:spcAft>
        <a:defRPr sz="4400">
          <a:solidFill>
            <a:schemeClr val="tx2"/>
          </a:solidFill>
          <a:latin typeface="Times" pitchFamily="18" charset="0"/>
        </a:defRPr>
      </a:lvl6pPr>
      <a:lvl7pPr marL="914400" algn="ctr" rtl="0" fontAlgn="base">
        <a:spcBef>
          <a:spcPct val="0"/>
        </a:spcBef>
        <a:spcAft>
          <a:spcPct val="0"/>
        </a:spcAft>
        <a:defRPr sz="4400">
          <a:solidFill>
            <a:schemeClr val="tx2"/>
          </a:solidFill>
          <a:latin typeface="Times" pitchFamily="18" charset="0"/>
        </a:defRPr>
      </a:lvl7pPr>
      <a:lvl8pPr marL="1371600" algn="ctr" rtl="0" fontAlgn="base">
        <a:spcBef>
          <a:spcPct val="0"/>
        </a:spcBef>
        <a:spcAft>
          <a:spcPct val="0"/>
        </a:spcAft>
        <a:defRPr sz="4400">
          <a:solidFill>
            <a:schemeClr val="tx2"/>
          </a:solidFill>
          <a:latin typeface="Times" pitchFamily="18" charset="0"/>
        </a:defRPr>
      </a:lvl8pPr>
      <a:lvl9pPr marL="1828800" algn="ctr" rtl="0" fontAlgn="base">
        <a:spcBef>
          <a:spcPct val="0"/>
        </a:spcBef>
        <a:spcAft>
          <a:spcPct val="0"/>
        </a:spcAft>
        <a:defRPr sz="4400">
          <a:solidFill>
            <a:schemeClr val="tx2"/>
          </a:solidFill>
          <a:latin typeface="Times" pitchFamily="18"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pPr>
            <a:endParaRPr lang="en-US" alt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pPr>
            <a:endParaRPr lang="en-US" alt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851E99C2-6AFC-44D8-98C7-2B9C62E5218D}" type="slidenum">
              <a:rPr lang="en-US" altLang="en-US">
                <a:solidFill>
                  <a:srgbClr val="000000"/>
                </a:solidFill>
              </a:rPr>
              <a:pPr fontAlgn="base">
                <a:spcBef>
                  <a:spcPct val="0"/>
                </a:spcBef>
                <a:spcAft>
                  <a:spcPct val="0"/>
                </a:spcAft>
              </a:pPr>
              <a:t>‹#›</a:t>
            </a:fld>
            <a:endParaRPr lang="en-US" altLang="en-US">
              <a:solidFill>
                <a:srgbClr val="000000"/>
              </a:solidFill>
            </a:endParaRPr>
          </a:p>
        </p:txBody>
      </p:sp>
    </p:spTree>
    <p:extLst>
      <p:ext uri="{BB962C8B-B14F-4D97-AF65-F5344CB8AC3E}">
        <p14:creationId xmlns:p14="http://schemas.microsoft.com/office/powerpoint/2010/main" val="809188243"/>
      </p:ext>
    </p:extLst>
  </p:cSld>
  <p:clrMap bg1="lt1" tx1="dk1" bg2="lt2" tx2="dk2" accent1="accent1" accent2="accent2" accent3="accent3" accent4="accent4" accent5="accent5" accent6="accent6" hlink="hlink" folHlink="folHlink"/>
  <p:sldLayoutIdLst>
    <p:sldLayoutId id="2147483900" r:id="rId1"/>
    <p:sldLayoutId id="2147483901" r:id="rId2"/>
    <p:sldLayoutId id="2147483902" r:id="rId3"/>
    <p:sldLayoutId id="2147483903" r:id="rId4"/>
    <p:sldLayoutId id="2147483904" r:id="rId5"/>
    <p:sldLayoutId id="2147483905" r:id="rId6"/>
    <p:sldLayoutId id="2147483906" r:id="rId7"/>
    <p:sldLayoutId id="2147483907" r:id="rId8"/>
    <p:sldLayoutId id="2147483908" r:id="rId9"/>
    <p:sldLayoutId id="2147483909" r:id="rId10"/>
    <p:sldLayoutId id="2147483910"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itchFamily="18" charset="0"/>
        </a:defRPr>
      </a:lvl2pPr>
      <a:lvl3pPr algn="ctr" rtl="0" fontAlgn="base">
        <a:spcBef>
          <a:spcPct val="0"/>
        </a:spcBef>
        <a:spcAft>
          <a:spcPct val="0"/>
        </a:spcAft>
        <a:defRPr sz="4400">
          <a:solidFill>
            <a:schemeClr val="tx2"/>
          </a:solidFill>
          <a:latin typeface="Times New Roman" pitchFamily="18" charset="0"/>
        </a:defRPr>
      </a:lvl3pPr>
      <a:lvl4pPr algn="ctr" rtl="0" fontAlgn="base">
        <a:spcBef>
          <a:spcPct val="0"/>
        </a:spcBef>
        <a:spcAft>
          <a:spcPct val="0"/>
        </a:spcAft>
        <a:defRPr sz="4400">
          <a:solidFill>
            <a:schemeClr val="tx2"/>
          </a:solidFill>
          <a:latin typeface="Times New Roman" pitchFamily="18" charset="0"/>
        </a:defRPr>
      </a:lvl4pPr>
      <a:lvl5pPr algn="ctr" rtl="0" fontAlgn="base">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pPr>
            <a:endParaRPr lang="en-US" alt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pPr>
            <a:endParaRPr lang="en-US" alt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851E99C2-6AFC-44D8-98C7-2B9C62E5218D}" type="slidenum">
              <a:rPr lang="en-US" altLang="en-US">
                <a:solidFill>
                  <a:srgbClr val="000000"/>
                </a:solidFill>
              </a:rPr>
              <a:pPr fontAlgn="base">
                <a:spcBef>
                  <a:spcPct val="0"/>
                </a:spcBef>
                <a:spcAft>
                  <a:spcPct val="0"/>
                </a:spcAft>
              </a:pPr>
              <a:t>‹#›</a:t>
            </a:fld>
            <a:endParaRPr lang="en-US" altLang="en-US">
              <a:solidFill>
                <a:srgbClr val="000000"/>
              </a:solidFill>
            </a:endParaRPr>
          </a:p>
        </p:txBody>
      </p:sp>
    </p:spTree>
    <p:extLst>
      <p:ext uri="{BB962C8B-B14F-4D97-AF65-F5344CB8AC3E}">
        <p14:creationId xmlns:p14="http://schemas.microsoft.com/office/powerpoint/2010/main" val="365591122"/>
      </p:ext>
    </p:extLst>
  </p:cSld>
  <p:clrMap bg1="lt1" tx1="dk1" bg2="lt2" tx2="dk2" accent1="accent1" accent2="accent2" accent3="accent3" accent4="accent4" accent5="accent5" accent6="accent6" hlink="hlink" folHlink="folHlink"/>
  <p:sldLayoutIdLst>
    <p:sldLayoutId id="2147483912" r:id="rId1"/>
    <p:sldLayoutId id="2147483913" r:id="rId2"/>
    <p:sldLayoutId id="2147483914" r:id="rId3"/>
    <p:sldLayoutId id="2147483915" r:id="rId4"/>
    <p:sldLayoutId id="2147483916" r:id="rId5"/>
    <p:sldLayoutId id="2147483917" r:id="rId6"/>
    <p:sldLayoutId id="2147483918" r:id="rId7"/>
    <p:sldLayoutId id="2147483919" r:id="rId8"/>
    <p:sldLayoutId id="2147483920" r:id="rId9"/>
    <p:sldLayoutId id="2147483921" r:id="rId10"/>
    <p:sldLayoutId id="2147483922"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itchFamily="18" charset="0"/>
        </a:defRPr>
      </a:lvl2pPr>
      <a:lvl3pPr algn="ctr" rtl="0" fontAlgn="base">
        <a:spcBef>
          <a:spcPct val="0"/>
        </a:spcBef>
        <a:spcAft>
          <a:spcPct val="0"/>
        </a:spcAft>
        <a:defRPr sz="4400">
          <a:solidFill>
            <a:schemeClr val="tx2"/>
          </a:solidFill>
          <a:latin typeface="Times New Roman" pitchFamily="18" charset="0"/>
        </a:defRPr>
      </a:lvl3pPr>
      <a:lvl4pPr algn="ctr" rtl="0" fontAlgn="base">
        <a:spcBef>
          <a:spcPct val="0"/>
        </a:spcBef>
        <a:spcAft>
          <a:spcPct val="0"/>
        </a:spcAft>
        <a:defRPr sz="4400">
          <a:solidFill>
            <a:schemeClr val="tx2"/>
          </a:solidFill>
          <a:latin typeface="Times New Roman" pitchFamily="18" charset="0"/>
        </a:defRPr>
      </a:lvl4pPr>
      <a:lvl5pPr algn="ctr" rtl="0" fontAlgn="base">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eaLnBrk="0" fontAlgn="base" hangingPunct="0">
              <a:spcBef>
                <a:spcPct val="0"/>
              </a:spcBef>
              <a:spcAft>
                <a:spcPct val="0"/>
              </a:spcAft>
              <a:defRPr/>
            </a:pPr>
            <a:endParaRPr lang="en-US">
              <a:solidFill>
                <a:prstClr val="black"/>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eaLnBrk="0" fontAlgn="base" hangingPunct="0">
              <a:spcBef>
                <a:spcPct val="0"/>
              </a:spcBef>
              <a:spcAft>
                <a:spcPct val="0"/>
              </a:spcAft>
              <a:defRPr/>
            </a:pPr>
            <a:endParaRPr lang="en-US">
              <a:solidFill>
                <a:prstClr val="black"/>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eaLnBrk="0" fontAlgn="base" hangingPunct="0">
              <a:spcBef>
                <a:spcPct val="0"/>
              </a:spcBef>
              <a:spcAft>
                <a:spcPct val="0"/>
              </a:spcAft>
              <a:defRPr/>
            </a:pPr>
            <a:fld id="{A94F2A32-F068-4212-A1E5-7AB9B0E7AD38}" type="slidenum">
              <a:rPr lang="en-US">
                <a:solidFill>
                  <a:prstClr val="black"/>
                </a:solidFill>
              </a:rPr>
              <a:pPr eaLnBrk="0" fontAlgn="base" hangingPunct="0">
                <a:spcBef>
                  <a:spcPct val="0"/>
                </a:spcBef>
                <a:spcAft>
                  <a:spcPct val="0"/>
                </a:spcAft>
                <a:defRPr/>
              </a:pPr>
              <a:t>‹#›</a:t>
            </a:fld>
            <a:endParaRPr lang="en-US">
              <a:solidFill>
                <a:prstClr val="black"/>
              </a:solidFill>
            </a:endParaRPr>
          </a:p>
        </p:txBody>
      </p:sp>
    </p:spTree>
    <p:extLst>
      <p:ext uri="{BB962C8B-B14F-4D97-AF65-F5344CB8AC3E}">
        <p14:creationId xmlns:p14="http://schemas.microsoft.com/office/powerpoint/2010/main" val="4250941600"/>
      </p:ext>
    </p:extLst>
  </p:cSld>
  <p:clrMap bg1="lt1" tx1="dk1" bg2="lt2" tx2="dk2" accent1="accent1" accent2="accent2" accent3="accent3" accent4="accent4" accent5="accent5" accent6="accent6" hlink="hlink" folHlink="folHlink"/>
  <p:sldLayoutIdLst>
    <p:sldLayoutId id="2147483924" r:id="rId1"/>
    <p:sldLayoutId id="2147483925" r:id="rId2"/>
    <p:sldLayoutId id="2147483926" r:id="rId3"/>
    <p:sldLayoutId id="2147483927" r:id="rId4"/>
    <p:sldLayoutId id="2147483928" r:id="rId5"/>
    <p:sldLayoutId id="2147483929" r:id="rId6"/>
    <p:sldLayoutId id="2147483930" r:id="rId7"/>
    <p:sldLayoutId id="2147483931" r:id="rId8"/>
    <p:sldLayoutId id="2147483932" r:id="rId9"/>
    <p:sldLayoutId id="2147483933" r:id="rId10"/>
    <p:sldLayoutId id="2147483934" r:id="rId11"/>
    <p:sldLayoutId id="2147483935" r:id="rId12"/>
    <p:sldLayoutId id="2147483936" r:id="rId13"/>
    <p:sldLayoutId id="2147483937" r:id="rId14"/>
    <p:sldLayoutId id="2147483938" r:id="rId15"/>
    <p:sldLayoutId id="2147483939" r:id="rId16"/>
    <p:sldLayoutId id="2147483940" r:id="rId17"/>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pitchFamily="18" charset="0"/>
        </a:defRPr>
      </a:lvl2pPr>
      <a:lvl3pPr algn="ctr" rtl="0" eaLnBrk="0" fontAlgn="base" hangingPunct="0">
        <a:spcBef>
          <a:spcPct val="0"/>
        </a:spcBef>
        <a:spcAft>
          <a:spcPct val="0"/>
        </a:spcAft>
        <a:defRPr sz="4400">
          <a:solidFill>
            <a:schemeClr val="tx2"/>
          </a:solidFill>
          <a:latin typeface="Times" pitchFamily="18" charset="0"/>
        </a:defRPr>
      </a:lvl3pPr>
      <a:lvl4pPr algn="ctr" rtl="0" eaLnBrk="0" fontAlgn="base" hangingPunct="0">
        <a:spcBef>
          <a:spcPct val="0"/>
        </a:spcBef>
        <a:spcAft>
          <a:spcPct val="0"/>
        </a:spcAft>
        <a:defRPr sz="4400">
          <a:solidFill>
            <a:schemeClr val="tx2"/>
          </a:solidFill>
          <a:latin typeface="Times" pitchFamily="18" charset="0"/>
        </a:defRPr>
      </a:lvl4pPr>
      <a:lvl5pPr algn="ctr" rtl="0" eaLnBrk="0" fontAlgn="base" hangingPunct="0">
        <a:spcBef>
          <a:spcPct val="0"/>
        </a:spcBef>
        <a:spcAft>
          <a:spcPct val="0"/>
        </a:spcAft>
        <a:defRPr sz="4400">
          <a:solidFill>
            <a:schemeClr val="tx2"/>
          </a:solidFill>
          <a:latin typeface="Times" pitchFamily="18" charset="0"/>
        </a:defRPr>
      </a:lvl5pPr>
      <a:lvl6pPr marL="457200" algn="ctr" rtl="0" fontAlgn="base">
        <a:spcBef>
          <a:spcPct val="0"/>
        </a:spcBef>
        <a:spcAft>
          <a:spcPct val="0"/>
        </a:spcAft>
        <a:defRPr sz="4400">
          <a:solidFill>
            <a:schemeClr val="tx2"/>
          </a:solidFill>
          <a:latin typeface="Times" pitchFamily="18" charset="0"/>
        </a:defRPr>
      </a:lvl6pPr>
      <a:lvl7pPr marL="914400" algn="ctr" rtl="0" fontAlgn="base">
        <a:spcBef>
          <a:spcPct val="0"/>
        </a:spcBef>
        <a:spcAft>
          <a:spcPct val="0"/>
        </a:spcAft>
        <a:defRPr sz="4400">
          <a:solidFill>
            <a:schemeClr val="tx2"/>
          </a:solidFill>
          <a:latin typeface="Times" pitchFamily="18" charset="0"/>
        </a:defRPr>
      </a:lvl7pPr>
      <a:lvl8pPr marL="1371600" algn="ctr" rtl="0" fontAlgn="base">
        <a:spcBef>
          <a:spcPct val="0"/>
        </a:spcBef>
        <a:spcAft>
          <a:spcPct val="0"/>
        </a:spcAft>
        <a:defRPr sz="4400">
          <a:solidFill>
            <a:schemeClr val="tx2"/>
          </a:solidFill>
          <a:latin typeface="Times" pitchFamily="18" charset="0"/>
        </a:defRPr>
      </a:lvl8pPr>
      <a:lvl9pPr marL="1828800" algn="ctr" rtl="0" fontAlgn="base">
        <a:spcBef>
          <a:spcPct val="0"/>
        </a:spcBef>
        <a:spcAft>
          <a:spcPct val="0"/>
        </a:spcAft>
        <a:defRPr sz="4400">
          <a:solidFill>
            <a:schemeClr val="tx2"/>
          </a:solidFill>
          <a:latin typeface="Times"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2565C57-7AA3-4801-BE6E-BA6C96DE1D5E}" type="datetimeFigureOut">
              <a:rPr lang="en-US" smtClean="0">
                <a:solidFill>
                  <a:prstClr val="black">
                    <a:tint val="75000"/>
                  </a:prstClr>
                </a:solidFill>
              </a:rPr>
              <a:pPr/>
              <a:t>8/29/2016</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D49568-D9D7-41CA-AD97-211F2EF39FC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2970577"/>
      </p:ext>
    </p:extLst>
  </p:cSld>
  <p:clrMap bg1="lt1" tx1="dk1" bg2="lt2" tx2="dk2" accent1="accent1" accent2="accent2" accent3="accent3" accent4="accent4" accent5="accent5" accent6="accent6" hlink="hlink" folHlink="folHlink"/>
  <p:sldLayoutIdLst>
    <p:sldLayoutId id="2147483942" r:id="rId1"/>
    <p:sldLayoutId id="2147483943" r:id="rId2"/>
    <p:sldLayoutId id="2147483944" r:id="rId3"/>
    <p:sldLayoutId id="2147483945" r:id="rId4"/>
    <p:sldLayoutId id="2147483946" r:id="rId5"/>
    <p:sldLayoutId id="2147483947" r:id="rId6"/>
    <p:sldLayoutId id="2147483948" r:id="rId7"/>
    <p:sldLayoutId id="2147483949" r:id="rId8"/>
    <p:sldLayoutId id="2147483950" r:id="rId9"/>
    <p:sldLayoutId id="2147483951" r:id="rId10"/>
    <p:sldLayoutId id="2147483952" r:id="rId11"/>
    <p:sldLayoutId id="2147483953"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eaLnBrk="0" fontAlgn="base" hangingPunct="0">
              <a:spcBef>
                <a:spcPct val="0"/>
              </a:spcBef>
              <a:spcAft>
                <a:spcPct val="0"/>
              </a:spcAft>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eaLnBrk="0" fontAlgn="base" hangingPunct="0">
              <a:spcBef>
                <a:spcPct val="0"/>
              </a:spcBef>
              <a:spcAft>
                <a:spcPct val="0"/>
              </a:spcAft>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eaLnBrk="0" fontAlgn="base" hangingPunct="0">
              <a:spcBef>
                <a:spcPct val="0"/>
              </a:spcBef>
              <a:spcAft>
                <a:spcPct val="0"/>
              </a:spcAft>
              <a:defRPr/>
            </a:pPr>
            <a:fld id="{807299E5-2DEB-414C-915D-38A2989178B0}" type="slidenum">
              <a:rPr lang="en-US">
                <a:solidFill>
                  <a:srgbClr val="000000"/>
                </a:solidFill>
              </a:rPr>
              <a:pPr eaLnBrk="0" fontAlgn="base" hangingPunct="0">
                <a:spcBef>
                  <a:spcPct val="0"/>
                </a:spcBef>
                <a:spcAft>
                  <a:spcPct val="0"/>
                </a:spcAft>
                <a:defRPr/>
              </a:pPr>
              <a:t>‹#›</a:t>
            </a:fld>
            <a:endParaRPr lang="en-US">
              <a:solidFill>
                <a:srgbClr val="000000"/>
              </a:solidFill>
            </a:endParaRPr>
          </a:p>
        </p:txBody>
      </p:sp>
    </p:spTree>
    <p:extLst>
      <p:ext uri="{BB962C8B-B14F-4D97-AF65-F5344CB8AC3E}">
        <p14:creationId xmlns:p14="http://schemas.microsoft.com/office/powerpoint/2010/main" val="2204883296"/>
      </p:ext>
    </p:extLst>
  </p:cSld>
  <p:clrMap bg1="lt1" tx1="dk1" bg2="lt2" tx2="dk2" accent1="accent1" accent2="accent2" accent3="accent3" accent4="accent4" accent5="accent5" accent6="accent6" hlink="hlink" folHlink="folHlink"/>
  <p:sldLayoutIdLst>
    <p:sldLayoutId id="2147483955" r:id="rId1"/>
    <p:sldLayoutId id="2147483956" r:id="rId2"/>
    <p:sldLayoutId id="2147483957" r:id="rId3"/>
    <p:sldLayoutId id="2147483958" r:id="rId4"/>
    <p:sldLayoutId id="2147483959" r:id="rId5"/>
    <p:sldLayoutId id="2147483960" r:id="rId6"/>
    <p:sldLayoutId id="2147483961" r:id="rId7"/>
    <p:sldLayoutId id="2147483962" r:id="rId8"/>
    <p:sldLayoutId id="2147483963" r:id="rId9"/>
    <p:sldLayoutId id="2147483964" r:id="rId10"/>
    <p:sldLayoutId id="2147483965" r:id="rId11"/>
    <p:sldLayoutId id="2147483966" r:id="rId12"/>
    <p:sldLayoutId id="2147483967" r:id="rId13"/>
    <p:sldLayoutId id="2147483968" r:id="rId14"/>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pitchFamily="18" charset="0"/>
        </a:defRPr>
      </a:lvl2pPr>
      <a:lvl3pPr algn="ctr" rtl="0" eaLnBrk="0" fontAlgn="base" hangingPunct="0">
        <a:spcBef>
          <a:spcPct val="0"/>
        </a:spcBef>
        <a:spcAft>
          <a:spcPct val="0"/>
        </a:spcAft>
        <a:defRPr sz="4400">
          <a:solidFill>
            <a:schemeClr val="tx2"/>
          </a:solidFill>
          <a:latin typeface="Times" pitchFamily="18" charset="0"/>
        </a:defRPr>
      </a:lvl3pPr>
      <a:lvl4pPr algn="ctr" rtl="0" eaLnBrk="0" fontAlgn="base" hangingPunct="0">
        <a:spcBef>
          <a:spcPct val="0"/>
        </a:spcBef>
        <a:spcAft>
          <a:spcPct val="0"/>
        </a:spcAft>
        <a:defRPr sz="4400">
          <a:solidFill>
            <a:schemeClr val="tx2"/>
          </a:solidFill>
          <a:latin typeface="Times" pitchFamily="18" charset="0"/>
        </a:defRPr>
      </a:lvl4pPr>
      <a:lvl5pPr algn="ctr" rtl="0" eaLnBrk="0" fontAlgn="base" hangingPunct="0">
        <a:spcBef>
          <a:spcPct val="0"/>
        </a:spcBef>
        <a:spcAft>
          <a:spcPct val="0"/>
        </a:spcAft>
        <a:defRPr sz="4400">
          <a:solidFill>
            <a:schemeClr val="tx2"/>
          </a:solidFill>
          <a:latin typeface="Times" pitchFamily="18" charset="0"/>
        </a:defRPr>
      </a:lvl5pPr>
      <a:lvl6pPr marL="457200" algn="ctr" rtl="0" fontAlgn="base">
        <a:spcBef>
          <a:spcPct val="0"/>
        </a:spcBef>
        <a:spcAft>
          <a:spcPct val="0"/>
        </a:spcAft>
        <a:defRPr sz="4400">
          <a:solidFill>
            <a:schemeClr val="tx2"/>
          </a:solidFill>
          <a:latin typeface="Times" pitchFamily="18" charset="0"/>
        </a:defRPr>
      </a:lvl6pPr>
      <a:lvl7pPr marL="914400" algn="ctr" rtl="0" fontAlgn="base">
        <a:spcBef>
          <a:spcPct val="0"/>
        </a:spcBef>
        <a:spcAft>
          <a:spcPct val="0"/>
        </a:spcAft>
        <a:defRPr sz="4400">
          <a:solidFill>
            <a:schemeClr val="tx2"/>
          </a:solidFill>
          <a:latin typeface="Times" pitchFamily="18" charset="0"/>
        </a:defRPr>
      </a:lvl7pPr>
      <a:lvl8pPr marL="1371600" algn="ctr" rtl="0" fontAlgn="base">
        <a:spcBef>
          <a:spcPct val="0"/>
        </a:spcBef>
        <a:spcAft>
          <a:spcPct val="0"/>
        </a:spcAft>
        <a:defRPr sz="4400">
          <a:solidFill>
            <a:schemeClr val="tx2"/>
          </a:solidFill>
          <a:latin typeface="Times" pitchFamily="18" charset="0"/>
        </a:defRPr>
      </a:lvl8pPr>
      <a:lvl9pPr marL="1828800" algn="ctr" rtl="0" fontAlgn="base">
        <a:spcBef>
          <a:spcPct val="0"/>
        </a:spcBef>
        <a:spcAft>
          <a:spcPct val="0"/>
        </a:spcAft>
        <a:defRPr sz="4400">
          <a:solidFill>
            <a:schemeClr val="tx2"/>
          </a:solidFill>
          <a:latin typeface="Times"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eaLnBrk="0" fontAlgn="base" hangingPunct="0">
              <a:spcBef>
                <a:spcPct val="0"/>
              </a:spcBef>
              <a:spcAft>
                <a:spcPct val="0"/>
              </a:spcAft>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eaLnBrk="0" fontAlgn="base" hangingPunct="0">
              <a:spcBef>
                <a:spcPct val="0"/>
              </a:spcBef>
              <a:spcAft>
                <a:spcPct val="0"/>
              </a:spcAft>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eaLnBrk="0" fontAlgn="base" hangingPunct="0">
              <a:spcBef>
                <a:spcPct val="0"/>
              </a:spcBef>
              <a:spcAft>
                <a:spcPct val="0"/>
              </a:spcAft>
              <a:defRPr/>
            </a:pPr>
            <a:fld id="{807299E5-2DEB-414C-915D-38A2989178B0}" type="slidenum">
              <a:rPr lang="en-US">
                <a:solidFill>
                  <a:srgbClr val="000000"/>
                </a:solidFill>
              </a:rPr>
              <a:pPr eaLnBrk="0" fontAlgn="base" hangingPunct="0">
                <a:spcBef>
                  <a:spcPct val="0"/>
                </a:spcBef>
                <a:spcAft>
                  <a:spcPct val="0"/>
                </a:spcAft>
                <a:defRPr/>
              </a:pPr>
              <a:t>‹#›</a:t>
            </a:fld>
            <a:endParaRPr lang="en-US">
              <a:solidFill>
                <a:srgbClr val="000000"/>
              </a:solidFill>
            </a:endParaRPr>
          </a:p>
        </p:txBody>
      </p:sp>
    </p:spTree>
    <p:extLst>
      <p:ext uri="{BB962C8B-B14F-4D97-AF65-F5344CB8AC3E}">
        <p14:creationId xmlns:p14="http://schemas.microsoft.com/office/powerpoint/2010/main" val="2129726843"/>
      </p:ext>
    </p:extLst>
  </p:cSld>
  <p:clrMap bg1="lt1" tx1="dk1" bg2="lt2" tx2="dk2" accent1="accent1" accent2="accent2" accent3="accent3" accent4="accent4" accent5="accent5" accent6="accent6" hlink="hlink" folHlink="folHlink"/>
  <p:sldLayoutIdLst>
    <p:sldLayoutId id="2147483970" r:id="rId1"/>
    <p:sldLayoutId id="2147483971" r:id="rId2"/>
    <p:sldLayoutId id="2147483972" r:id="rId3"/>
    <p:sldLayoutId id="2147483973" r:id="rId4"/>
    <p:sldLayoutId id="2147483974" r:id="rId5"/>
    <p:sldLayoutId id="2147483975" r:id="rId6"/>
    <p:sldLayoutId id="2147483976" r:id="rId7"/>
    <p:sldLayoutId id="2147483977" r:id="rId8"/>
    <p:sldLayoutId id="2147483978" r:id="rId9"/>
    <p:sldLayoutId id="2147483979" r:id="rId10"/>
    <p:sldLayoutId id="2147483980" r:id="rId11"/>
    <p:sldLayoutId id="2147483981" r:id="rId12"/>
    <p:sldLayoutId id="2147483982" r:id="rId13"/>
    <p:sldLayoutId id="2147483983" r:id="rId14"/>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pitchFamily="18" charset="0"/>
        </a:defRPr>
      </a:lvl2pPr>
      <a:lvl3pPr algn="ctr" rtl="0" eaLnBrk="0" fontAlgn="base" hangingPunct="0">
        <a:spcBef>
          <a:spcPct val="0"/>
        </a:spcBef>
        <a:spcAft>
          <a:spcPct val="0"/>
        </a:spcAft>
        <a:defRPr sz="4400">
          <a:solidFill>
            <a:schemeClr val="tx2"/>
          </a:solidFill>
          <a:latin typeface="Times" pitchFamily="18" charset="0"/>
        </a:defRPr>
      </a:lvl3pPr>
      <a:lvl4pPr algn="ctr" rtl="0" eaLnBrk="0" fontAlgn="base" hangingPunct="0">
        <a:spcBef>
          <a:spcPct val="0"/>
        </a:spcBef>
        <a:spcAft>
          <a:spcPct val="0"/>
        </a:spcAft>
        <a:defRPr sz="4400">
          <a:solidFill>
            <a:schemeClr val="tx2"/>
          </a:solidFill>
          <a:latin typeface="Times" pitchFamily="18" charset="0"/>
        </a:defRPr>
      </a:lvl4pPr>
      <a:lvl5pPr algn="ctr" rtl="0" eaLnBrk="0" fontAlgn="base" hangingPunct="0">
        <a:spcBef>
          <a:spcPct val="0"/>
        </a:spcBef>
        <a:spcAft>
          <a:spcPct val="0"/>
        </a:spcAft>
        <a:defRPr sz="4400">
          <a:solidFill>
            <a:schemeClr val="tx2"/>
          </a:solidFill>
          <a:latin typeface="Times" pitchFamily="18" charset="0"/>
        </a:defRPr>
      </a:lvl5pPr>
      <a:lvl6pPr marL="457200" algn="ctr" rtl="0" fontAlgn="base">
        <a:spcBef>
          <a:spcPct val="0"/>
        </a:spcBef>
        <a:spcAft>
          <a:spcPct val="0"/>
        </a:spcAft>
        <a:defRPr sz="4400">
          <a:solidFill>
            <a:schemeClr val="tx2"/>
          </a:solidFill>
          <a:latin typeface="Times" pitchFamily="18" charset="0"/>
        </a:defRPr>
      </a:lvl6pPr>
      <a:lvl7pPr marL="914400" algn="ctr" rtl="0" fontAlgn="base">
        <a:spcBef>
          <a:spcPct val="0"/>
        </a:spcBef>
        <a:spcAft>
          <a:spcPct val="0"/>
        </a:spcAft>
        <a:defRPr sz="4400">
          <a:solidFill>
            <a:schemeClr val="tx2"/>
          </a:solidFill>
          <a:latin typeface="Times" pitchFamily="18" charset="0"/>
        </a:defRPr>
      </a:lvl7pPr>
      <a:lvl8pPr marL="1371600" algn="ctr" rtl="0" fontAlgn="base">
        <a:spcBef>
          <a:spcPct val="0"/>
        </a:spcBef>
        <a:spcAft>
          <a:spcPct val="0"/>
        </a:spcAft>
        <a:defRPr sz="4400">
          <a:solidFill>
            <a:schemeClr val="tx2"/>
          </a:solidFill>
          <a:latin typeface="Times" pitchFamily="18" charset="0"/>
        </a:defRPr>
      </a:lvl8pPr>
      <a:lvl9pPr marL="1828800" algn="ctr" rtl="0" fontAlgn="base">
        <a:spcBef>
          <a:spcPct val="0"/>
        </a:spcBef>
        <a:spcAft>
          <a:spcPct val="0"/>
        </a:spcAft>
        <a:defRPr sz="4400">
          <a:solidFill>
            <a:schemeClr val="tx2"/>
          </a:solidFill>
          <a:latin typeface="Times"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eaLnBrk="0" fontAlgn="base" hangingPunct="0">
              <a:spcBef>
                <a:spcPct val="0"/>
              </a:spcBef>
              <a:spcAft>
                <a:spcPct val="0"/>
              </a:spcAft>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eaLnBrk="0" fontAlgn="base" hangingPunct="0">
              <a:spcBef>
                <a:spcPct val="0"/>
              </a:spcBef>
              <a:spcAft>
                <a:spcPct val="0"/>
              </a:spcAft>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eaLnBrk="0" fontAlgn="base" hangingPunct="0">
              <a:spcBef>
                <a:spcPct val="0"/>
              </a:spcBef>
              <a:spcAft>
                <a:spcPct val="0"/>
              </a:spcAft>
              <a:defRPr/>
            </a:pPr>
            <a:fld id="{807299E5-2DEB-414C-915D-38A2989178B0}" type="slidenum">
              <a:rPr lang="en-US">
                <a:solidFill>
                  <a:srgbClr val="000000"/>
                </a:solidFill>
              </a:rPr>
              <a:pPr eaLnBrk="0" fontAlgn="base" hangingPunct="0">
                <a:spcBef>
                  <a:spcPct val="0"/>
                </a:spcBef>
                <a:spcAft>
                  <a:spcPct val="0"/>
                </a:spcAft>
                <a:defRPr/>
              </a:pPr>
              <a:t>‹#›</a:t>
            </a:fld>
            <a:endParaRPr lang="en-US">
              <a:solidFill>
                <a:srgbClr val="000000"/>
              </a:solidFill>
            </a:endParaRPr>
          </a:p>
        </p:txBody>
      </p:sp>
    </p:spTree>
    <p:extLst>
      <p:ext uri="{BB962C8B-B14F-4D97-AF65-F5344CB8AC3E}">
        <p14:creationId xmlns:p14="http://schemas.microsoft.com/office/powerpoint/2010/main" val="987658324"/>
      </p:ext>
    </p:extLst>
  </p:cSld>
  <p:clrMap bg1="lt1" tx1="dk1" bg2="lt2" tx2="dk2" accent1="accent1" accent2="accent2" accent3="accent3" accent4="accent4" accent5="accent5" accent6="accent6" hlink="hlink" folHlink="folHlink"/>
  <p:sldLayoutIdLst>
    <p:sldLayoutId id="2147483985" r:id="rId1"/>
    <p:sldLayoutId id="2147483986" r:id="rId2"/>
    <p:sldLayoutId id="2147483987" r:id="rId3"/>
    <p:sldLayoutId id="2147483988" r:id="rId4"/>
    <p:sldLayoutId id="2147483989" r:id="rId5"/>
    <p:sldLayoutId id="2147483990" r:id="rId6"/>
    <p:sldLayoutId id="2147483991" r:id="rId7"/>
    <p:sldLayoutId id="2147483992" r:id="rId8"/>
    <p:sldLayoutId id="2147483993" r:id="rId9"/>
    <p:sldLayoutId id="2147483994" r:id="rId10"/>
    <p:sldLayoutId id="2147483995" r:id="rId11"/>
    <p:sldLayoutId id="2147483996" r:id="rId12"/>
    <p:sldLayoutId id="2147483997" r:id="rId13"/>
    <p:sldLayoutId id="2147483998" r:id="rId14"/>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pitchFamily="18" charset="0"/>
        </a:defRPr>
      </a:lvl2pPr>
      <a:lvl3pPr algn="ctr" rtl="0" eaLnBrk="0" fontAlgn="base" hangingPunct="0">
        <a:spcBef>
          <a:spcPct val="0"/>
        </a:spcBef>
        <a:spcAft>
          <a:spcPct val="0"/>
        </a:spcAft>
        <a:defRPr sz="4400">
          <a:solidFill>
            <a:schemeClr val="tx2"/>
          </a:solidFill>
          <a:latin typeface="Times" pitchFamily="18" charset="0"/>
        </a:defRPr>
      </a:lvl3pPr>
      <a:lvl4pPr algn="ctr" rtl="0" eaLnBrk="0" fontAlgn="base" hangingPunct="0">
        <a:spcBef>
          <a:spcPct val="0"/>
        </a:spcBef>
        <a:spcAft>
          <a:spcPct val="0"/>
        </a:spcAft>
        <a:defRPr sz="4400">
          <a:solidFill>
            <a:schemeClr val="tx2"/>
          </a:solidFill>
          <a:latin typeface="Times" pitchFamily="18" charset="0"/>
        </a:defRPr>
      </a:lvl4pPr>
      <a:lvl5pPr algn="ctr" rtl="0" eaLnBrk="0" fontAlgn="base" hangingPunct="0">
        <a:spcBef>
          <a:spcPct val="0"/>
        </a:spcBef>
        <a:spcAft>
          <a:spcPct val="0"/>
        </a:spcAft>
        <a:defRPr sz="4400">
          <a:solidFill>
            <a:schemeClr val="tx2"/>
          </a:solidFill>
          <a:latin typeface="Times" pitchFamily="18" charset="0"/>
        </a:defRPr>
      </a:lvl5pPr>
      <a:lvl6pPr marL="457200" algn="ctr" rtl="0" fontAlgn="base">
        <a:spcBef>
          <a:spcPct val="0"/>
        </a:spcBef>
        <a:spcAft>
          <a:spcPct val="0"/>
        </a:spcAft>
        <a:defRPr sz="4400">
          <a:solidFill>
            <a:schemeClr val="tx2"/>
          </a:solidFill>
          <a:latin typeface="Times" pitchFamily="18" charset="0"/>
        </a:defRPr>
      </a:lvl6pPr>
      <a:lvl7pPr marL="914400" algn="ctr" rtl="0" fontAlgn="base">
        <a:spcBef>
          <a:spcPct val="0"/>
        </a:spcBef>
        <a:spcAft>
          <a:spcPct val="0"/>
        </a:spcAft>
        <a:defRPr sz="4400">
          <a:solidFill>
            <a:schemeClr val="tx2"/>
          </a:solidFill>
          <a:latin typeface="Times" pitchFamily="18" charset="0"/>
        </a:defRPr>
      </a:lvl7pPr>
      <a:lvl8pPr marL="1371600" algn="ctr" rtl="0" fontAlgn="base">
        <a:spcBef>
          <a:spcPct val="0"/>
        </a:spcBef>
        <a:spcAft>
          <a:spcPct val="0"/>
        </a:spcAft>
        <a:defRPr sz="4400">
          <a:solidFill>
            <a:schemeClr val="tx2"/>
          </a:solidFill>
          <a:latin typeface="Times" pitchFamily="18" charset="0"/>
        </a:defRPr>
      </a:lvl8pPr>
      <a:lvl9pPr marL="1828800" algn="ctr" rtl="0" fontAlgn="base">
        <a:spcBef>
          <a:spcPct val="0"/>
        </a:spcBef>
        <a:spcAft>
          <a:spcPct val="0"/>
        </a:spcAft>
        <a:defRPr sz="4400">
          <a:solidFill>
            <a:schemeClr val="tx2"/>
          </a:solidFill>
          <a:latin typeface="Times"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eaLnBrk="0" fontAlgn="base" hangingPunct="0">
              <a:spcBef>
                <a:spcPct val="0"/>
              </a:spcBef>
              <a:spcAft>
                <a:spcPct val="0"/>
              </a:spcAft>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eaLnBrk="0" fontAlgn="base" hangingPunct="0">
              <a:spcBef>
                <a:spcPct val="0"/>
              </a:spcBef>
              <a:spcAft>
                <a:spcPct val="0"/>
              </a:spcAft>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eaLnBrk="0" fontAlgn="base" hangingPunct="0">
              <a:spcBef>
                <a:spcPct val="0"/>
              </a:spcBef>
              <a:spcAft>
                <a:spcPct val="0"/>
              </a:spcAft>
              <a:defRPr/>
            </a:pPr>
            <a:fld id="{807299E5-2DEB-414C-915D-38A2989178B0}" type="slidenum">
              <a:rPr lang="en-US">
                <a:solidFill>
                  <a:srgbClr val="000000"/>
                </a:solidFill>
              </a:rPr>
              <a:pPr eaLnBrk="0" fontAlgn="base" hangingPunct="0">
                <a:spcBef>
                  <a:spcPct val="0"/>
                </a:spcBef>
                <a:spcAft>
                  <a:spcPct val="0"/>
                </a:spcAft>
                <a:defRPr/>
              </a:pPr>
              <a:t>‹#›</a:t>
            </a:fld>
            <a:endParaRPr lang="en-US">
              <a:solidFill>
                <a:srgbClr val="000000"/>
              </a:solidFill>
            </a:endParaRPr>
          </a:p>
        </p:txBody>
      </p:sp>
    </p:spTree>
    <p:extLst>
      <p:ext uri="{BB962C8B-B14F-4D97-AF65-F5344CB8AC3E}">
        <p14:creationId xmlns:p14="http://schemas.microsoft.com/office/powerpoint/2010/main" val="1703962620"/>
      </p:ext>
    </p:extLst>
  </p:cSld>
  <p:clrMap bg1="lt1" tx1="dk1" bg2="lt2" tx2="dk2" accent1="accent1" accent2="accent2" accent3="accent3" accent4="accent4" accent5="accent5" accent6="accent6" hlink="hlink" folHlink="folHlink"/>
  <p:sldLayoutIdLst>
    <p:sldLayoutId id="2147484015" r:id="rId1"/>
    <p:sldLayoutId id="2147484016" r:id="rId2"/>
    <p:sldLayoutId id="2147484017" r:id="rId3"/>
    <p:sldLayoutId id="2147484018" r:id="rId4"/>
    <p:sldLayoutId id="2147484019" r:id="rId5"/>
    <p:sldLayoutId id="2147484020" r:id="rId6"/>
    <p:sldLayoutId id="2147484021" r:id="rId7"/>
    <p:sldLayoutId id="2147484022" r:id="rId8"/>
    <p:sldLayoutId id="2147484023" r:id="rId9"/>
    <p:sldLayoutId id="2147484024" r:id="rId10"/>
    <p:sldLayoutId id="2147484025" r:id="rId11"/>
    <p:sldLayoutId id="2147484026" r:id="rId12"/>
    <p:sldLayoutId id="2147484027" r:id="rId13"/>
    <p:sldLayoutId id="2147484028" r:id="rId14"/>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pitchFamily="18" charset="0"/>
        </a:defRPr>
      </a:lvl2pPr>
      <a:lvl3pPr algn="ctr" rtl="0" eaLnBrk="0" fontAlgn="base" hangingPunct="0">
        <a:spcBef>
          <a:spcPct val="0"/>
        </a:spcBef>
        <a:spcAft>
          <a:spcPct val="0"/>
        </a:spcAft>
        <a:defRPr sz="4400">
          <a:solidFill>
            <a:schemeClr val="tx2"/>
          </a:solidFill>
          <a:latin typeface="Times" pitchFamily="18" charset="0"/>
        </a:defRPr>
      </a:lvl3pPr>
      <a:lvl4pPr algn="ctr" rtl="0" eaLnBrk="0" fontAlgn="base" hangingPunct="0">
        <a:spcBef>
          <a:spcPct val="0"/>
        </a:spcBef>
        <a:spcAft>
          <a:spcPct val="0"/>
        </a:spcAft>
        <a:defRPr sz="4400">
          <a:solidFill>
            <a:schemeClr val="tx2"/>
          </a:solidFill>
          <a:latin typeface="Times" pitchFamily="18" charset="0"/>
        </a:defRPr>
      </a:lvl4pPr>
      <a:lvl5pPr algn="ctr" rtl="0" eaLnBrk="0" fontAlgn="base" hangingPunct="0">
        <a:spcBef>
          <a:spcPct val="0"/>
        </a:spcBef>
        <a:spcAft>
          <a:spcPct val="0"/>
        </a:spcAft>
        <a:defRPr sz="4400">
          <a:solidFill>
            <a:schemeClr val="tx2"/>
          </a:solidFill>
          <a:latin typeface="Times" pitchFamily="18" charset="0"/>
        </a:defRPr>
      </a:lvl5pPr>
      <a:lvl6pPr marL="457200" algn="ctr" rtl="0" fontAlgn="base">
        <a:spcBef>
          <a:spcPct val="0"/>
        </a:spcBef>
        <a:spcAft>
          <a:spcPct val="0"/>
        </a:spcAft>
        <a:defRPr sz="4400">
          <a:solidFill>
            <a:schemeClr val="tx2"/>
          </a:solidFill>
          <a:latin typeface="Times" pitchFamily="18" charset="0"/>
        </a:defRPr>
      </a:lvl6pPr>
      <a:lvl7pPr marL="914400" algn="ctr" rtl="0" fontAlgn="base">
        <a:spcBef>
          <a:spcPct val="0"/>
        </a:spcBef>
        <a:spcAft>
          <a:spcPct val="0"/>
        </a:spcAft>
        <a:defRPr sz="4400">
          <a:solidFill>
            <a:schemeClr val="tx2"/>
          </a:solidFill>
          <a:latin typeface="Times" pitchFamily="18" charset="0"/>
        </a:defRPr>
      </a:lvl7pPr>
      <a:lvl8pPr marL="1371600" algn="ctr" rtl="0" fontAlgn="base">
        <a:spcBef>
          <a:spcPct val="0"/>
        </a:spcBef>
        <a:spcAft>
          <a:spcPct val="0"/>
        </a:spcAft>
        <a:defRPr sz="4400">
          <a:solidFill>
            <a:schemeClr val="tx2"/>
          </a:solidFill>
          <a:latin typeface="Times" pitchFamily="18" charset="0"/>
        </a:defRPr>
      </a:lvl8pPr>
      <a:lvl9pPr marL="1828800" algn="ctr" rtl="0" fontAlgn="base">
        <a:spcBef>
          <a:spcPct val="0"/>
        </a:spcBef>
        <a:spcAft>
          <a:spcPct val="0"/>
        </a:spcAft>
        <a:defRPr sz="4400">
          <a:solidFill>
            <a:schemeClr val="tx2"/>
          </a:solidFill>
          <a:latin typeface="Times"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2565C57-7AA3-4801-BE6E-BA6C96DE1D5E}" type="datetimeFigureOut">
              <a:rPr lang="en-US" smtClean="0">
                <a:solidFill>
                  <a:prstClr val="black">
                    <a:tint val="75000"/>
                  </a:prstClr>
                </a:solidFill>
              </a:rPr>
              <a:pPr/>
              <a:t>8/29/2016</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D49568-D9D7-41CA-AD97-211F2EF39FC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28054833"/>
      </p:ext>
    </p:extLst>
  </p:cSld>
  <p:clrMap bg1="lt1" tx1="dk1" bg2="lt2" tx2="dk2" accent1="accent1" accent2="accent2" accent3="accent3" accent4="accent4" accent5="accent5" accent6="accent6" hlink="hlink" folHlink="folHlink"/>
  <p:sldLayoutIdLst>
    <p:sldLayoutId id="2147484030" r:id="rId1"/>
    <p:sldLayoutId id="2147484031" r:id="rId2"/>
    <p:sldLayoutId id="2147484032" r:id="rId3"/>
    <p:sldLayoutId id="2147484033" r:id="rId4"/>
    <p:sldLayoutId id="2147484034" r:id="rId5"/>
    <p:sldLayoutId id="2147484035" r:id="rId6"/>
    <p:sldLayoutId id="2147484036" r:id="rId7"/>
    <p:sldLayoutId id="2147484037" r:id="rId8"/>
    <p:sldLayoutId id="2147484038" r:id="rId9"/>
    <p:sldLayoutId id="2147484039" r:id="rId10"/>
    <p:sldLayoutId id="2147484040" r:id="rId11"/>
    <p:sldLayoutId id="2147484041"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2565C57-7AA3-4801-BE6E-BA6C96DE1D5E}" type="datetimeFigureOut">
              <a:rPr lang="en-US" smtClean="0">
                <a:solidFill>
                  <a:prstClr val="black">
                    <a:tint val="75000"/>
                  </a:prstClr>
                </a:solidFill>
              </a:rPr>
              <a:pPr/>
              <a:t>8/29/2016</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D49568-D9D7-41CA-AD97-211F2EF39FC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77213901"/>
      </p:ext>
    </p:extLst>
  </p:cSld>
  <p:clrMap bg1="lt1" tx1="dk1" bg2="lt2" tx2="dk2" accent1="accent1" accent2="accent2" accent3="accent3" accent4="accent4" accent5="accent5" accent6="accent6" hlink="hlink" folHlink="folHlink"/>
  <p:sldLayoutIdLst>
    <p:sldLayoutId id="2147484043" r:id="rId1"/>
    <p:sldLayoutId id="2147484044" r:id="rId2"/>
    <p:sldLayoutId id="2147484045" r:id="rId3"/>
    <p:sldLayoutId id="2147484046" r:id="rId4"/>
    <p:sldLayoutId id="2147484047" r:id="rId5"/>
    <p:sldLayoutId id="2147484048" r:id="rId6"/>
    <p:sldLayoutId id="2147484049" r:id="rId7"/>
    <p:sldLayoutId id="2147484050" r:id="rId8"/>
    <p:sldLayoutId id="2147484051" r:id="rId9"/>
    <p:sldLayoutId id="2147484052" r:id="rId10"/>
    <p:sldLayoutId id="2147484053" r:id="rId11"/>
    <p:sldLayoutId id="2147484054"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eaLnBrk="0" fontAlgn="base" hangingPunct="0">
              <a:spcBef>
                <a:spcPct val="0"/>
              </a:spcBef>
              <a:spcAft>
                <a:spcPct val="0"/>
              </a:spcAft>
              <a:defRPr/>
            </a:pPr>
            <a:endParaRPr lang="en-US">
              <a:solidFill>
                <a:prstClr val="black"/>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eaLnBrk="0" fontAlgn="base" hangingPunct="0">
              <a:spcBef>
                <a:spcPct val="0"/>
              </a:spcBef>
              <a:spcAft>
                <a:spcPct val="0"/>
              </a:spcAft>
              <a:defRPr/>
            </a:pPr>
            <a:endParaRPr lang="en-US">
              <a:solidFill>
                <a:prstClr val="black"/>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eaLnBrk="0" fontAlgn="base" hangingPunct="0">
              <a:spcBef>
                <a:spcPct val="0"/>
              </a:spcBef>
              <a:spcAft>
                <a:spcPct val="0"/>
              </a:spcAft>
              <a:defRPr/>
            </a:pPr>
            <a:fld id="{A94F2A32-F068-4212-A1E5-7AB9B0E7AD38}" type="slidenum">
              <a:rPr lang="en-US">
                <a:solidFill>
                  <a:prstClr val="black"/>
                </a:solidFill>
              </a:rPr>
              <a:pPr eaLnBrk="0" fontAlgn="base" hangingPunct="0">
                <a:spcBef>
                  <a:spcPct val="0"/>
                </a:spcBef>
                <a:spcAft>
                  <a:spcPct val="0"/>
                </a:spcAft>
                <a:defRPr/>
              </a:pPr>
              <a:t>‹#›</a:t>
            </a:fld>
            <a:endParaRPr lang="en-US">
              <a:solidFill>
                <a:prstClr val="black"/>
              </a:solidFill>
            </a:endParaRPr>
          </a:p>
        </p:txBody>
      </p:sp>
    </p:spTree>
    <p:extLst>
      <p:ext uri="{BB962C8B-B14F-4D97-AF65-F5344CB8AC3E}">
        <p14:creationId xmlns:p14="http://schemas.microsoft.com/office/powerpoint/2010/main" val="1797198208"/>
      </p:ext>
    </p:extLst>
  </p:cSld>
  <p:clrMap bg1="lt1" tx1="dk1" bg2="lt2" tx2="dk2" accent1="accent1" accent2="accent2" accent3="accent3" accent4="accent4" accent5="accent5" accent6="accent6" hlink="hlink" folHlink="folHlink"/>
  <p:sldLayoutIdLst>
    <p:sldLayoutId id="2147484056" r:id="rId1"/>
    <p:sldLayoutId id="2147484057" r:id="rId2"/>
    <p:sldLayoutId id="2147484058" r:id="rId3"/>
    <p:sldLayoutId id="2147484059" r:id="rId4"/>
    <p:sldLayoutId id="2147484060" r:id="rId5"/>
    <p:sldLayoutId id="2147484061" r:id="rId6"/>
    <p:sldLayoutId id="2147484062" r:id="rId7"/>
    <p:sldLayoutId id="2147484063" r:id="rId8"/>
    <p:sldLayoutId id="2147484064" r:id="rId9"/>
    <p:sldLayoutId id="2147484065" r:id="rId10"/>
    <p:sldLayoutId id="2147484066" r:id="rId11"/>
    <p:sldLayoutId id="2147484067" r:id="rId12"/>
    <p:sldLayoutId id="2147484068" r:id="rId13"/>
    <p:sldLayoutId id="2147484069" r:id="rId14"/>
    <p:sldLayoutId id="2147484070" r:id="rId15"/>
    <p:sldLayoutId id="2147484071" r:id="rId16"/>
    <p:sldLayoutId id="2147484072" r:id="rId17"/>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pitchFamily="18" charset="0"/>
        </a:defRPr>
      </a:lvl2pPr>
      <a:lvl3pPr algn="ctr" rtl="0" eaLnBrk="0" fontAlgn="base" hangingPunct="0">
        <a:spcBef>
          <a:spcPct val="0"/>
        </a:spcBef>
        <a:spcAft>
          <a:spcPct val="0"/>
        </a:spcAft>
        <a:defRPr sz="4400">
          <a:solidFill>
            <a:schemeClr val="tx2"/>
          </a:solidFill>
          <a:latin typeface="Times" pitchFamily="18" charset="0"/>
        </a:defRPr>
      </a:lvl3pPr>
      <a:lvl4pPr algn="ctr" rtl="0" eaLnBrk="0" fontAlgn="base" hangingPunct="0">
        <a:spcBef>
          <a:spcPct val="0"/>
        </a:spcBef>
        <a:spcAft>
          <a:spcPct val="0"/>
        </a:spcAft>
        <a:defRPr sz="4400">
          <a:solidFill>
            <a:schemeClr val="tx2"/>
          </a:solidFill>
          <a:latin typeface="Times" pitchFamily="18" charset="0"/>
        </a:defRPr>
      </a:lvl4pPr>
      <a:lvl5pPr algn="ctr" rtl="0" eaLnBrk="0" fontAlgn="base" hangingPunct="0">
        <a:spcBef>
          <a:spcPct val="0"/>
        </a:spcBef>
        <a:spcAft>
          <a:spcPct val="0"/>
        </a:spcAft>
        <a:defRPr sz="4400">
          <a:solidFill>
            <a:schemeClr val="tx2"/>
          </a:solidFill>
          <a:latin typeface="Times" pitchFamily="18" charset="0"/>
        </a:defRPr>
      </a:lvl5pPr>
      <a:lvl6pPr marL="457200" algn="ctr" rtl="0" fontAlgn="base">
        <a:spcBef>
          <a:spcPct val="0"/>
        </a:spcBef>
        <a:spcAft>
          <a:spcPct val="0"/>
        </a:spcAft>
        <a:defRPr sz="4400">
          <a:solidFill>
            <a:schemeClr val="tx2"/>
          </a:solidFill>
          <a:latin typeface="Times" pitchFamily="18" charset="0"/>
        </a:defRPr>
      </a:lvl6pPr>
      <a:lvl7pPr marL="914400" algn="ctr" rtl="0" fontAlgn="base">
        <a:spcBef>
          <a:spcPct val="0"/>
        </a:spcBef>
        <a:spcAft>
          <a:spcPct val="0"/>
        </a:spcAft>
        <a:defRPr sz="4400">
          <a:solidFill>
            <a:schemeClr val="tx2"/>
          </a:solidFill>
          <a:latin typeface="Times" pitchFamily="18" charset="0"/>
        </a:defRPr>
      </a:lvl7pPr>
      <a:lvl8pPr marL="1371600" algn="ctr" rtl="0" fontAlgn="base">
        <a:spcBef>
          <a:spcPct val="0"/>
        </a:spcBef>
        <a:spcAft>
          <a:spcPct val="0"/>
        </a:spcAft>
        <a:defRPr sz="4400">
          <a:solidFill>
            <a:schemeClr val="tx2"/>
          </a:solidFill>
          <a:latin typeface="Times" pitchFamily="18" charset="0"/>
        </a:defRPr>
      </a:lvl8pPr>
      <a:lvl9pPr marL="1828800" algn="ctr" rtl="0" fontAlgn="base">
        <a:spcBef>
          <a:spcPct val="0"/>
        </a:spcBef>
        <a:spcAft>
          <a:spcPct val="0"/>
        </a:spcAft>
        <a:defRPr sz="4400">
          <a:solidFill>
            <a:schemeClr val="tx2"/>
          </a:solidFill>
          <a:latin typeface="Times"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1.png"/><Relationship Id="rId4" Type="http://schemas.microsoft.com/office/2007/relationships/hdphoto" Target="../media/hdphoto2.wdp"/></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www.ambrosevideo.com/displayitem.cfm?vid=1102"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1.png"/><Relationship Id="rId4" Type="http://schemas.microsoft.com/office/2007/relationships/hdphoto" Target="../media/hdphoto3.wdp"/></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2.jpeg"/><Relationship Id="rId2" Type="http://schemas.openxmlformats.org/officeDocument/2006/relationships/image" Target="../media/image18.png"/><Relationship Id="rId1" Type="http://schemas.openxmlformats.org/officeDocument/2006/relationships/slideLayout" Target="../slideLayouts/slideLayout24.xml"/><Relationship Id="rId6" Type="http://schemas.openxmlformats.org/officeDocument/2006/relationships/image" Target="../media/image21.jpeg"/><Relationship Id="rId5" Type="http://schemas.openxmlformats.org/officeDocument/2006/relationships/image" Target="../media/image20.png"/><Relationship Id="rId4" Type="http://schemas.microsoft.com/office/2007/relationships/hdphoto" Target="../media/hdphoto4.wdp"/></Relationships>
</file>

<file path=ppt/slides/_rels/slide1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4" Type="http://schemas.microsoft.com/office/2007/relationships/hdphoto" Target="../media/hdphoto5.wdp"/></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hyperlink" Target="http://chnm.gmu.edu/acpstah/unitdocs/unit8/lesson3/nybank.jpg"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hyperlink" Target="https://www.youtube.com/watch?v=EOzMdEwYmDU"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hyperlink" Target="file:///C:\Videos\America%20the%20Story%20of%20Us%20-%205%20-%20Rise%20of%20a%20Superpower.avi" TargetMode="External"/><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1.jpeg"/><Relationship Id="rId1" Type="http://schemas.openxmlformats.org/officeDocument/2006/relationships/slideLayout" Target="../slideLayouts/slideLayout2.xml"/><Relationship Id="rId5" Type="http://schemas.openxmlformats.org/officeDocument/2006/relationships/image" Target="../media/image32.png"/><Relationship Id="rId4" Type="http://schemas.microsoft.com/office/2007/relationships/hdphoto" Target="../media/hdphoto3.wdp"/></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1.jpeg"/><Relationship Id="rId1" Type="http://schemas.openxmlformats.org/officeDocument/2006/relationships/slideLayout" Target="../slideLayouts/slideLayout2.xml"/><Relationship Id="rId5" Type="http://schemas.openxmlformats.org/officeDocument/2006/relationships/image" Target="../media/image11.png"/><Relationship Id="rId4" Type="http://schemas.microsoft.com/office/2007/relationships/hdphoto" Target="../media/hdphoto3.wdp"/></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xml"/><Relationship Id="rId1" Type="http://schemas.openxmlformats.org/officeDocument/2006/relationships/slideLayout" Target="../slideLayouts/slideLayout28.xml"/></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8.xml"/></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8.xml"/></Relationships>
</file>

<file path=ppt/slides/_rels/slide23.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8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52.xml"/></Relationships>
</file>

<file path=ppt/slides/_rels/slide2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38.xml"/></Relationships>
</file>

<file path=ppt/slides/_rels/slide26.xml.rels><?xml version="1.0" encoding="UTF-8" standalone="yes"?>
<Relationships xmlns="http://schemas.openxmlformats.org/package/2006/relationships"><Relationship Id="rId8" Type="http://schemas.openxmlformats.org/officeDocument/2006/relationships/oleObject" Target="../embeddings/oleObject1.bin"/><Relationship Id="rId3" Type="http://schemas.openxmlformats.org/officeDocument/2006/relationships/notesSlide" Target="../notesSlides/notesSlide4.xml"/><Relationship Id="rId7" Type="http://schemas.openxmlformats.org/officeDocument/2006/relationships/image" Target="../media/image44.jpeg"/><Relationship Id="rId2" Type="http://schemas.openxmlformats.org/officeDocument/2006/relationships/slideLayout" Target="../slideLayouts/slideLayout45.xml"/><Relationship Id="rId1" Type="http://schemas.openxmlformats.org/officeDocument/2006/relationships/vmlDrawing" Target="../drawings/vmlDrawing1.vml"/><Relationship Id="rId6" Type="http://schemas.openxmlformats.org/officeDocument/2006/relationships/image" Target="../media/image43.png"/><Relationship Id="rId5" Type="http://schemas.openxmlformats.org/officeDocument/2006/relationships/image" Target="../media/image42.jpeg"/><Relationship Id="rId4" Type="http://schemas.openxmlformats.org/officeDocument/2006/relationships/image" Target="../media/image41.jpeg"/><Relationship Id="rId9" Type="http://schemas.openxmlformats.org/officeDocument/2006/relationships/image" Target="../media/image40.png"/></Relationships>
</file>

<file path=ppt/slides/_rels/slide2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45.xml"/><Relationship Id="rId5" Type="http://schemas.openxmlformats.org/officeDocument/2006/relationships/image" Target="../media/image11.png"/><Relationship Id="rId4" Type="http://schemas.microsoft.com/office/2007/relationships/hdphoto" Target="../media/hdphoto6.wdp"/></Relationships>
</file>

<file path=ppt/slides/_rels/slide28.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5.png"/><Relationship Id="rId7" Type="http://schemas.openxmlformats.org/officeDocument/2006/relationships/image" Target="../media/image50.png"/><Relationship Id="rId12"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45.xml"/><Relationship Id="rId6" Type="http://schemas.openxmlformats.org/officeDocument/2006/relationships/image" Target="../media/image49.png"/><Relationship Id="rId11" Type="http://schemas.openxmlformats.org/officeDocument/2006/relationships/image" Target="../media/image54.png"/><Relationship Id="rId5" Type="http://schemas.openxmlformats.org/officeDocument/2006/relationships/image" Target="../media/image48.jpeg"/><Relationship Id="rId10" Type="http://schemas.openxmlformats.org/officeDocument/2006/relationships/image" Target="../media/image53.png"/><Relationship Id="rId4" Type="http://schemas.openxmlformats.org/officeDocument/2006/relationships/image" Target="../media/image47.png"/><Relationship Id="rId9" Type="http://schemas.openxmlformats.org/officeDocument/2006/relationships/image" Target="../media/image52.png"/></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7" Type="http://schemas.microsoft.com/office/2007/relationships/hdphoto" Target="../media/hdphoto7.wdp"/><Relationship Id="rId2" Type="http://schemas.openxmlformats.org/officeDocument/2006/relationships/notesSlide" Target="../notesSlides/notesSlide6.xml"/><Relationship Id="rId1" Type="http://schemas.openxmlformats.org/officeDocument/2006/relationships/slideLayout" Target="../slideLayouts/slideLayout169.xml"/><Relationship Id="rId6" Type="http://schemas.openxmlformats.org/officeDocument/2006/relationships/image" Target="../media/image55.png"/><Relationship Id="rId5" Type="http://schemas.openxmlformats.org/officeDocument/2006/relationships/image" Target="../media/image7.png"/><Relationship Id="rId4" Type="http://schemas.openxmlformats.org/officeDocument/2006/relationships/image" Target="../media/image6.png"/></Relationships>
</file>

<file path=ppt/slides/_rels/slide30.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2.xml"/></Relationships>
</file>

<file path=ppt/slides/_rels/slide3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72.xml"/><Relationship Id="rId5" Type="http://schemas.microsoft.com/office/2007/relationships/hdphoto" Target="../media/hdphoto8.wdp"/><Relationship Id="rId4" Type="http://schemas.openxmlformats.org/officeDocument/2006/relationships/image" Target="../media/image58.png"/></Relationships>
</file>

<file path=ppt/slides/_rels/slide32.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72.xml"/></Relationships>
</file>

<file path=ppt/slides/_rels/slide33.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2.xml"/></Relationships>
</file>

<file path=ppt/slides/_rels/slide3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72.xml"/><Relationship Id="rId4" Type="http://schemas.openxmlformats.org/officeDocument/2006/relationships/image" Target="../media/image4.png"/></Relationships>
</file>

<file path=ppt/slides/_rels/slide35.xml.rels><?xml version="1.0" encoding="UTF-8" standalone="yes"?>
<Relationships xmlns="http://schemas.openxmlformats.org/package/2006/relationships"><Relationship Id="rId3" Type="http://schemas.openxmlformats.org/officeDocument/2006/relationships/image" Target="../media/image64.jpeg"/><Relationship Id="rId7" Type="http://schemas.openxmlformats.org/officeDocument/2006/relationships/image" Target="../media/image67.jpeg"/><Relationship Id="rId2" Type="http://schemas.openxmlformats.org/officeDocument/2006/relationships/image" Target="../media/image63.png"/><Relationship Id="rId1" Type="http://schemas.openxmlformats.org/officeDocument/2006/relationships/slideLayout" Target="../slideLayouts/slideLayout72.xml"/><Relationship Id="rId6" Type="http://schemas.openxmlformats.org/officeDocument/2006/relationships/hyperlink" Target="http://www.google.com/url?sa=i&amp;source=images&amp;cd=&amp;cad=rja&amp;uact=8&amp;ved=0CAgQjRw&amp;url=http://www.legendsofamerica.com/20th-hoovervilles.html&amp;ei=i39rVN_YG6SrjALSp4CgCw&amp;psig=AFQjCNHsLNXBISUF9MUSvksCT7XXoH81gw&amp;ust=1416417547540726" TargetMode="External"/><Relationship Id="rId5" Type="http://schemas.openxmlformats.org/officeDocument/2006/relationships/image" Target="../media/image66.jpeg"/><Relationship Id="rId4" Type="http://schemas.openxmlformats.org/officeDocument/2006/relationships/image" Target="../media/image65.png"/></Relationships>
</file>

<file path=ppt/slides/_rels/slide36.xml.rels><?xml version="1.0" encoding="UTF-8" standalone="yes"?>
<Relationships xmlns="http://schemas.openxmlformats.org/package/2006/relationships"><Relationship Id="rId3" Type="http://schemas.openxmlformats.org/officeDocument/2006/relationships/image" Target="../media/image69.png"/><Relationship Id="rId7" Type="http://schemas.openxmlformats.org/officeDocument/2006/relationships/image" Target="../media/image72.jpeg"/><Relationship Id="rId2" Type="http://schemas.openxmlformats.org/officeDocument/2006/relationships/image" Target="../media/image68.png"/><Relationship Id="rId1" Type="http://schemas.openxmlformats.org/officeDocument/2006/relationships/slideLayout" Target="../slideLayouts/slideLayout72.xml"/><Relationship Id="rId6" Type="http://schemas.openxmlformats.org/officeDocument/2006/relationships/image" Target="../media/image71.jpeg"/><Relationship Id="rId5" Type="http://schemas.openxmlformats.org/officeDocument/2006/relationships/image" Target="../media/image70.png"/><Relationship Id="rId4" Type="http://schemas.microsoft.com/office/2007/relationships/hdphoto" Target="../media/hdphoto9.wdp"/></Relationships>
</file>

<file path=ppt/slides/_rels/slide37.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png"/><Relationship Id="rId1" Type="http://schemas.openxmlformats.org/officeDocument/2006/relationships/slideLayout" Target="../slideLayouts/slideLayout191.xml"/><Relationship Id="rId4" Type="http://schemas.openxmlformats.org/officeDocument/2006/relationships/image" Target="../media/image75.wmf"/></Relationships>
</file>

<file path=ppt/slides/_rels/slide38.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jpeg"/><Relationship Id="rId1" Type="http://schemas.openxmlformats.org/officeDocument/2006/relationships/slideLayout" Target="../slideLayouts/slideLayout200.xml"/></Relationships>
</file>

<file path=ppt/slides/_rels/slide39.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8.jpeg"/><Relationship Id="rId1" Type="http://schemas.openxmlformats.org/officeDocument/2006/relationships/slideLayout" Target="../slideLayouts/slideLayout219.xml"/></Relationships>
</file>

<file path=ppt/slides/_rels/slide40.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image" Target="../media/image80.png"/><Relationship Id="rId1" Type="http://schemas.openxmlformats.org/officeDocument/2006/relationships/slideLayout" Target="../slideLayouts/slideLayout235.xml"/><Relationship Id="rId6" Type="http://schemas.openxmlformats.org/officeDocument/2006/relationships/image" Target="../media/image30.png"/><Relationship Id="rId5" Type="http://schemas.openxmlformats.org/officeDocument/2006/relationships/hyperlink" Target="https://www.youtube.com/watch?v=mDffr6RFMiM" TargetMode="External"/><Relationship Id="rId4" Type="http://schemas.openxmlformats.org/officeDocument/2006/relationships/image" Target="../media/image82.jpeg"/></Relationships>
</file>

<file path=ppt/slides/_rels/slide41.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70.png"/><Relationship Id="rId1" Type="http://schemas.openxmlformats.org/officeDocument/2006/relationships/slideLayout" Target="../slideLayouts/slideLayout62.xml"/><Relationship Id="rId4" Type="http://schemas.openxmlformats.org/officeDocument/2006/relationships/image" Target="../media/image84.png"/></Relationships>
</file>

<file path=ppt/slides/_rels/slide42.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7.xml"/><Relationship Id="rId1" Type="http://schemas.openxmlformats.org/officeDocument/2006/relationships/slideLayout" Target="../slideLayouts/slideLayout62.xml"/><Relationship Id="rId5" Type="http://schemas.openxmlformats.org/officeDocument/2006/relationships/image" Target="../media/image84.png"/><Relationship Id="rId4" Type="http://schemas.openxmlformats.org/officeDocument/2006/relationships/image" Target="../media/image86.png"/></Relationships>
</file>

<file path=ppt/slides/_rels/slide43.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62.xml"/></Relationships>
</file>

<file path=ppt/slides/_rels/slide44.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62.xml"/></Relationships>
</file>

<file path=ppt/slides/_rels/slide45.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hyperlink" Target="http://upload.wikimedia.org/wikipedia/commons/d/d3/D&amp;RGW_boxcars.jpg" TargetMode="External"/><Relationship Id="rId1" Type="http://schemas.openxmlformats.org/officeDocument/2006/relationships/slideLayout" Target="../slideLayouts/slideLayout135.xml"/><Relationship Id="rId4" Type="http://schemas.openxmlformats.org/officeDocument/2006/relationships/image" Target="../media/image90.png"/></Relationships>
</file>

<file path=ppt/slides/_rels/slide46.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135.xml"/></Relationships>
</file>

<file path=ppt/slides/_rels/slide47.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jpeg"/><Relationship Id="rId1" Type="http://schemas.openxmlformats.org/officeDocument/2006/relationships/slideLayout" Target="../slideLayouts/slideLayout146.xml"/></Relationships>
</file>

<file path=ppt/slides/_rels/slide48.xml.rels><?xml version="1.0" encoding="UTF-8" standalone="yes"?>
<Relationships xmlns="http://schemas.openxmlformats.org/package/2006/relationships"><Relationship Id="rId8" Type="http://schemas.openxmlformats.org/officeDocument/2006/relationships/image" Target="../media/image98.png"/><Relationship Id="rId3" Type="http://schemas.openxmlformats.org/officeDocument/2006/relationships/hyperlink" Target="http://upload.wikimedia.org/wikipedia/commons/3/33/French_bread_DSC00865.JPG" TargetMode="External"/><Relationship Id="rId7" Type="http://schemas.microsoft.com/office/2007/relationships/hdphoto" Target="../media/hdphoto10.wdp"/><Relationship Id="rId2" Type="http://schemas.openxmlformats.org/officeDocument/2006/relationships/image" Target="../media/image94.png"/><Relationship Id="rId1" Type="http://schemas.openxmlformats.org/officeDocument/2006/relationships/slideLayout" Target="../slideLayouts/slideLayout146.xml"/><Relationship Id="rId6" Type="http://schemas.openxmlformats.org/officeDocument/2006/relationships/image" Target="../media/image97.png"/><Relationship Id="rId5" Type="http://schemas.openxmlformats.org/officeDocument/2006/relationships/image" Target="../media/image96.png"/><Relationship Id="rId4" Type="http://schemas.openxmlformats.org/officeDocument/2006/relationships/image" Target="../media/image95.jpeg"/></Relationships>
</file>

<file path=ppt/slides/_rels/slide49.xml.rels><?xml version="1.0" encoding="UTF-8" standalone="yes"?>
<Relationships xmlns="http://schemas.openxmlformats.org/package/2006/relationships"><Relationship Id="rId8" Type="http://schemas.microsoft.com/office/2007/relationships/hdphoto" Target="../media/hdphoto12.wdp"/><Relationship Id="rId3" Type="http://schemas.openxmlformats.org/officeDocument/2006/relationships/image" Target="../media/image96.png"/><Relationship Id="rId7" Type="http://schemas.openxmlformats.org/officeDocument/2006/relationships/image" Target="../media/image100.png"/><Relationship Id="rId2" Type="http://schemas.openxmlformats.org/officeDocument/2006/relationships/image" Target="../media/image94.png"/><Relationship Id="rId1" Type="http://schemas.openxmlformats.org/officeDocument/2006/relationships/slideLayout" Target="../slideLayouts/slideLayout146.xml"/><Relationship Id="rId6" Type="http://schemas.microsoft.com/office/2007/relationships/hdphoto" Target="../media/hdphoto11.wdp"/><Relationship Id="rId5" Type="http://schemas.openxmlformats.org/officeDocument/2006/relationships/image" Target="../media/image99.png"/><Relationship Id="rId4" Type="http://schemas.openxmlformats.org/officeDocument/2006/relationships/hyperlink" Target="http://upload.wikimedia.org/wikipedia/commons/9/97/Bersa_shotguns.jpg" TargetMode="External"/><Relationship Id="rId9" Type="http://schemas.openxmlformats.org/officeDocument/2006/relationships/image" Target="../media/image98.png"/></Relationships>
</file>

<file path=ppt/slides/_rels/slide50.xml.rels><?xml version="1.0" encoding="UTF-8" standalone="yes"?>
<Relationships xmlns="http://schemas.openxmlformats.org/package/2006/relationships"><Relationship Id="rId8" Type="http://schemas.microsoft.com/office/2007/relationships/hdphoto" Target="../media/hdphoto10.wdp"/><Relationship Id="rId3" Type="http://schemas.openxmlformats.org/officeDocument/2006/relationships/image" Target="../media/image102.png"/><Relationship Id="rId7" Type="http://schemas.openxmlformats.org/officeDocument/2006/relationships/image" Target="../media/image97.png"/><Relationship Id="rId2" Type="http://schemas.openxmlformats.org/officeDocument/2006/relationships/image" Target="../media/image101.png"/><Relationship Id="rId1" Type="http://schemas.openxmlformats.org/officeDocument/2006/relationships/slideLayout" Target="../slideLayouts/slideLayout146.xml"/><Relationship Id="rId6" Type="http://schemas.openxmlformats.org/officeDocument/2006/relationships/image" Target="../media/image105.png"/><Relationship Id="rId5" Type="http://schemas.openxmlformats.org/officeDocument/2006/relationships/image" Target="../media/image104.png"/><Relationship Id="rId4" Type="http://schemas.openxmlformats.org/officeDocument/2006/relationships/image" Target="../media/image103.png"/><Relationship Id="rId9" Type="http://schemas.openxmlformats.org/officeDocument/2006/relationships/image" Target="../media/image98.png"/></Relationships>
</file>

<file path=ppt/slides/_rels/slide51.xml.rels><?xml version="1.0" encoding="UTF-8" standalone="yes"?>
<Relationships xmlns="http://schemas.openxmlformats.org/package/2006/relationships"><Relationship Id="rId3" Type="http://schemas.openxmlformats.org/officeDocument/2006/relationships/image" Target="../media/image103.png"/><Relationship Id="rId7" Type="http://schemas.openxmlformats.org/officeDocument/2006/relationships/image" Target="../media/image98.png"/><Relationship Id="rId2" Type="http://schemas.openxmlformats.org/officeDocument/2006/relationships/image" Target="../media/image106.jpeg"/><Relationship Id="rId1" Type="http://schemas.openxmlformats.org/officeDocument/2006/relationships/slideLayout" Target="../slideLayouts/slideLayout146.xml"/><Relationship Id="rId6" Type="http://schemas.microsoft.com/office/2007/relationships/hdphoto" Target="../media/hdphoto10.wdp"/><Relationship Id="rId5" Type="http://schemas.openxmlformats.org/officeDocument/2006/relationships/image" Target="../media/image97.png"/><Relationship Id="rId4" Type="http://schemas.openxmlformats.org/officeDocument/2006/relationships/image" Target="../media/image102.png"/></Relationships>
</file>

<file path=ppt/slides/_rels/slide52.xml.rels><?xml version="1.0" encoding="UTF-8" standalone="yes"?>
<Relationships xmlns="http://schemas.openxmlformats.org/package/2006/relationships"><Relationship Id="rId8" Type="http://schemas.openxmlformats.org/officeDocument/2006/relationships/image" Target="../media/image98.png"/><Relationship Id="rId3" Type="http://schemas.openxmlformats.org/officeDocument/2006/relationships/image" Target="../media/image108.png"/><Relationship Id="rId7" Type="http://schemas.microsoft.com/office/2007/relationships/hdphoto" Target="../media/hdphoto10.wdp"/><Relationship Id="rId2" Type="http://schemas.openxmlformats.org/officeDocument/2006/relationships/image" Target="../media/image107.png"/><Relationship Id="rId1" Type="http://schemas.openxmlformats.org/officeDocument/2006/relationships/slideLayout" Target="../slideLayouts/slideLayout146.xml"/><Relationship Id="rId6" Type="http://schemas.openxmlformats.org/officeDocument/2006/relationships/image" Target="../media/image97.png"/><Relationship Id="rId5" Type="http://schemas.openxmlformats.org/officeDocument/2006/relationships/image" Target="../media/image110.png"/><Relationship Id="rId4" Type="http://schemas.openxmlformats.org/officeDocument/2006/relationships/image" Target="../media/image109.png"/></Relationships>
</file>

<file path=ppt/slides/_rels/slide53.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11.png"/><Relationship Id="rId1" Type="http://schemas.openxmlformats.org/officeDocument/2006/relationships/slideLayout" Target="../slideLayouts/slideLayout146.xml"/><Relationship Id="rId6" Type="http://schemas.openxmlformats.org/officeDocument/2006/relationships/image" Target="../media/image98.png"/><Relationship Id="rId5" Type="http://schemas.microsoft.com/office/2007/relationships/hdphoto" Target="../media/hdphoto10.wdp"/><Relationship Id="rId4" Type="http://schemas.openxmlformats.org/officeDocument/2006/relationships/image" Target="../media/image97.png"/></Relationships>
</file>

<file path=ppt/slides/_rels/slide54.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image" Target="../media/image112.png"/><Relationship Id="rId1" Type="http://schemas.openxmlformats.org/officeDocument/2006/relationships/slideLayout" Target="../slideLayouts/slideLayout146.xml"/></Relationships>
</file>

<file path=ppt/slides/_rels/slide55.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146.xml"/></Relationships>
</file>

<file path=ppt/slides/_rels/slide56.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96.xml"/></Relationships>
</file>

<file path=ppt/slides/_rels/slide57.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image" Target="../media/image116.png"/><Relationship Id="rId1" Type="http://schemas.openxmlformats.org/officeDocument/2006/relationships/slideLayout" Target="../slideLayouts/slideLayout96.xml"/></Relationships>
</file>

<file path=ppt/slides/_rels/slide58.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8.xml"/><Relationship Id="rId1" Type="http://schemas.openxmlformats.org/officeDocument/2006/relationships/slideLayout" Target="../slideLayouts/slideLayout96.xml"/></Relationships>
</file>

<file path=ppt/slides/_rels/slide59.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116.png"/><Relationship Id="rId1" Type="http://schemas.openxmlformats.org/officeDocument/2006/relationships/slideLayout" Target="../slideLayouts/slideLayout237.xml"/><Relationship Id="rId5" Type="http://schemas.openxmlformats.org/officeDocument/2006/relationships/image" Target="../media/image119.png"/><Relationship Id="rId4" Type="http://schemas.microsoft.com/office/2007/relationships/hdphoto" Target="../media/hdphoto10.wdp"/></Relationships>
</file>

<file path=ppt/slides/_rels/slide60.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120.png"/><Relationship Id="rId1" Type="http://schemas.openxmlformats.org/officeDocument/2006/relationships/slideLayout" Target="../slideLayouts/slideLayout249.xml"/><Relationship Id="rId5" Type="http://schemas.openxmlformats.org/officeDocument/2006/relationships/image" Target="../media/image119.png"/><Relationship Id="rId4" Type="http://schemas.microsoft.com/office/2007/relationships/hdphoto" Target="../media/hdphoto10.wdp"/></Relationships>
</file>

<file path=ppt/slides/_rels/slide61.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96.xml"/></Relationships>
</file>

<file path=ppt/slides/_rels/slide62.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96.xml"/></Relationships>
</file>

<file path=ppt/slides/_rels/slide63.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96.xml"/></Relationships>
</file>

<file path=ppt/slides/_rels/slide64.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96.xml"/></Relationships>
</file>

<file path=ppt/slides/_rels/slide65.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124.jpeg"/><Relationship Id="rId1" Type="http://schemas.openxmlformats.org/officeDocument/2006/relationships/slideLayout" Target="../slideLayouts/slideLayout118.xml"/><Relationship Id="rId6" Type="http://schemas.openxmlformats.org/officeDocument/2006/relationships/image" Target="../media/image128.jpeg"/><Relationship Id="rId5" Type="http://schemas.openxmlformats.org/officeDocument/2006/relationships/image" Target="../media/image127.png"/><Relationship Id="rId4" Type="http://schemas.openxmlformats.org/officeDocument/2006/relationships/image" Target="../media/image126.png"/></Relationships>
</file>

<file path=ppt/slides/_rels/slide66.xml.rels><?xml version="1.0" encoding="UTF-8" standalone="yes"?>
<Relationships xmlns="http://schemas.openxmlformats.org/package/2006/relationships"><Relationship Id="rId8" Type="http://schemas.openxmlformats.org/officeDocument/2006/relationships/image" Target="../media/image132.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29.png"/><Relationship Id="rId1" Type="http://schemas.openxmlformats.org/officeDocument/2006/relationships/slideLayout" Target="../slideLayouts/slideLayout261.xml"/><Relationship Id="rId6" Type="http://schemas.openxmlformats.org/officeDocument/2006/relationships/diagramColors" Target="../diagrams/colors1.xml"/><Relationship Id="rId11" Type="http://schemas.openxmlformats.org/officeDocument/2006/relationships/image" Target="../media/image30.png"/><Relationship Id="rId5" Type="http://schemas.openxmlformats.org/officeDocument/2006/relationships/diagramQuickStyle" Target="../diagrams/quickStyle1.xml"/><Relationship Id="rId10" Type="http://schemas.openxmlformats.org/officeDocument/2006/relationships/hyperlink" Target="http://www.history.com/topics/hoovervilles/videos" TargetMode="External"/><Relationship Id="rId4" Type="http://schemas.openxmlformats.org/officeDocument/2006/relationships/diagramLayout" Target="../diagrams/layout1.xml"/><Relationship Id="rId9" Type="http://schemas.openxmlformats.org/officeDocument/2006/relationships/image" Target="../media/image133.png"/></Relationships>
</file>

<file path=ppt/slides/_rels/slide67.xml.rels><?xml version="1.0" encoding="UTF-8" standalone="yes"?>
<Relationships xmlns="http://schemas.openxmlformats.org/package/2006/relationships"><Relationship Id="rId2" Type="http://schemas.openxmlformats.org/officeDocument/2006/relationships/image" Target="../media/image134.jpeg"/><Relationship Id="rId1" Type="http://schemas.openxmlformats.org/officeDocument/2006/relationships/slideLayout" Target="../slideLayouts/slideLayout261.xml"/></Relationships>
</file>

<file path=ppt/slides/_rels/slide68.xml.rels><?xml version="1.0" encoding="UTF-8" standalone="yes"?>
<Relationships xmlns="http://schemas.openxmlformats.org/package/2006/relationships"><Relationship Id="rId2" Type="http://schemas.openxmlformats.org/officeDocument/2006/relationships/image" Target="../media/image135.png"/><Relationship Id="rId1" Type="http://schemas.openxmlformats.org/officeDocument/2006/relationships/slideLayout" Target="../slideLayouts/slideLayout261.xml"/></Relationships>
</file>

<file path=ppt/slides/_rels/slide69.xml.rels><?xml version="1.0" encoding="UTF-8" standalone="yes"?>
<Relationships xmlns="http://schemas.openxmlformats.org/package/2006/relationships"><Relationship Id="rId2" Type="http://schemas.openxmlformats.org/officeDocument/2006/relationships/image" Target="../media/image136.png"/><Relationship Id="rId1" Type="http://schemas.openxmlformats.org/officeDocument/2006/relationships/slideLayout" Target="../slideLayouts/slideLayout261.xml"/></Relationships>
</file>

<file path=ppt/slides/_rels/slide70.xml.rels><?xml version="1.0" encoding="UTF-8" standalone="yes"?>
<Relationships xmlns="http://schemas.openxmlformats.org/package/2006/relationships"><Relationship Id="rId8" Type="http://schemas.openxmlformats.org/officeDocument/2006/relationships/image" Target="../media/image141.png"/><Relationship Id="rId3" Type="http://schemas.openxmlformats.org/officeDocument/2006/relationships/image" Target="../media/image61.png"/><Relationship Id="rId7" Type="http://schemas.openxmlformats.org/officeDocument/2006/relationships/image" Target="../media/image140.png"/><Relationship Id="rId12" Type="http://schemas.openxmlformats.org/officeDocument/2006/relationships/image" Target="../media/image145.png"/><Relationship Id="rId2" Type="http://schemas.openxmlformats.org/officeDocument/2006/relationships/notesSlide" Target="../notesSlides/notesSlide9.xml"/><Relationship Id="rId1" Type="http://schemas.openxmlformats.org/officeDocument/2006/relationships/slideLayout" Target="../slideLayouts/slideLayout261.xml"/><Relationship Id="rId6" Type="http://schemas.openxmlformats.org/officeDocument/2006/relationships/image" Target="../media/image139.png"/><Relationship Id="rId11" Type="http://schemas.openxmlformats.org/officeDocument/2006/relationships/image" Target="../media/image144.png"/><Relationship Id="rId5" Type="http://schemas.openxmlformats.org/officeDocument/2006/relationships/image" Target="../media/image138.png"/><Relationship Id="rId10" Type="http://schemas.openxmlformats.org/officeDocument/2006/relationships/image" Target="../media/image143.png"/><Relationship Id="rId4" Type="http://schemas.openxmlformats.org/officeDocument/2006/relationships/image" Target="../media/image137.png"/><Relationship Id="rId9" Type="http://schemas.openxmlformats.org/officeDocument/2006/relationships/image" Target="../media/image142.png"/></Relationships>
</file>

<file path=ppt/slides/_rels/slide71.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146.png"/><Relationship Id="rId1" Type="http://schemas.openxmlformats.org/officeDocument/2006/relationships/slideLayout" Target="../slideLayouts/slideLayout261.xml"/><Relationship Id="rId5" Type="http://schemas.openxmlformats.org/officeDocument/2006/relationships/image" Target="../media/image147.png"/><Relationship Id="rId4" Type="http://schemas.microsoft.com/office/2007/relationships/hdphoto" Target="../media/hdphoto10.wdp"/></Relationships>
</file>

<file path=ppt/slides/_rels/slide72.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146.png"/><Relationship Id="rId1" Type="http://schemas.openxmlformats.org/officeDocument/2006/relationships/slideLayout" Target="../slideLayouts/slideLayout261.xml"/><Relationship Id="rId5" Type="http://schemas.openxmlformats.org/officeDocument/2006/relationships/image" Target="../media/image147.png"/><Relationship Id="rId4" Type="http://schemas.microsoft.com/office/2007/relationships/hdphoto" Target="../media/hdphoto10.wdp"/></Relationships>
</file>

<file path=ppt/slides/_rels/slide73.xml.rels><?xml version="1.0" encoding="UTF-8" standalone="yes"?>
<Relationships xmlns="http://schemas.openxmlformats.org/package/2006/relationships"><Relationship Id="rId2" Type="http://schemas.openxmlformats.org/officeDocument/2006/relationships/image" Target="../media/image148.png"/><Relationship Id="rId1" Type="http://schemas.openxmlformats.org/officeDocument/2006/relationships/slideLayout" Target="../slideLayouts/slideLayout261.xml"/></Relationships>
</file>

<file path=ppt/slides/_rels/slide74.xml.rels><?xml version="1.0" encoding="UTF-8" standalone="yes"?>
<Relationships xmlns="http://schemas.openxmlformats.org/package/2006/relationships"><Relationship Id="rId2" Type="http://schemas.openxmlformats.org/officeDocument/2006/relationships/image" Target="../media/image149.png"/><Relationship Id="rId1" Type="http://schemas.openxmlformats.org/officeDocument/2006/relationships/slideLayout" Target="../slideLayouts/slideLayout261.xml"/></Relationships>
</file>

<file path=ppt/slides/_rels/slide75.xml.rels><?xml version="1.0" encoding="UTF-8" standalone="yes"?>
<Relationships xmlns="http://schemas.openxmlformats.org/package/2006/relationships"><Relationship Id="rId2" Type="http://schemas.openxmlformats.org/officeDocument/2006/relationships/image" Target="../media/image150.jpeg"/><Relationship Id="rId1" Type="http://schemas.openxmlformats.org/officeDocument/2006/relationships/slideLayout" Target="../slideLayouts/slideLayout272.xml"/></Relationships>
</file>

<file path=ppt/slides/_rels/slide76.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image" Target="../media/image151.png"/><Relationship Id="rId1" Type="http://schemas.openxmlformats.org/officeDocument/2006/relationships/slideLayout" Target="../slideLayouts/slideLayout272.xml"/><Relationship Id="rId6" Type="http://schemas.openxmlformats.org/officeDocument/2006/relationships/image" Target="../media/image30.png"/><Relationship Id="rId5" Type="http://schemas.openxmlformats.org/officeDocument/2006/relationships/hyperlink" Target="http://www.history.com/topics/great-depression/videos/the-hoover-dam?m=528e394da93ae&amp;s=undefined&amp;f=1&amp;free=false" TargetMode="External"/><Relationship Id="rId4" Type="http://schemas.openxmlformats.org/officeDocument/2006/relationships/image" Target="../media/image153.png"/></Relationships>
</file>

<file path=ppt/slides/_rels/slide77.xml.rels><?xml version="1.0" encoding="UTF-8" standalone="yes"?>
<Relationships xmlns="http://schemas.openxmlformats.org/package/2006/relationships"><Relationship Id="rId2" Type="http://schemas.openxmlformats.org/officeDocument/2006/relationships/image" Target="../media/image151.png"/><Relationship Id="rId1" Type="http://schemas.openxmlformats.org/officeDocument/2006/relationships/slideLayout" Target="../slideLayouts/slideLayout271.xml"/></Relationships>
</file>

<file path=ppt/slides/_rels/slide78.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image" Target="../media/image154.png"/><Relationship Id="rId1" Type="http://schemas.openxmlformats.org/officeDocument/2006/relationships/slideLayout" Target="../slideLayouts/slideLayout271.xml"/><Relationship Id="rId4" Type="http://schemas.openxmlformats.org/officeDocument/2006/relationships/image" Target="../media/image156.png"/></Relationships>
</file>

<file path=ppt/slides/_rels/slide79.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157.png"/><Relationship Id="rId1" Type="http://schemas.openxmlformats.org/officeDocument/2006/relationships/slideLayout" Target="../slideLayouts/slideLayout261.xml"/><Relationship Id="rId5" Type="http://schemas.openxmlformats.org/officeDocument/2006/relationships/image" Target="../media/image158.png"/><Relationship Id="rId4" Type="http://schemas.microsoft.com/office/2007/relationships/hdphoto" Target="../media/hdphoto10.wdp"/></Relationships>
</file>

<file path=ppt/slides/_rels/slide80.xml.rels><?xml version="1.0" encoding="UTF-8" standalone="yes"?>
<Relationships xmlns="http://schemas.openxmlformats.org/package/2006/relationships"><Relationship Id="rId3" Type="http://schemas.openxmlformats.org/officeDocument/2006/relationships/hyperlink" Target="http://www.flash-game.net/game/4/grand-roulette.html" TargetMode="External"/><Relationship Id="rId7" Type="http://schemas.openxmlformats.org/officeDocument/2006/relationships/image" Target="../media/image158.png"/><Relationship Id="rId2" Type="http://schemas.openxmlformats.org/officeDocument/2006/relationships/image" Target="../media/image157.png"/><Relationship Id="rId1" Type="http://schemas.openxmlformats.org/officeDocument/2006/relationships/slideLayout" Target="../slideLayouts/slideLayout261.xml"/><Relationship Id="rId6" Type="http://schemas.microsoft.com/office/2007/relationships/hdphoto" Target="../media/hdphoto10.wdp"/><Relationship Id="rId5" Type="http://schemas.openxmlformats.org/officeDocument/2006/relationships/image" Target="../media/image97.png"/><Relationship Id="rId4" Type="http://schemas.openxmlformats.org/officeDocument/2006/relationships/image" Target="../media/image159.gif"/></Relationships>
</file>

<file path=ppt/slides/_rels/slide81.xml.rels><?xml version="1.0" encoding="UTF-8" standalone="yes"?>
<Relationships xmlns="http://schemas.openxmlformats.org/package/2006/relationships"><Relationship Id="rId2" Type="http://schemas.openxmlformats.org/officeDocument/2006/relationships/image" Target="../media/image160.png"/><Relationship Id="rId1" Type="http://schemas.openxmlformats.org/officeDocument/2006/relationships/slideLayout" Target="../slideLayouts/slideLayout261.xml"/></Relationships>
</file>

<file path=ppt/slides/_rels/slide82.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image" Target="../media/image161.jpeg"/><Relationship Id="rId1" Type="http://schemas.openxmlformats.org/officeDocument/2006/relationships/slideLayout" Target="../slideLayouts/slideLayout124.xml"/><Relationship Id="rId4" Type="http://schemas.openxmlformats.org/officeDocument/2006/relationships/image" Target="../media/image163.png"/></Relationships>
</file>

<file path=ppt/slides/_rels/slide83.xml.rels><?xml version="1.0" encoding="UTF-8" standalone="yes"?>
<Relationships xmlns="http://schemas.openxmlformats.org/package/2006/relationships"><Relationship Id="rId2" Type="http://schemas.openxmlformats.org/officeDocument/2006/relationships/image" Target="../media/image164.jpeg"/><Relationship Id="rId1" Type="http://schemas.openxmlformats.org/officeDocument/2006/relationships/slideLayout" Target="../slideLayouts/slideLayout118.xml"/></Relationships>
</file>

<file path=ppt/slides/_rels/slide84.xml.rels><?xml version="1.0" encoding="UTF-8" standalone="yes"?>
<Relationships xmlns="http://schemas.openxmlformats.org/package/2006/relationships"><Relationship Id="rId2" Type="http://schemas.openxmlformats.org/officeDocument/2006/relationships/image" Target="../media/image165.png"/><Relationship Id="rId1" Type="http://schemas.openxmlformats.org/officeDocument/2006/relationships/slideLayout" Target="../slideLayouts/slideLayout128.xml"/></Relationships>
</file>

<file path=ppt/slides/_rels/slide85.xml.rels><?xml version="1.0" encoding="UTF-8" standalone="yes"?>
<Relationships xmlns="http://schemas.openxmlformats.org/package/2006/relationships"><Relationship Id="rId2" Type="http://schemas.openxmlformats.org/officeDocument/2006/relationships/image" Target="../media/image166.png"/><Relationship Id="rId1" Type="http://schemas.openxmlformats.org/officeDocument/2006/relationships/slideLayout" Target="../slideLayouts/slideLayout128.xml"/></Relationships>
</file>

<file path=ppt/slides/_rels/slide86.xml.rels><?xml version="1.0" encoding="UTF-8" standalone="yes"?>
<Relationships xmlns="http://schemas.openxmlformats.org/package/2006/relationships"><Relationship Id="rId2" Type="http://schemas.openxmlformats.org/officeDocument/2006/relationships/image" Target="../media/image167.png"/><Relationship Id="rId1" Type="http://schemas.openxmlformats.org/officeDocument/2006/relationships/slideLayout" Target="../slideLayouts/slideLayout128.xml"/></Relationships>
</file>

<file path=ppt/slides/_rels/slide87.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168.png"/><Relationship Id="rId1" Type="http://schemas.openxmlformats.org/officeDocument/2006/relationships/slideLayout" Target="../slideLayouts/slideLayout128.xml"/><Relationship Id="rId5" Type="http://schemas.openxmlformats.org/officeDocument/2006/relationships/image" Target="../media/image169.png"/><Relationship Id="rId4" Type="http://schemas.microsoft.com/office/2007/relationships/hdphoto" Target="../media/hdphoto10.wdp"/></Relationships>
</file>

<file path=ppt/slides/_rels/slide88.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168.png"/><Relationship Id="rId1" Type="http://schemas.openxmlformats.org/officeDocument/2006/relationships/slideLayout" Target="../slideLayouts/slideLayout128.xml"/><Relationship Id="rId5" Type="http://schemas.openxmlformats.org/officeDocument/2006/relationships/image" Target="../media/image169.png"/><Relationship Id="rId4" Type="http://schemas.microsoft.com/office/2007/relationships/hdphoto" Target="../media/hdphoto10.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t="9798"/>
          <a:stretch/>
        </p:blipFill>
        <p:spPr>
          <a:xfrm>
            <a:off x="0" y="0"/>
            <a:ext cx="9296400" cy="6895136"/>
          </a:xfrm>
          <a:prstGeom prst="rect">
            <a:avLst/>
          </a:prstGeom>
        </p:spPr>
      </p:pic>
      <p:sp>
        <p:nvSpPr>
          <p:cNvPr id="5" name="Rectangle 4"/>
          <p:cNvSpPr/>
          <p:nvPr/>
        </p:nvSpPr>
        <p:spPr>
          <a:xfrm>
            <a:off x="1035553" y="228600"/>
            <a:ext cx="7208975"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241300">
                    <a:schemeClr val="tx1"/>
                  </a:glow>
                  <a:outerShdw blurRad="50800" dist="39000" dir="5460000" algn="tl">
                    <a:srgbClr val="000000">
                      <a:alpha val="38000"/>
                    </a:srgbClr>
                  </a:outerShdw>
                </a:effectLst>
                <a:latin typeface="Bernard MT Condensed"/>
                <a:cs typeface="Bernard MT Condensed"/>
              </a:rPr>
              <a:t>Journey Through Your Life</a:t>
            </a:r>
          </a:p>
        </p:txBody>
      </p:sp>
      <p:pic>
        <p:nvPicPr>
          <p:cNvPr id="7" name="Picture 6"/>
          <p:cNvPicPr>
            <a:picLocks noChangeAspect="1"/>
          </p:cNvPicPr>
          <p:nvPr/>
        </p:nvPicPr>
        <p:blipFill rotWithShape="1">
          <a:blip r:embed="rId3">
            <a:extLst>
              <a:ext uri="{BEBA8EAE-BF5A-486C-A8C5-ECC9F3942E4B}">
                <a14:imgProps xmlns:a14="http://schemas.microsoft.com/office/drawing/2010/main">
                  <a14:imgLayer r:embed="rId4">
                    <a14:imgEffect>
                      <a14:backgroundRemoval t="18765" b="90974" l="9961" r="98438">
                        <a14:foregroundMark x1="72070" y1="24466" x2="71289" y2="25891"/>
                        <a14:foregroundMark x1="73047" y1="23515" x2="74805" y2="26841"/>
                        <a14:foregroundMark x1="70703" y1="27078" x2="70703" y2="27078"/>
                        <a14:foregroundMark x1="98438" y1="33254" x2="98438" y2="33254"/>
                        <a14:foregroundMark x1="42578" y1="26841" x2="44336" y2="38955"/>
                        <a14:foregroundMark x1="43750" y1="26366" x2="45117" y2="29216"/>
                        <a14:foregroundMark x1="42578" y1="25416" x2="40820" y2="28504"/>
                      </a14:backgroundRemoval>
                    </a14:imgEffect>
                  </a14:imgLayer>
                </a14:imgProps>
              </a:ext>
            </a:extLst>
          </a:blip>
          <a:srcRect t="9798"/>
          <a:stretch/>
        </p:blipFill>
        <p:spPr>
          <a:xfrm>
            <a:off x="0" y="0"/>
            <a:ext cx="9296400" cy="6895136"/>
          </a:xfrm>
          <a:prstGeom prst="rect">
            <a:avLst/>
          </a:prstGeom>
        </p:spPr>
      </p:pic>
      <p:sp>
        <p:nvSpPr>
          <p:cNvPr id="6" name="Rectangle 5"/>
          <p:cNvSpPr/>
          <p:nvPr/>
        </p:nvSpPr>
        <p:spPr>
          <a:xfrm>
            <a:off x="1715533" y="4572000"/>
            <a:ext cx="5996804" cy="2246769"/>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70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241300">
                    <a:schemeClr val="tx1"/>
                  </a:glow>
                  <a:outerShdw blurRad="50800" dist="39000" dir="5460000" algn="tl">
                    <a:srgbClr val="000000">
                      <a:alpha val="38000"/>
                    </a:srgbClr>
                  </a:outerShdw>
                </a:effectLst>
                <a:latin typeface="Bernard MT Condensed"/>
                <a:cs typeface="Bernard MT Condensed"/>
              </a:rPr>
              <a:t>During the </a:t>
            </a:r>
          </a:p>
          <a:p>
            <a:pPr algn="ctr"/>
            <a:r>
              <a:rPr lang="en-US" sz="70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241300">
                    <a:schemeClr val="tx1"/>
                  </a:glow>
                  <a:outerShdw blurRad="50800" dist="39000" dir="5460000" algn="tl">
                    <a:srgbClr val="000000">
                      <a:alpha val="38000"/>
                    </a:srgbClr>
                  </a:outerShdw>
                </a:effectLst>
                <a:latin typeface="Bernard MT Condensed"/>
                <a:cs typeface="Bernard MT Condensed"/>
              </a:rPr>
              <a:t>Great Depression</a:t>
            </a:r>
          </a:p>
        </p:txBody>
      </p:sp>
    </p:spTree>
    <p:extLst>
      <p:ext uri="{BB962C8B-B14F-4D97-AF65-F5344CB8AC3E}">
        <p14:creationId xmlns:p14="http://schemas.microsoft.com/office/powerpoint/2010/main" val="40887005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r="11166"/>
          <a:stretch/>
        </p:blipFill>
        <p:spPr bwMode="auto">
          <a:xfrm>
            <a:off x="-76200" y="1"/>
            <a:ext cx="9230437"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60278" y="1295400"/>
            <a:ext cx="4572000" cy="3440942"/>
          </a:xfrm>
          <a:prstGeom prst="rect">
            <a:avLst/>
          </a:prstGeom>
        </p:spPr>
        <p:txBody>
          <a:bodyPr>
            <a:spAutoFit/>
          </a:bodyPr>
          <a:lstStyle/>
          <a:p>
            <a:pPr marL="342900" lvl="0" indent="-342900">
              <a:spcBef>
                <a:spcPct val="20000"/>
              </a:spcBef>
              <a:buFont typeface="Arial" panose="020B0604020202020204" pitchFamily="34" charset="0"/>
              <a:buChar char="•"/>
            </a:pPr>
            <a:r>
              <a:rPr lang="en-US" sz="3200" dirty="0">
                <a:solidFill>
                  <a:schemeClr val="bg1"/>
                </a:solidFill>
                <a:effectLst>
                  <a:glow rad="215900">
                    <a:schemeClr val="tx1"/>
                  </a:glow>
                </a:effectLst>
              </a:rPr>
              <a:t>It 1929 and you are loving life. In the past year you got married and had a baby girl.</a:t>
            </a:r>
          </a:p>
          <a:p>
            <a:pPr marL="742950" lvl="1" indent="-285750">
              <a:spcBef>
                <a:spcPct val="20000"/>
              </a:spcBef>
              <a:buFont typeface="Arial" panose="020B0604020202020204" pitchFamily="34" charset="0"/>
              <a:buChar char="–"/>
            </a:pPr>
            <a:r>
              <a:rPr lang="en-US" sz="2800" dirty="0">
                <a:solidFill>
                  <a:schemeClr val="bg1"/>
                </a:solidFill>
                <a:effectLst>
                  <a:glow rad="215900">
                    <a:schemeClr val="tx1"/>
                  </a:glow>
                </a:effectLst>
              </a:rPr>
              <a:t>Sign your marriage certificate &amp; name your child</a:t>
            </a:r>
          </a:p>
        </p:txBody>
      </p:sp>
      <p:sp>
        <p:nvSpPr>
          <p:cNvPr id="5" name="Rectangle 4"/>
          <p:cNvSpPr/>
          <p:nvPr/>
        </p:nvSpPr>
        <p:spPr>
          <a:xfrm>
            <a:off x="31845" y="228600"/>
            <a:ext cx="6394700" cy="923330"/>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5400" b="1" spc="150" dirty="0">
                <a:ln w="11430"/>
                <a:solidFill>
                  <a:srgbClr val="F8F8F8"/>
                </a:solidFill>
                <a:effectLst>
                  <a:glow rad="228600">
                    <a:schemeClr val="accent1">
                      <a:satMod val="175000"/>
                      <a:alpha val="40000"/>
                    </a:schemeClr>
                  </a:glow>
                  <a:outerShdw blurRad="25400" algn="tl" rotWithShape="0">
                    <a:srgbClr val="000000">
                      <a:alpha val="43000"/>
                    </a:srgbClr>
                  </a:outerShdw>
                </a:effectLst>
                <a:latin typeface="Magneto" panose="04030805050802020D02" pitchFamily="82" charset="0"/>
              </a:rPr>
              <a:t>Congratulations</a:t>
            </a:r>
          </a:p>
        </p:txBody>
      </p:sp>
      <p:pic>
        <p:nvPicPr>
          <p:cNvPr id="8196"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b="6793"/>
          <a:stretch/>
        </p:blipFill>
        <p:spPr bwMode="auto">
          <a:xfrm rot="912131">
            <a:off x="1262028" y="2205304"/>
            <a:ext cx="2815780" cy="393678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57172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r="11111"/>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1" name="Picture 5"/>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45124" t="16471"/>
          <a:stretch/>
        </p:blipFill>
        <p:spPr bwMode="auto">
          <a:xfrm>
            <a:off x="4764206" y="2514600"/>
            <a:ext cx="762000" cy="893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2"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20714890">
            <a:off x="-129756" y="2287013"/>
            <a:ext cx="719010" cy="86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Content Placeholder 2"/>
          <p:cNvSpPr>
            <a:spLocks noGrp="1"/>
          </p:cNvSpPr>
          <p:nvPr>
            <p:ph idx="1"/>
          </p:nvPr>
        </p:nvSpPr>
        <p:spPr>
          <a:xfrm>
            <a:off x="688098" y="1600200"/>
            <a:ext cx="8229600" cy="4525963"/>
          </a:xfrm>
        </p:spPr>
        <p:txBody>
          <a:bodyPr/>
          <a:lstStyle/>
          <a:p>
            <a:r>
              <a:rPr lang="en-US" dirty="0">
                <a:solidFill>
                  <a:schemeClr val="bg1"/>
                </a:solidFill>
                <a:effectLst>
                  <a:glow rad="317500">
                    <a:schemeClr val="tx1"/>
                  </a:glow>
                </a:effectLst>
              </a:rPr>
              <a:t>You want to make sure your family has the best things in life and a future of prosperity. </a:t>
            </a:r>
          </a:p>
          <a:p>
            <a:r>
              <a:rPr lang="en-US" dirty="0">
                <a:solidFill>
                  <a:schemeClr val="bg1"/>
                </a:solidFill>
                <a:effectLst>
                  <a:glow rad="317500">
                    <a:schemeClr val="tx1"/>
                  </a:glow>
                </a:effectLst>
              </a:rPr>
              <a:t>You feel so confident in America’s financial security you decide to invest a huge portion of your savings into the stock market to start your new family off in the right direction</a:t>
            </a:r>
          </a:p>
          <a:p>
            <a:endParaRPr lang="en-US" dirty="0"/>
          </a:p>
        </p:txBody>
      </p:sp>
      <p:sp>
        <p:nvSpPr>
          <p:cNvPr id="9" name="Rectangle 8"/>
          <p:cNvSpPr/>
          <p:nvPr/>
        </p:nvSpPr>
        <p:spPr>
          <a:xfrm>
            <a:off x="3145238" y="0"/>
            <a:ext cx="3865162" cy="1569660"/>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9600" b="1" spc="150" dirty="0">
                <a:ln w="11430"/>
                <a:solidFill>
                  <a:srgbClr val="F8F8F8"/>
                </a:solidFill>
                <a:effectLst>
                  <a:glow rad="228600">
                    <a:schemeClr val="accent1">
                      <a:satMod val="175000"/>
                      <a:alpha val="40000"/>
                    </a:schemeClr>
                  </a:glow>
                  <a:outerShdw blurRad="25400" algn="tl" rotWithShape="0">
                    <a:srgbClr val="000000">
                      <a:alpha val="43000"/>
                    </a:srgbClr>
                  </a:outerShdw>
                </a:effectLst>
                <a:latin typeface="Palace Script MT" panose="030303020206070C0B05" pitchFamily="66" charset="0"/>
              </a:rPr>
              <a:t>Your Home</a:t>
            </a:r>
          </a:p>
        </p:txBody>
      </p:sp>
    </p:spTree>
    <p:extLst>
      <p:ext uri="{BB962C8B-B14F-4D97-AF65-F5344CB8AC3E}">
        <p14:creationId xmlns:p14="http://schemas.microsoft.com/office/powerpoint/2010/main" val="3840386177"/>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pic>
        <p:nvPicPr>
          <p:cNvPr id="4" name="Picture 4" descr="theon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881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663273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7767"/>
          <a:stretch/>
        </p:blipFill>
        <p:spPr bwMode="auto">
          <a:xfrm>
            <a:off x="0" y="-10236"/>
            <a:ext cx="9144000" cy="68682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0" y="-82329"/>
            <a:ext cx="7340215" cy="923330"/>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5400" b="1" spc="150" dirty="0">
                <a:ln w="11430"/>
                <a:solidFill>
                  <a:srgbClr val="F8F8F8"/>
                </a:solidFill>
                <a:effectLst>
                  <a:glow rad="228600">
                    <a:schemeClr val="accent2">
                      <a:satMod val="175000"/>
                      <a:alpha val="40000"/>
                    </a:schemeClr>
                  </a:glow>
                  <a:outerShdw blurRad="25400" algn="tl" rotWithShape="0">
                    <a:srgbClr val="000000">
                      <a:alpha val="43000"/>
                    </a:srgbClr>
                  </a:outerShdw>
                </a:effectLst>
                <a:latin typeface="Bodoni MT Black" panose="02070A03080606020203" pitchFamily="18" charset="0"/>
              </a:rPr>
              <a:t>Stocks to Invest In:</a:t>
            </a:r>
          </a:p>
        </p:txBody>
      </p:sp>
      <p:sp>
        <p:nvSpPr>
          <p:cNvPr id="9" name="Rounded Rectangle 8"/>
          <p:cNvSpPr/>
          <p:nvPr/>
        </p:nvSpPr>
        <p:spPr>
          <a:xfrm>
            <a:off x="285750" y="838200"/>
            <a:ext cx="2590800" cy="1879937"/>
          </a:xfrm>
          <a:prstGeom prst="roundRect">
            <a:avLst/>
          </a:prstGeom>
          <a:ln w="57150"/>
          <a:effectLst>
            <a:outerShdw blurRad="50800" dist="38100" dir="8100000" algn="tr"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n-US" sz="2500" dirty="0"/>
              <a:t>1: Tel-Tone Telephone Company</a:t>
            </a:r>
          </a:p>
        </p:txBody>
      </p:sp>
      <p:sp>
        <p:nvSpPr>
          <p:cNvPr id="17" name="Rounded Rectangle 16"/>
          <p:cNvSpPr/>
          <p:nvPr/>
        </p:nvSpPr>
        <p:spPr>
          <a:xfrm>
            <a:off x="285750" y="2825413"/>
            <a:ext cx="2590800" cy="1879937"/>
          </a:xfrm>
          <a:prstGeom prst="roundRect">
            <a:avLst/>
          </a:prstGeom>
          <a:ln w="57150"/>
          <a:effectLst>
            <a:outerShdw blurRad="50800" dist="38100" dir="8100000" algn="tr"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n-US" sz="2500" dirty="0"/>
              <a:t>2: Radio Corporation</a:t>
            </a:r>
          </a:p>
        </p:txBody>
      </p:sp>
      <p:sp>
        <p:nvSpPr>
          <p:cNvPr id="18" name="Rounded Rectangle 17"/>
          <p:cNvSpPr/>
          <p:nvPr/>
        </p:nvSpPr>
        <p:spPr>
          <a:xfrm>
            <a:off x="323850" y="4825663"/>
            <a:ext cx="2590800" cy="1879937"/>
          </a:xfrm>
          <a:prstGeom prst="roundRect">
            <a:avLst/>
          </a:prstGeom>
          <a:ln w="57150"/>
          <a:effectLst>
            <a:outerShdw blurRad="50800" dist="38100" dir="8100000" algn="tr"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n-US" sz="2500" dirty="0"/>
              <a:t>3: Mammoth Oil</a:t>
            </a:r>
          </a:p>
        </p:txBody>
      </p:sp>
      <p:sp>
        <p:nvSpPr>
          <p:cNvPr id="19" name="Rounded Rectangle 18"/>
          <p:cNvSpPr/>
          <p:nvPr/>
        </p:nvSpPr>
        <p:spPr>
          <a:xfrm>
            <a:off x="3202540" y="838199"/>
            <a:ext cx="2590800" cy="1879937"/>
          </a:xfrm>
          <a:prstGeom prst="roundRect">
            <a:avLst/>
          </a:prstGeom>
          <a:ln w="57150"/>
          <a:effectLst>
            <a:outerShdw blurRad="50800" dist="38100" dir="8100000" algn="tr"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n-US" sz="2500" dirty="0"/>
              <a:t>4: Gotham Bank</a:t>
            </a:r>
          </a:p>
        </p:txBody>
      </p:sp>
      <p:sp>
        <p:nvSpPr>
          <p:cNvPr id="20" name="Rounded Rectangle 19"/>
          <p:cNvSpPr/>
          <p:nvPr/>
        </p:nvSpPr>
        <p:spPr>
          <a:xfrm>
            <a:off x="3221590" y="2825413"/>
            <a:ext cx="2590800" cy="1879937"/>
          </a:xfrm>
          <a:prstGeom prst="roundRect">
            <a:avLst/>
          </a:prstGeom>
          <a:ln w="57150"/>
          <a:effectLst>
            <a:outerShdw blurRad="50800" dist="38100" dir="8100000" algn="tr"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n-US" sz="2500" dirty="0"/>
              <a:t>5: Ford Motors</a:t>
            </a:r>
          </a:p>
        </p:txBody>
      </p:sp>
      <p:sp>
        <p:nvSpPr>
          <p:cNvPr id="21" name="Rounded Rectangle 20"/>
          <p:cNvSpPr/>
          <p:nvPr/>
        </p:nvSpPr>
        <p:spPr>
          <a:xfrm>
            <a:off x="3221590" y="4806613"/>
            <a:ext cx="2590800" cy="1879937"/>
          </a:xfrm>
          <a:prstGeom prst="roundRect">
            <a:avLst/>
          </a:prstGeom>
          <a:ln w="57150"/>
          <a:effectLst>
            <a:outerShdw blurRad="50800" dist="38100" dir="8100000" algn="tr"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n-US" sz="2500" dirty="0"/>
              <a:t>6: Kansas &amp; Pacific Railroads</a:t>
            </a:r>
          </a:p>
        </p:txBody>
      </p:sp>
      <p:sp>
        <p:nvSpPr>
          <p:cNvPr id="11" name="TextBox 10"/>
          <p:cNvSpPr txBox="1"/>
          <p:nvPr/>
        </p:nvSpPr>
        <p:spPr>
          <a:xfrm>
            <a:off x="6172200" y="949225"/>
            <a:ext cx="2743200" cy="5632311"/>
          </a:xfrm>
          <a:prstGeom prst="rect">
            <a:avLst/>
          </a:prstGeom>
          <a:noFill/>
        </p:spPr>
        <p:txBody>
          <a:bodyPr wrap="square" rtlCol="0">
            <a:spAutoFit/>
          </a:bodyPr>
          <a:lstStyle/>
          <a:p>
            <a:pPr algn="ctr"/>
            <a:r>
              <a:rPr lang="en-US" sz="3600" dirty="0">
                <a:solidFill>
                  <a:schemeClr val="bg1"/>
                </a:solidFill>
                <a:effectLst>
                  <a:glow rad="127000">
                    <a:schemeClr val="tx1"/>
                  </a:glow>
                </a:effectLst>
                <a:latin typeface="Times" panose="02020603050405020304" pitchFamily="18" charset="0"/>
                <a:cs typeface="Times" panose="02020603050405020304" pitchFamily="18" charset="0"/>
              </a:rPr>
              <a:t>Choose one of the stocks to invest your life savings into. Write the # associated with your stock on your Travel Log</a:t>
            </a:r>
          </a:p>
        </p:txBody>
      </p:sp>
      <p:pic>
        <p:nvPicPr>
          <p:cNvPr id="12" name="Picture 11" descr="Screen Shot 2014-11-15 at 11.23.42 AM.png"/>
          <p:cNvPicPr>
            <a:picLocks noChangeAspect="1"/>
          </p:cNvPicPr>
          <p:nvPr/>
        </p:nvPicPr>
        <p:blipFill>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0" b="98886" l="0" r="100000">
                        <a14:foregroundMark x1="42561" y1="23955" x2="55017" y2="57103"/>
                        <a14:foregroundMark x1="21453" y1="26462" x2="59170" y2="71588"/>
                        <a14:foregroundMark x1="50519" y1="14206" x2="48443" y2="72702"/>
                        <a14:foregroundMark x1="14187" y1="40669" x2="83045" y2="59331"/>
                      </a14:backgroundRemoval>
                    </a14:imgEffect>
                  </a14:imgLayer>
                </a14:imgProps>
              </a:ext>
              <a:ext uri="{28A0092B-C50C-407E-A947-70E740481C1C}">
                <a14:useLocalDpi xmlns:a14="http://schemas.microsoft.com/office/drawing/2010/main" val="0"/>
              </a:ext>
            </a:extLst>
          </a:blip>
          <a:stretch>
            <a:fillRect/>
          </a:stretch>
        </p:blipFill>
        <p:spPr>
          <a:xfrm>
            <a:off x="8077200" y="0"/>
            <a:ext cx="838200" cy="1041225"/>
          </a:xfrm>
          <a:prstGeom prst="rect">
            <a:avLst/>
          </a:prstGeom>
        </p:spPr>
      </p:pic>
      <p:pic>
        <p:nvPicPr>
          <p:cNvPr id="13" name="Picture 12"/>
          <p:cNvPicPr>
            <a:picLocks noChangeAspect="1"/>
          </p:cNvPicPr>
          <p:nvPr/>
        </p:nvPicPr>
        <p:blipFill>
          <a:blip r:embed="rId5">
            <a:clrChange>
              <a:clrFrom>
                <a:srgbClr val="FFFFFF"/>
              </a:clrFrom>
              <a:clrTo>
                <a:srgbClr val="FFFFFF">
                  <a:alpha val="0"/>
                </a:srgbClr>
              </a:clrTo>
            </a:clrChange>
          </a:blip>
          <a:stretch>
            <a:fillRect/>
          </a:stretch>
        </p:blipFill>
        <p:spPr>
          <a:xfrm>
            <a:off x="8263296" y="277272"/>
            <a:ext cx="499704" cy="345949"/>
          </a:xfrm>
          <a:prstGeom prst="rect">
            <a:avLst/>
          </a:prstGeom>
        </p:spPr>
      </p:pic>
    </p:spTree>
    <p:extLst>
      <p:ext uri="{BB962C8B-B14F-4D97-AF65-F5344CB8AC3E}">
        <p14:creationId xmlns:p14="http://schemas.microsoft.com/office/powerpoint/2010/main" val="151327326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7" grpId="0" animBg="1"/>
      <p:bldP spid="18" grpId="0" animBg="1"/>
      <p:bldP spid="19" grpId="0" animBg="1"/>
      <p:bldP spid="20" grpId="0" animBg="1"/>
      <p:bldP spid="2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4336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4297" t="15625" r="4687" b="16016"/>
          <a:stretch/>
        </p:blipFill>
        <p:spPr bwMode="auto">
          <a:xfrm>
            <a:off x="0" y="-1"/>
            <a:ext cx="9144000" cy="68678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6992176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89"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9144000" cy="6997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1621563" y="304800"/>
            <a:ext cx="6205673"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241300">
                    <a:schemeClr val="tx1"/>
                  </a:glow>
                  <a:outerShdw blurRad="50800" dist="39000" dir="5460000" algn="tl">
                    <a:srgbClr val="000000">
                      <a:alpha val="38000"/>
                    </a:srgbClr>
                  </a:outerShdw>
                </a:effectLst>
                <a:latin typeface="Broadway" panose="04040905080B02020502" pitchFamily="82" charset="0"/>
              </a:rPr>
              <a:t>The Great Crash</a:t>
            </a:r>
          </a:p>
        </p:txBody>
      </p:sp>
      <p:sp>
        <p:nvSpPr>
          <p:cNvPr id="3" name="Rectangle 2"/>
          <p:cNvSpPr/>
          <p:nvPr/>
        </p:nvSpPr>
        <p:spPr>
          <a:xfrm>
            <a:off x="609600" y="1676400"/>
            <a:ext cx="8229600" cy="3323987"/>
          </a:xfrm>
          <a:prstGeom prst="rect">
            <a:avLst/>
          </a:prstGeom>
        </p:spPr>
        <p:txBody>
          <a:bodyPr wrap="square">
            <a:spAutoFit/>
          </a:bodyPr>
          <a:lstStyle/>
          <a:p>
            <a:pPr marL="457200" indent="-457200">
              <a:buFont typeface="Arial" panose="020B0604020202020204" pitchFamily="34" charset="0"/>
              <a:buChar char="•"/>
            </a:pPr>
            <a:r>
              <a:rPr lang="en-US" sz="3000" dirty="0">
                <a:solidFill>
                  <a:schemeClr val="bg1"/>
                </a:solidFill>
                <a:effectLst>
                  <a:glow rad="266700">
                    <a:schemeClr val="tx1"/>
                  </a:glow>
                </a:effectLst>
              </a:rPr>
              <a:t>By late 1929, a lack of new investors in the stock market caused stock prices to drop</a:t>
            </a:r>
          </a:p>
          <a:p>
            <a:pPr marL="457200" indent="-457200">
              <a:buFont typeface="Arial" panose="020B0604020202020204" pitchFamily="34" charset="0"/>
              <a:buChar char="•"/>
            </a:pPr>
            <a:r>
              <a:rPr lang="en-US" sz="3000" dirty="0">
                <a:solidFill>
                  <a:schemeClr val="bg1"/>
                </a:solidFill>
                <a:effectLst>
                  <a:glow rad="266700">
                    <a:schemeClr val="tx1"/>
                  </a:glow>
                </a:effectLst>
              </a:rPr>
              <a:t>On October 29, 1929, stock prices fell drastically on Black Tuesday, resulting in a $10 to $15 billion loss in value. While this did not cause the Great Depression, it did undermine the economy’s ability to hold out against its other weaknesses.</a:t>
            </a:r>
          </a:p>
        </p:txBody>
      </p:sp>
    </p:spTree>
    <p:extLst>
      <p:ext uri="{BB962C8B-B14F-4D97-AF65-F5344CB8AC3E}">
        <p14:creationId xmlns:p14="http://schemas.microsoft.com/office/powerpoint/2010/main" val="215082978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56">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l="6555" r="8611" b="9622"/>
          <a:stretch>
            <a:fillRect/>
          </a:stretch>
        </p:blipFill>
        <p:spPr bwMode="auto">
          <a:xfrm>
            <a:off x="0" y="0"/>
            <a:ext cx="9144000" cy="6870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83006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7" name="Picture 1"/>
          <p:cNvPicPr>
            <a:picLocks noChangeAspect="1" noChangeArrowheads="1"/>
          </p:cNvPicPr>
          <p:nvPr/>
        </p:nvPicPr>
        <p:blipFill rotWithShape="1">
          <a:blip r:embed="rId2">
            <a:extLst>
              <a:ext uri="{28A0092B-C50C-407E-A947-70E740481C1C}">
                <a14:useLocalDpi xmlns:a14="http://schemas.microsoft.com/office/drawing/2010/main" val="0"/>
              </a:ext>
            </a:extLst>
          </a:blip>
          <a:srcRect b="6659"/>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tangle 8"/>
          <p:cNvSpPr/>
          <p:nvPr/>
        </p:nvSpPr>
        <p:spPr>
          <a:xfrm>
            <a:off x="76200" y="304800"/>
            <a:ext cx="8920006" cy="7848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5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241300">
                    <a:schemeClr val="tx1"/>
                  </a:glow>
                  <a:outerShdw blurRad="50800" dist="39000" dir="5460000" algn="tl">
                    <a:srgbClr val="000000">
                      <a:alpha val="38000"/>
                    </a:srgbClr>
                  </a:outerShdw>
                </a:effectLst>
                <a:latin typeface="Broadway" panose="04040905080B02020502" pitchFamily="82" charset="0"/>
              </a:rPr>
              <a:t>The Great Depression Begins</a:t>
            </a:r>
          </a:p>
        </p:txBody>
      </p:sp>
      <p:sp>
        <p:nvSpPr>
          <p:cNvPr id="3" name="Rectangle 2"/>
          <p:cNvSpPr/>
          <p:nvPr/>
        </p:nvSpPr>
        <p:spPr>
          <a:xfrm>
            <a:off x="3886200" y="1371600"/>
            <a:ext cx="4648200" cy="4939814"/>
          </a:xfrm>
          <a:prstGeom prst="rect">
            <a:avLst/>
          </a:prstGeom>
        </p:spPr>
        <p:txBody>
          <a:bodyPr wrap="square">
            <a:spAutoFit/>
          </a:bodyPr>
          <a:lstStyle/>
          <a:p>
            <a:pPr>
              <a:lnSpc>
                <a:spcPct val="90000"/>
              </a:lnSpc>
            </a:pPr>
            <a:r>
              <a:rPr lang="en-US" altLang="en-US" sz="3500" b="1" dirty="0">
                <a:solidFill>
                  <a:schemeClr val="bg1"/>
                </a:solidFill>
                <a:effectLst>
                  <a:glow rad="279400">
                    <a:schemeClr val="tx1"/>
                  </a:glow>
                </a:effectLst>
              </a:rPr>
              <a:t>The Stock Market crash signaled the beginning of the Great Depression</a:t>
            </a:r>
          </a:p>
          <a:p>
            <a:pPr>
              <a:lnSpc>
                <a:spcPct val="90000"/>
              </a:lnSpc>
            </a:pPr>
            <a:r>
              <a:rPr lang="en-US" altLang="en-US" sz="3500" b="1" dirty="0">
                <a:solidFill>
                  <a:schemeClr val="bg1"/>
                </a:solidFill>
                <a:effectLst>
                  <a:glow rad="279400">
                    <a:schemeClr val="tx1"/>
                  </a:glow>
                </a:effectLst>
              </a:rPr>
              <a:t>The Great Depression is generally defined as the period from 1929 – 1940 in which the economy plummeted and unemployment skyrocketed</a:t>
            </a:r>
          </a:p>
        </p:txBody>
      </p:sp>
    </p:spTree>
    <p:extLst>
      <p:ext uri="{BB962C8B-B14F-4D97-AF65-F5344CB8AC3E}">
        <p14:creationId xmlns:p14="http://schemas.microsoft.com/office/powerpoint/2010/main" val="40604013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7767"/>
          <a:stretch/>
        </p:blipFill>
        <p:spPr bwMode="auto">
          <a:xfrm>
            <a:off x="0" y="-10236"/>
            <a:ext cx="9144000" cy="68682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49030" y="-130549"/>
            <a:ext cx="9045939" cy="1015663"/>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6000" b="1" spc="150" dirty="0">
                <a:ln w="11430"/>
                <a:solidFill>
                  <a:srgbClr val="F8F8F8"/>
                </a:solidFill>
                <a:effectLst>
                  <a:glow rad="228600">
                    <a:srgbClr val="C0504D">
                      <a:satMod val="175000"/>
                      <a:alpha val="40000"/>
                    </a:srgbClr>
                  </a:glow>
                  <a:outerShdw blurRad="25400" algn="tl" rotWithShape="0">
                    <a:srgbClr val="000000">
                      <a:alpha val="43000"/>
                    </a:srgbClr>
                  </a:outerShdw>
                </a:effectLst>
                <a:latin typeface="Bodoni MT Black" panose="02070A03080606020203" pitchFamily="18" charset="0"/>
              </a:rPr>
              <a:t>Worth of Your Stocks</a:t>
            </a:r>
          </a:p>
        </p:txBody>
      </p:sp>
      <p:sp>
        <p:nvSpPr>
          <p:cNvPr id="9" name="Rounded Rectangle 8"/>
          <p:cNvSpPr/>
          <p:nvPr/>
        </p:nvSpPr>
        <p:spPr>
          <a:xfrm>
            <a:off x="285750" y="838200"/>
            <a:ext cx="2590800" cy="1879937"/>
          </a:xfrm>
          <a:prstGeom prst="roundRect">
            <a:avLst/>
          </a:prstGeom>
          <a:ln w="57150"/>
          <a:effectLst>
            <a:outerShdw blurRad="50800" dist="38100" dir="8100000" algn="tr"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n-US" sz="1600" b="1" dirty="0">
                <a:solidFill>
                  <a:prstClr val="black"/>
                </a:solidFill>
              </a:rPr>
              <a:t>1: TEL-TONE TELEPHONE COMPANY- </a:t>
            </a:r>
            <a:r>
              <a:rPr lang="en-US" sz="1600" dirty="0">
                <a:solidFill>
                  <a:prstClr val="black"/>
                </a:solidFill>
              </a:rPr>
              <a:t>This stock declined in value by 50%- You just lost ½ of your life savings. You put what you have left in the bank.</a:t>
            </a:r>
          </a:p>
        </p:txBody>
      </p:sp>
      <p:sp>
        <p:nvSpPr>
          <p:cNvPr id="17" name="Rounded Rectangle 16"/>
          <p:cNvSpPr/>
          <p:nvPr/>
        </p:nvSpPr>
        <p:spPr>
          <a:xfrm>
            <a:off x="285750" y="2825413"/>
            <a:ext cx="2590800" cy="1879937"/>
          </a:xfrm>
          <a:prstGeom prst="roundRect">
            <a:avLst/>
          </a:prstGeom>
          <a:ln w="57150"/>
          <a:effectLst>
            <a:outerShdw blurRad="50800" dist="38100" dir="8100000" algn="tr"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n-US" sz="1600" b="1" dirty="0">
                <a:solidFill>
                  <a:prstClr val="black"/>
                </a:solidFill>
              </a:rPr>
              <a:t>2: RADIO CORPORATION-YOU </a:t>
            </a:r>
            <a:r>
              <a:rPr lang="en-US" sz="1600" dirty="0">
                <a:solidFill>
                  <a:prstClr val="black"/>
                </a:solidFill>
              </a:rPr>
              <a:t>got lucky! This stock remained the same so you pull your money out and put it in the bank for safe keeping.</a:t>
            </a:r>
          </a:p>
        </p:txBody>
      </p:sp>
      <p:sp>
        <p:nvSpPr>
          <p:cNvPr id="18" name="Rounded Rectangle 17"/>
          <p:cNvSpPr/>
          <p:nvPr/>
        </p:nvSpPr>
        <p:spPr>
          <a:xfrm>
            <a:off x="285750" y="4825663"/>
            <a:ext cx="2590800" cy="1879937"/>
          </a:xfrm>
          <a:prstGeom prst="roundRect">
            <a:avLst/>
          </a:prstGeom>
          <a:ln w="57150"/>
          <a:effectLst>
            <a:outerShdw blurRad="50800" dist="38100" dir="8100000" algn="tr"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n-US" b="1" dirty="0">
                <a:solidFill>
                  <a:prstClr val="black"/>
                </a:solidFill>
              </a:rPr>
              <a:t>3: MAMMOTH OIL- </a:t>
            </a:r>
            <a:r>
              <a:rPr lang="en-US" dirty="0">
                <a:solidFill>
                  <a:prstClr val="black"/>
                </a:solidFill>
              </a:rPr>
              <a:t>This stock is worthless &amp; you now owe $ because you bought it on the margin </a:t>
            </a:r>
          </a:p>
        </p:txBody>
      </p:sp>
      <p:sp>
        <p:nvSpPr>
          <p:cNvPr id="19" name="Rounded Rectangle 18"/>
          <p:cNvSpPr/>
          <p:nvPr/>
        </p:nvSpPr>
        <p:spPr>
          <a:xfrm>
            <a:off x="3202540" y="838199"/>
            <a:ext cx="2590800" cy="1879937"/>
          </a:xfrm>
          <a:prstGeom prst="roundRect">
            <a:avLst/>
          </a:prstGeom>
          <a:ln w="57150"/>
          <a:effectLst>
            <a:outerShdw blurRad="50800" dist="38100" dir="8100000" algn="tr"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n-US" b="1" dirty="0">
                <a:solidFill>
                  <a:prstClr val="black"/>
                </a:solidFill>
              </a:rPr>
              <a:t>4: GOTHAM BANK- </a:t>
            </a:r>
            <a:r>
              <a:rPr lang="en-US" dirty="0">
                <a:solidFill>
                  <a:prstClr val="black"/>
                </a:solidFill>
              </a:rPr>
              <a:t>This stock declined in value by 90%. You just lost 90% of your life savings</a:t>
            </a:r>
          </a:p>
        </p:txBody>
      </p:sp>
      <p:sp>
        <p:nvSpPr>
          <p:cNvPr id="20" name="Rounded Rectangle 19"/>
          <p:cNvSpPr/>
          <p:nvPr/>
        </p:nvSpPr>
        <p:spPr>
          <a:xfrm>
            <a:off x="3221590" y="2825413"/>
            <a:ext cx="2590800" cy="1879937"/>
          </a:xfrm>
          <a:prstGeom prst="roundRect">
            <a:avLst/>
          </a:prstGeom>
          <a:ln w="57150"/>
          <a:effectLst>
            <a:outerShdw blurRad="50800" dist="38100" dir="8100000" algn="tr"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endParaRPr lang="en-US" sz="1600" dirty="0">
              <a:solidFill>
                <a:prstClr val="black"/>
              </a:solidFill>
            </a:endParaRPr>
          </a:p>
          <a:p>
            <a:pPr algn="ctr"/>
            <a:endParaRPr lang="en-US" sz="1600" dirty="0">
              <a:solidFill>
                <a:prstClr val="black"/>
              </a:solidFill>
            </a:endParaRPr>
          </a:p>
          <a:p>
            <a:pPr algn="ctr"/>
            <a:r>
              <a:rPr lang="en-US" b="1" dirty="0">
                <a:solidFill>
                  <a:prstClr val="black"/>
                </a:solidFill>
              </a:rPr>
              <a:t>5: FORD MOTORS- </a:t>
            </a:r>
            <a:r>
              <a:rPr lang="en-US" dirty="0">
                <a:solidFill>
                  <a:prstClr val="black"/>
                </a:solidFill>
              </a:rPr>
              <a:t>This stock declined in value by 50%- You just lost ½ of your life savings</a:t>
            </a:r>
          </a:p>
          <a:p>
            <a:pPr algn="ctr"/>
            <a:r>
              <a:rPr lang="en-US" sz="2800" dirty="0">
                <a:solidFill>
                  <a:prstClr val="black"/>
                </a:solidFill>
              </a:rPr>
              <a:t> </a:t>
            </a:r>
          </a:p>
          <a:p>
            <a:pPr algn="ctr"/>
            <a:endParaRPr lang="en-US" sz="2500" dirty="0">
              <a:solidFill>
                <a:prstClr val="black"/>
              </a:solidFill>
            </a:endParaRPr>
          </a:p>
        </p:txBody>
      </p:sp>
      <p:sp>
        <p:nvSpPr>
          <p:cNvPr id="21" name="Rounded Rectangle 20"/>
          <p:cNvSpPr/>
          <p:nvPr/>
        </p:nvSpPr>
        <p:spPr>
          <a:xfrm>
            <a:off x="3221590" y="4806613"/>
            <a:ext cx="2590800" cy="1879937"/>
          </a:xfrm>
          <a:prstGeom prst="roundRect">
            <a:avLst/>
          </a:prstGeom>
          <a:ln w="57150"/>
          <a:effectLst>
            <a:outerShdw blurRad="50800" dist="38100" dir="8100000" algn="tr"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n-US" b="1" dirty="0">
                <a:solidFill>
                  <a:prstClr val="black"/>
                </a:solidFill>
              </a:rPr>
              <a:t>6: KANSAS &amp; PACIFIC RAILROADS- </a:t>
            </a:r>
            <a:r>
              <a:rPr lang="en-US" dirty="0">
                <a:solidFill>
                  <a:prstClr val="black"/>
                </a:solidFill>
              </a:rPr>
              <a:t>This stock declined in value by 90%. You just lost 90% of your life savings</a:t>
            </a:r>
          </a:p>
        </p:txBody>
      </p:sp>
      <p:sp>
        <p:nvSpPr>
          <p:cNvPr id="12" name="TextBox 11"/>
          <p:cNvSpPr txBox="1"/>
          <p:nvPr/>
        </p:nvSpPr>
        <p:spPr>
          <a:xfrm>
            <a:off x="6477000" y="2825413"/>
            <a:ext cx="2286000" cy="3416320"/>
          </a:xfrm>
          <a:prstGeom prst="rect">
            <a:avLst/>
          </a:prstGeom>
          <a:noFill/>
        </p:spPr>
        <p:txBody>
          <a:bodyPr wrap="square" rtlCol="0">
            <a:spAutoFit/>
          </a:bodyPr>
          <a:lstStyle/>
          <a:p>
            <a:pPr algn="ctr"/>
            <a:r>
              <a:rPr lang="en-US" sz="3600" dirty="0">
                <a:solidFill>
                  <a:schemeClr val="bg1"/>
                </a:solidFill>
                <a:effectLst>
                  <a:glow rad="127000">
                    <a:schemeClr val="tx1"/>
                  </a:glow>
                </a:effectLst>
                <a:latin typeface="Times" panose="02020603050405020304" pitchFamily="18" charset="0"/>
                <a:cs typeface="Times" panose="02020603050405020304" pitchFamily="18" charset="0"/>
              </a:rPr>
              <a:t>On your Travel Log note what happened to your stock</a:t>
            </a:r>
          </a:p>
        </p:txBody>
      </p:sp>
      <p:pic>
        <p:nvPicPr>
          <p:cNvPr id="11" name="Picture 10" descr="Screen Shot 2014-11-15 at 11.23.42 AM.png"/>
          <p:cNvPicPr>
            <a:picLocks noChangeAspect="1"/>
          </p:cNvPicPr>
          <p:nvPr/>
        </p:nvPicPr>
        <p:blipFill>
          <a:blip r:embed="rId3">
            <a:duotone>
              <a:schemeClr val="accent2">
                <a:shade val="45000"/>
                <a:satMod val="135000"/>
              </a:schemeClr>
              <a:prstClr val="white"/>
            </a:duotone>
            <a:extLst>
              <a:ext uri="{BEBA8EAE-BF5A-486C-A8C5-ECC9F3942E4B}">
                <a14:imgProps xmlns:a14="http://schemas.microsoft.com/office/drawing/2010/main">
                  <a14:imgLayer r:embed="rId4">
                    <a14:imgEffect>
                      <a14:backgroundRemoval t="0" b="98886" l="0" r="100000">
                        <a14:foregroundMark x1="42561" y1="23955" x2="55017" y2="57103"/>
                        <a14:foregroundMark x1="21453" y1="26462" x2="59170" y2="71588"/>
                        <a14:foregroundMark x1="50519" y1="14206" x2="48443" y2="72702"/>
                        <a14:foregroundMark x1="14187" y1="40669" x2="83045" y2="59331"/>
                      </a14:backgroundRemoval>
                    </a14:imgEffect>
                  </a14:imgLayer>
                </a14:imgProps>
              </a:ext>
              <a:ext uri="{28A0092B-C50C-407E-A947-70E740481C1C}">
                <a14:useLocalDpi xmlns:a14="http://schemas.microsoft.com/office/drawing/2010/main" val="0"/>
              </a:ext>
            </a:extLst>
          </a:blip>
          <a:stretch>
            <a:fillRect/>
          </a:stretch>
        </p:blipFill>
        <p:spPr>
          <a:xfrm>
            <a:off x="6973488" y="1219200"/>
            <a:ext cx="1293023" cy="1606213"/>
          </a:xfrm>
          <a:prstGeom prst="rect">
            <a:avLst/>
          </a:prstGeom>
        </p:spPr>
      </p:pic>
      <p:pic>
        <p:nvPicPr>
          <p:cNvPr id="13" name="Picture 12"/>
          <p:cNvPicPr>
            <a:picLocks noChangeAspect="1"/>
          </p:cNvPicPr>
          <p:nvPr/>
        </p:nvPicPr>
        <p:blipFill>
          <a:blip r:embed="rId5">
            <a:clrChange>
              <a:clrFrom>
                <a:srgbClr val="FFFFFF"/>
              </a:clrFrom>
              <a:clrTo>
                <a:srgbClr val="FFFFFF">
                  <a:alpha val="0"/>
                </a:srgbClr>
              </a:clrTo>
            </a:clrChange>
          </a:blip>
          <a:stretch>
            <a:fillRect/>
          </a:stretch>
        </p:blipFill>
        <p:spPr>
          <a:xfrm>
            <a:off x="7267718" y="1711518"/>
            <a:ext cx="704563" cy="487774"/>
          </a:xfrm>
          <a:prstGeom prst="rect">
            <a:avLst/>
          </a:prstGeom>
        </p:spPr>
      </p:pic>
    </p:spTree>
    <p:extLst>
      <p:ext uri="{BB962C8B-B14F-4D97-AF65-F5344CB8AC3E}">
        <p14:creationId xmlns:p14="http://schemas.microsoft.com/office/powerpoint/2010/main" val="1468905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7" grpId="0" animBg="1"/>
      <p:bldP spid="18" grpId="0" animBg="1"/>
      <p:bldP spid="19" grpId="0" animBg="1"/>
      <p:bldP spid="20" grpId="0" animBg="1"/>
      <p:bldP spid="2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 y="0"/>
            <a:ext cx="9365490" cy="6905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Content Placeholder 2"/>
          <p:cNvSpPr>
            <a:spLocks noGrp="1"/>
          </p:cNvSpPr>
          <p:nvPr>
            <p:ph idx="1"/>
          </p:nvPr>
        </p:nvSpPr>
        <p:spPr>
          <a:xfrm>
            <a:off x="533400" y="3276600"/>
            <a:ext cx="7086600" cy="4525963"/>
          </a:xfrm>
        </p:spPr>
        <p:txBody>
          <a:bodyPr/>
          <a:lstStyle/>
          <a:p>
            <a:r>
              <a:rPr lang="en-US" dirty="0">
                <a:solidFill>
                  <a:schemeClr val="bg1"/>
                </a:solidFill>
                <a:effectLst>
                  <a:glow rad="304800">
                    <a:schemeClr val="tx1"/>
                  </a:glow>
                </a:effectLst>
              </a:rPr>
              <a:t>You are now in despair as you and your family are barely hanging on to hope.</a:t>
            </a:r>
          </a:p>
          <a:p>
            <a:r>
              <a:rPr lang="en-US" dirty="0">
                <a:solidFill>
                  <a:schemeClr val="bg1"/>
                </a:solidFill>
                <a:effectLst>
                  <a:glow rad="304800">
                    <a:schemeClr val="tx1"/>
                  </a:glow>
                </a:effectLst>
              </a:rPr>
              <a:t>With most of your savings depleted you cannot afford for anything more to go wrong so you look to president Hoover for answers </a:t>
            </a:r>
          </a:p>
        </p:txBody>
      </p:sp>
    </p:spTree>
    <p:extLst>
      <p:ext uri="{BB962C8B-B14F-4D97-AF65-F5344CB8AC3E}">
        <p14:creationId xmlns:p14="http://schemas.microsoft.com/office/powerpoint/2010/main" val="91290044"/>
      </p:ext>
    </p:extLst>
  </p:cSld>
  <p:clrMapOvr>
    <a:masterClrMapping/>
  </p:clrMapOvr>
  <p:transition spd="slow">
    <p:randomBar dir="ver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25000"/>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3" name="Picture 7"/>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100000" l="0" r="100000">
                        <a14:foregroundMark x1="42222" y1="13333" x2="48519" y2="12500"/>
                        <a14:foregroundMark x1="44074" y1="45833" x2="54815" y2="56111"/>
                        <a14:foregroundMark x1="40370" y1="46111" x2="50000" y2="61944"/>
                        <a14:foregroundMark x1="57407" y1="47500" x2="53333" y2="56389"/>
                        <a14:foregroundMark x1="44074" y1="34167" x2="44815" y2="40000"/>
                      </a14:backgroundRemoval>
                    </a14:imgEffect>
                  </a14:imgLayer>
                </a14:imgProps>
              </a:ext>
            </a:extLst>
          </a:blip>
          <a:srcRect/>
          <a:stretch>
            <a:fillRect/>
          </a:stretch>
        </p:blipFill>
        <p:spPr bwMode="auto">
          <a:xfrm>
            <a:off x="0" y="294159"/>
            <a:ext cx="4953000" cy="6601941"/>
          </a:xfrm>
          <a:prstGeom prst="rect">
            <a:avLst/>
          </a:prstGeom>
          <a:ln>
            <a:noFill/>
          </a:ln>
          <a:effectLst>
            <a:glow rad="228600">
              <a:schemeClr val="accent1">
                <a:satMod val="175000"/>
                <a:alpha val="40000"/>
              </a:schemeClr>
            </a:glow>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100" name="Rectangle 3"/>
          <p:cNvSpPr>
            <a:spLocks noGrp="1" noChangeArrowheads="1"/>
          </p:cNvSpPr>
          <p:nvPr>
            <p:ph type="body" sz="half" idx="1"/>
          </p:nvPr>
        </p:nvSpPr>
        <p:spPr>
          <a:xfrm>
            <a:off x="4514850" y="1181100"/>
            <a:ext cx="4648200" cy="4495800"/>
          </a:xfrm>
        </p:spPr>
        <p:txBody>
          <a:bodyPr/>
          <a:lstStyle/>
          <a:p>
            <a:pPr eaLnBrk="1" hangingPunct="1">
              <a:buClr>
                <a:schemeClr val="tx1"/>
              </a:buClr>
            </a:pPr>
            <a:r>
              <a:rPr lang="en-US" altLang="en-US" sz="3000" b="1" dirty="0">
                <a:solidFill>
                  <a:schemeClr val="bg1"/>
                </a:solidFill>
                <a:effectLst>
                  <a:glow rad="266700">
                    <a:schemeClr val="tx1"/>
                  </a:glow>
                </a:effectLst>
              </a:rPr>
              <a:t>-Republican Herbert Hoover ran against Democrat Alfred E. Smith in the 1928 election</a:t>
            </a:r>
          </a:p>
          <a:p>
            <a:pPr eaLnBrk="1" hangingPunct="1">
              <a:buClr>
                <a:schemeClr val="tx1"/>
              </a:buClr>
            </a:pPr>
            <a:r>
              <a:rPr lang="en-US" altLang="en-US" sz="3000" b="1" dirty="0">
                <a:solidFill>
                  <a:schemeClr val="bg1"/>
                </a:solidFill>
                <a:effectLst>
                  <a:glow rad="266700">
                    <a:schemeClr val="tx1"/>
                  </a:glow>
                </a:effectLst>
              </a:rPr>
              <a:t>-Hoover emphasized years of prosperity under Republican administrations </a:t>
            </a:r>
          </a:p>
          <a:p>
            <a:pPr eaLnBrk="1" hangingPunct="1">
              <a:buClr>
                <a:schemeClr val="tx1"/>
              </a:buClr>
            </a:pPr>
            <a:r>
              <a:rPr lang="en-US" altLang="en-US" sz="3000" b="1" dirty="0">
                <a:solidFill>
                  <a:schemeClr val="bg1"/>
                </a:solidFill>
                <a:effectLst>
                  <a:glow rad="266700">
                    <a:schemeClr val="tx1"/>
                  </a:glow>
                </a:effectLst>
              </a:rPr>
              <a:t>-Hoover won an overwhelming victory</a:t>
            </a:r>
            <a:r>
              <a:rPr lang="en-US" altLang="en-US" sz="3000" dirty="0">
                <a:solidFill>
                  <a:schemeClr val="bg1"/>
                </a:solidFill>
                <a:effectLst>
                  <a:glow rad="266700">
                    <a:schemeClr val="tx1"/>
                  </a:glow>
                </a:effectLst>
              </a:rPr>
              <a:t> </a:t>
            </a:r>
          </a:p>
          <a:p>
            <a:pPr eaLnBrk="1" hangingPunct="1">
              <a:buClr>
                <a:schemeClr val="tx1"/>
              </a:buClr>
            </a:pPr>
            <a:endParaRPr lang="en-US" altLang="en-US" sz="2800" dirty="0"/>
          </a:p>
        </p:txBody>
      </p:sp>
      <p:sp>
        <p:nvSpPr>
          <p:cNvPr id="10" name="Rectangle 9"/>
          <p:cNvSpPr/>
          <p:nvPr/>
        </p:nvSpPr>
        <p:spPr>
          <a:xfrm>
            <a:off x="36666" y="-6129"/>
            <a:ext cx="8893268" cy="923330"/>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5400" b="1" spc="150" dirty="0">
                <a:ln w="11430"/>
                <a:solidFill>
                  <a:srgbClr val="F8F8F8"/>
                </a:solidFill>
                <a:effectLst>
                  <a:glow rad="228600">
                    <a:srgbClr val="C0504D">
                      <a:satMod val="175000"/>
                      <a:alpha val="40000"/>
                    </a:srgbClr>
                  </a:glow>
                  <a:outerShdw blurRad="25400" algn="tl" rotWithShape="0">
                    <a:srgbClr val="000000">
                      <a:alpha val="43000"/>
                    </a:srgbClr>
                  </a:outerShdw>
                </a:effectLst>
                <a:latin typeface="Bodoni MT Black" panose="02070A03080606020203" pitchFamily="18" charset="0"/>
              </a:rPr>
              <a:t>Hoover Elected in 1928</a:t>
            </a:r>
          </a:p>
        </p:txBody>
      </p:sp>
      <p:pic>
        <p:nvPicPr>
          <p:cNvPr id="512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356077"/>
            <a:ext cx="7315200" cy="633389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8" name="Picture 2" descr="hoover_girl"/>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863731">
            <a:off x="923611" y="-479821"/>
            <a:ext cx="6538958" cy="7019764"/>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a:extLst/>
        </p:spPr>
      </p:pic>
      <p:pic>
        <p:nvPicPr>
          <p:cNvPr id="4101" name="Picture 10" descr="1928PresElect"/>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4300" y="680282"/>
            <a:ext cx="9372600" cy="5933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617926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 calcmode="lin" valueType="num">
                                      <p:cBhvr additive="base">
                                        <p:cTn id="7" dur="500" fill="hold"/>
                                        <p:tgtEl>
                                          <p:spTgt spid="5122"/>
                                        </p:tgtEl>
                                        <p:attrNameLst>
                                          <p:attrName>ppt_x</p:attrName>
                                        </p:attrNameLst>
                                      </p:cBhvr>
                                      <p:tavLst>
                                        <p:tav tm="0">
                                          <p:val>
                                            <p:strVal val="#ppt_x"/>
                                          </p:val>
                                        </p:tav>
                                        <p:tav tm="100000">
                                          <p:val>
                                            <p:strVal val="#ppt_x"/>
                                          </p:val>
                                        </p:tav>
                                      </p:tavLst>
                                    </p:anim>
                                    <p:anim calcmode="lin" valueType="num">
                                      <p:cBhvr additive="base">
                                        <p:cTn id="8" dur="500" fill="hold"/>
                                        <p:tgtEl>
                                          <p:spTgt spid="51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down)">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4101"/>
                                        </p:tgtEl>
                                        <p:attrNameLst>
                                          <p:attrName>style.visibility</p:attrName>
                                        </p:attrNameLst>
                                      </p:cBhvr>
                                      <p:to>
                                        <p:strVal val="visible"/>
                                      </p:to>
                                    </p:set>
                                    <p:animEffect transition="in" filter="barn(inVertical)">
                                      <p:cBhvr>
                                        <p:cTn id="18" dur="500"/>
                                        <p:tgtEl>
                                          <p:spTgt spid="4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74" name="Picture 6"/>
          <p:cNvPicPr>
            <a:picLocks noChangeAspect="1" noChangeArrowheads="1"/>
          </p:cNvPicPr>
          <p:nvPr/>
        </p:nvPicPr>
        <p:blipFill rotWithShape="1">
          <a:blip r:embed="rId2">
            <a:extLst>
              <a:ext uri="{28A0092B-C50C-407E-A947-70E740481C1C}">
                <a14:useLocalDpi xmlns:a14="http://schemas.microsoft.com/office/drawing/2010/main" val="0"/>
              </a:ext>
            </a:extLst>
          </a:blip>
          <a:srcRect l="10962" r="19802"/>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6858000" y="228600"/>
            <a:ext cx="2133600" cy="5016758"/>
          </a:xfrm>
          <a:prstGeom prst="rect">
            <a:avLst/>
          </a:prstGeom>
        </p:spPr>
        <p:txBody>
          <a:bodyPr wrap="square">
            <a:spAutoFit/>
          </a:bodyPr>
          <a:lstStyle/>
          <a:p>
            <a:pPr marL="285750" indent="-285750">
              <a:buFont typeface="Arial" panose="020B0604020202020204" pitchFamily="34" charset="0"/>
              <a:buChar char="•"/>
            </a:pPr>
            <a:r>
              <a:rPr lang="en-US" altLang="en-US" sz="2000" b="1" dirty="0">
                <a:solidFill>
                  <a:schemeClr val="bg1"/>
                </a:solidFill>
                <a:effectLst>
                  <a:glow rad="228600">
                    <a:schemeClr val="tx1"/>
                  </a:glow>
                </a:effectLst>
              </a:rPr>
              <a:t>After the stock market crash, President Hoover tried to reassure Americans</a:t>
            </a:r>
          </a:p>
          <a:p>
            <a:pPr marL="285750" indent="-285750">
              <a:buFont typeface="Arial" panose="020B0604020202020204" pitchFamily="34" charset="0"/>
              <a:buChar char="•"/>
            </a:pPr>
            <a:r>
              <a:rPr lang="en-US" altLang="en-US" sz="2000" b="1" dirty="0">
                <a:solidFill>
                  <a:schemeClr val="bg1"/>
                </a:solidFill>
                <a:effectLst>
                  <a:glow rad="228600">
                    <a:schemeClr val="tx1"/>
                  </a:glow>
                </a:effectLst>
              </a:rPr>
              <a:t>He said, “Any lack of confidence in the economic future . . . Is foolish”</a:t>
            </a:r>
          </a:p>
          <a:p>
            <a:pPr marL="285750" indent="-285750">
              <a:buFont typeface="Arial" panose="020B0604020202020204" pitchFamily="34" charset="0"/>
              <a:buChar char="•"/>
            </a:pPr>
            <a:r>
              <a:rPr lang="en-US" altLang="en-US" sz="2000" b="1" dirty="0">
                <a:solidFill>
                  <a:schemeClr val="bg1"/>
                </a:solidFill>
                <a:effectLst>
                  <a:glow rad="228600">
                    <a:schemeClr val="tx1"/>
                  </a:glow>
                </a:effectLst>
              </a:rPr>
              <a:t>He recommended business as usual</a:t>
            </a:r>
          </a:p>
        </p:txBody>
      </p:sp>
      <p:sp>
        <p:nvSpPr>
          <p:cNvPr id="5" name="Rounded Rectangular Callout 4"/>
          <p:cNvSpPr/>
          <p:nvPr/>
        </p:nvSpPr>
        <p:spPr>
          <a:xfrm rot="20262316">
            <a:off x="177080" y="146941"/>
            <a:ext cx="3742526" cy="3178708"/>
          </a:xfrm>
          <a:prstGeom prst="wedgeRoundRectCallout">
            <a:avLst>
              <a:gd name="adj1" fmla="val -1934"/>
              <a:gd name="adj2" fmla="val 85505"/>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I believe in “Rugged Individualism”…</a:t>
            </a:r>
            <a:r>
              <a:rPr lang="en-US" altLang="en-US" dirty="0"/>
              <a:t>the idea that people succeed through their own efforts. People should take care of themselves, not depend on governmental hand-outs</a:t>
            </a:r>
          </a:p>
          <a:p>
            <a:pPr algn="ctr"/>
            <a:r>
              <a:rPr lang="en-US" altLang="en-US" dirty="0"/>
              <a:t>He said people should “pull themselves up by their bootstraps”</a:t>
            </a:r>
          </a:p>
          <a:p>
            <a:pPr algn="ctr"/>
            <a:endParaRPr lang="en-US" dirty="0"/>
          </a:p>
        </p:txBody>
      </p:sp>
      <p:sp>
        <p:nvSpPr>
          <p:cNvPr id="10" name="Rectangle 9"/>
          <p:cNvSpPr/>
          <p:nvPr/>
        </p:nvSpPr>
        <p:spPr>
          <a:xfrm>
            <a:off x="186294" y="5804136"/>
            <a:ext cx="3724097" cy="1015663"/>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6000" b="1" spc="150" dirty="0">
                <a:ln w="11430"/>
                <a:solidFill>
                  <a:srgbClr val="F8F8F8"/>
                </a:solidFill>
                <a:effectLst>
                  <a:glow rad="228600">
                    <a:srgbClr val="C0504D">
                      <a:satMod val="175000"/>
                      <a:alpha val="40000"/>
                    </a:srgbClr>
                  </a:glow>
                  <a:outerShdw blurRad="25400" algn="tl" rotWithShape="0">
                    <a:srgbClr val="000000">
                      <a:alpha val="43000"/>
                    </a:srgbClr>
                  </a:outerShdw>
                </a:effectLst>
                <a:latin typeface="Baskerville Old Face" panose="02020602080505020303" pitchFamily="18" charset="0"/>
              </a:rPr>
              <a:t>H. Hoover</a:t>
            </a:r>
          </a:p>
        </p:txBody>
      </p:sp>
    </p:spTree>
    <p:extLst>
      <p:ext uri="{BB962C8B-B14F-4D97-AF65-F5344CB8AC3E}">
        <p14:creationId xmlns:p14="http://schemas.microsoft.com/office/powerpoint/2010/main" val="77733820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Well thanks for nothing Hoover</a:t>
            </a:r>
          </a:p>
        </p:txBody>
      </p:sp>
      <p:pic>
        <p:nvPicPr>
          <p:cNvPr id="17408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9317"/>
          <a:stretch/>
        </p:blipFill>
        <p:spPr bwMode="auto">
          <a:xfrm>
            <a:off x="0" y="0"/>
            <a:ext cx="9144000" cy="7010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ounded Rectangular Callout 3"/>
          <p:cNvSpPr/>
          <p:nvPr/>
        </p:nvSpPr>
        <p:spPr>
          <a:xfrm>
            <a:off x="1295400" y="152400"/>
            <a:ext cx="3276600" cy="1981200"/>
          </a:xfrm>
          <a:prstGeom prst="wedgeRoundRectCallout">
            <a:avLst>
              <a:gd name="adj1" fmla="val 110111"/>
              <a:gd name="adj2" fmla="val 38361"/>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This article says that Hoover doesn’t believe it is the government’s job to fix the economy or provide financial assistance. Well… Thanks for nothing Hoover.</a:t>
            </a:r>
          </a:p>
        </p:txBody>
      </p:sp>
    </p:spTree>
    <p:extLst>
      <p:ext uri="{BB962C8B-B14F-4D97-AF65-F5344CB8AC3E}">
        <p14:creationId xmlns:p14="http://schemas.microsoft.com/office/powerpoint/2010/main" val="334348747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532" y="0"/>
            <a:ext cx="9175531" cy="68816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480632" y="304800"/>
            <a:ext cx="8358567" cy="1143000"/>
          </a:xfrm>
        </p:spPr>
        <p:txBody>
          <a:bodyPr>
            <a:normAutofit/>
          </a:bodyPr>
          <a:lstStyle/>
          <a:p>
            <a:r>
              <a:rPr lang="en-US" dirty="0">
                <a:solidFill>
                  <a:schemeClr val="bg1"/>
                </a:solidFill>
                <a:effectLst>
                  <a:glow rad="342900">
                    <a:srgbClr val="FF0000">
                      <a:alpha val="63000"/>
                    </a:srgbClr>
                  </a:glow>
                </a:effectLst>
                <a:latin typeface="Bodoni MT Black" panose="02070A03080606020203" pitchFamily="18" charset="0"/>
              </a:rPr>
              <a:t>RADIO ANNOUNCEMENT</a:t>
            </a:r>
          </a:p>
        </p:txBody>
      </p:sp>
      <p:pic>
        <p:nvPicPr>
          <p:cNvPr id="175107" name="Picture 3"/>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100000" l="0" r="100000">
                        <a14:foregroundMark x1="38580" y1="5015" x2="49383" y2="1032"/>
                      </a14:backgroundRemoval>
                    </a14:imgEffect>
                  </a14:imgLayer>
                </a14:imgProps>
              </a:ext>
              <a:ext uri="{28A0092B-C50C-407E-A947-70E740481C1C}">
                <a14:useLocalDpi xmlns:a14="http://schemas.microsoft.com/office/drawing/2010/main" val="0"/>
              </a:ext>
            </a:extLst>
          </a:blip>
          <a:srcRect/>
          <a:stretch>
            <a:fillRect/>
          </a:stretch>
        </p:blipFill>
        <p:spPr bwMode="auto">
          <a:xfrm>
            <a:off x="178676" y="1524000"/>
            <a:ext cx="4542666" cy="4752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ounded Rectangular Callout 3"/>
          <p:cNvSpPr/>
          <p:nvPr/>
        </p:nvSpPr>
        <p:spPr>
          <a:xfrm>
            <a:off x="4721342" y="1600200"/>
            <a:ext cx="4041658" cy="4267200"/>
          </a:xfrm>
          <a:prstGeom prst="wedgeRoundRectCallout">
            <a:avLst>
              <a:gd name="adj1" fmla="val -66751"/>
              <a:gd name="adj2" fmla="val -22877"/>
              <a:gd name="adj3" fmla="val 16667"/>
            </a:avLst>
          </a:prstGeom>
          <a:ln w="76200"/>
          <a:effectLst>
            <a:outerShdw blurRad="50800" dist="38100" dir="8100000" algn="tr"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3" name="Content Placeholder 2"/>
          <p:cNvSpPr>
            <a:spLocks noGrp="1"/>
          </p:cNvSpPr>
          <p:nvPr>
            <p:ph idx="1"/>
          </p:nvPr>
        </p:nvSpPr>
        <p:spPr>
          <a:xfrm>
            <a:off x="4800600" y="1637505"/>
            <a:ext cx="3962400" cy="4525963"/>
          </a:xfrm>
        </p:spPr>
        <p:txBody>
          <a:bodyPr>
            <a:normAutofit/>
          </a:bodyPr>
          <a:lstStyle/>
          <a:p>
            <a:pPr marL="0" indent="0" algn="ctr">
              <a:buNone/>
            </a:pPr>
            <a:r>
              <a:rPr lang="en-US" altLang="en-US" dirty="0">
                <a:solidFill>
                  <a:schemeClr val="bg1"/>
                </a:solidFill>
                <a:effectLst>
                  <a:glow rad="254000">
                    <a:schemeClr val="tx1"/>
                  </a:glow>
                </a:effectLst>
                <a:latin typeface="Times New Roman" pitchFamily="18" charset="0"/>
              </a:rPr>
              <a:t>As a result of the  stock market crash it appears many people are not able to repay their loans to the bank. The banks may run out of money if this continues</a:t>
            </a:r>
          </a:p>
          <a:p>
            <a:endParaRPr lang="en-US" dirty="0"/>
          </a:p>
        </p:txBody>
      </p:sp>
    </p:spTree>
    <p:extLst>
      <p:ext uri="{BB962C8B-B14F-4D97-AF65-F5344CB8AC3E}">
        <p14:creationId xmlns:p14="http://schemas.microsoft.com/office/powerpoint/2010/main" val="339972769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5" y="0"/>
            <a:ext cx="9140825"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Content Placeholder 2"/>
          <p:cNvSpPr>
            <a:spLocks noGrp="1"/>
          </p:cNvSpPr>
          <p:nvPr>
            <p:ph idx="1"/>
          </p:nvPr>
        </p:nvSpPr>
        <p:spPr>
          <a:xfrm>
            <a:off x="117474" y="0"/>
            <a:ext cx="8912225" cy="4525963"/>
          </a:xfrm>
        </p:spPr>
        <p:txBody>
          <a:bodyPr>
            <a:normAutofit/>
          </a:bodyPr>
          <a:lstStyle/>
          <a:p>
            <a:pPr marL="0" indent="0" algn="ctr">
              <a:buNone/>
            </a:pPr>
            <a:r>
              <a:rPr lang="en-US" sz="4000" dirty="0">
                <a:solidFill>
                  <a:schemeClr val="bg1"/>
                </a:solidFill>
                <a:effectLst>
                  <a:glow rad="228600">
                    <a:schemeClr val="tx1"/>
                  </a:glow>
                </a:effectLst>
                <a:latin typeface="Baskerville Old Face" panose="02020602080505020303" pitchFamily="18" charset="0"/>
              </a:rPr>
              <a:t>You rush to your bank to pull </a:t>
            </a:r>
          </a:p>
          <a:p>
            <a:pPr marL="0" indent="0" algn="ctr">
              <a:buNone/>
            </a:pPr>
            <a:r>
              <a:rPr lang="en-US" sz="4000" dirty="0">
                <a:solidFill>
                  <a:schemeClr val="bg1"/>
                </a:solidFill>
                <a:effectLst>
                  <a:glow rad="228600">
                    <a:schemeClr val="tx1"/>
                  </a:glow>
                </a:effectLst>
                <a:latin typeface="Baskerville Old Face" panose="02020602080505020303" pitchFamily="18" charset="0"/>
              </a:rPr>
              <a:t>out all of your money</a:t>
            </a:r>
          </a:p>
        </p:txBody>
      </p:sp>
      <p:sp>
        <p:nvSpPr>
          <p:cNvPr id="5" name="Title 1"/>
          <p:cNvSpPr>
            <a:spLocks noGrp="1"/>
          </p:cNvSpPr>
          <p:nvPr>
            <p:ph type="title"/>
          </p:nvPr>
        </p:nvSpPr>
        <p:spPr>
          <a:xfrm>
            <a:off x="-2514600" y="5867400"/>
            <a:ext cx="8358567" cy="1143000"/>
          </a:xfrm>
        </p:spPr>
        <p:txBody>
          <a:bodyPr>
            <a:normAutofit/>
          </a:bodyPr>
          <a:lstStyle/>
          <a:p>
            <a:r>
              <a:rPr lang="en-US" dirty="0">
                <a:solidFill>
                  <a:schemeClr val="bg1"/>
                </a:solidFill>
                <a:effectLst>
                  <a:glow rad="342900">
                    <a:srgbClr val="FF0000">
                      <a:alpha val="63000"/>
                    </a:srgbClr>
                  </a:glow>
                </a:effectLst>
                <a:latin typeface="Bodoni MT Black" panose="02070A03080606020203" pitchFamily="18" charset="0"/>
              </a:rPr>
              <a:t>Bank Run</a:t>
            </a:r>
          </a:p>
        </p:txBody>
      </p:sp>
    </p:spTree>
    <p:extLst>
      <p:ext uri="{BB962C8B-B14F-4D97-AF65-F5344CB8AC3E}">
        <p14:creationId xmlns:p14="http://schemas.microsoft.com/office/powerpoint/2010/main" val="3317595788"/>
      </p:ext>
    </p:extLst>
  </p:cSld>
  <p:clrMapOvr>
    <a:masterClrMapping/>
  </p:clrMapOvr>
  <p:transition spd="slow">
    <p:pull/>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7613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76" y="0"/>
            <a:ext cx="9170276" cy="68885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291662" y="1198179"/>
            <a:ext cx="5347138" cy="5093702"/>
          </a:xfrm>
          <a:prstGeom prst="rect">
            <a:avLst/>
          </a:prstGeom>
        </p:spPr>
        <p:txBody>
          <a:bodyPr wrap="square">
            <a:spAutoFit/>
          </a:bodyPr>
          <a:lstStyle/>
          <a:p>
            <a:pPr marL="533400" indent="-533400">
              <a:buFont typeface="Arial" panose="020B0604020202020204" pitchFamily="34" charset="0"/>
              <a:buChar char="•"/>
            </a:pPr>
            <a:r>
              <a:rPr lang="en-US" altLang="en-US" sz="2500" b="1" dirty="0">
                <a:solidFill>
                  <a:schemeClr val="bg1"/>
                </a:solidFill>
                <a:effectLst>
                  <a:glow rad="355600">
                    <a:schemeClr val="tx1"/>
                  </a:glow>
                </a:effectLst>
                <a:latin typeface="Times New Roman" panose="02020603050405020304" pitchFamily="18" charset="0"/>
                <a:cs typeface="Times New Roman" panose="02020603050405020304" pitchFamily="18" charset="0"/>
              </a:rPr>
              <a:t>After the crash, many Americans panicked and withdrew their money from banks</a:t>
            </a:r>
          </a:p>
          <a:p>
            <a:pPr marL="533400" indent="-533400">
              <a:buFont typeface="Arial" panose="020B0604020202020204" pitchFamily="34" charset="0"/>
              <a:buChar char="•"/>
            </a:pPr>
            <a:r>
              <a:rPr lang="en-US" altLang="en-US" sz="2500" b="1" dirty="0">
                <a:solidFill>
                  <a:schemeClr val="bg1"/>
                </a:solidFill>
                <a:effectLst>
                  <a:glow rad="355600">
                    <a:schemeClr val="tx1"/>
                  </a:glow>
                </a:effectLst>
                <a:latin typeface="Times New Roman" panose="02020603050405020304" pitchFamily="18" charset="0"/>
                <a:cs typeface="Times New Roman" panose="02020603050405020304" pitchFamily="18" charset="0"/>
              </a:rPr>
              <a:t>In addition as a result of the crash many people were not able to repay their loans to the banks.</a:t>
            </a:r>
          </a:p>
          <a:p>
            <a:pPr marL="533400" indent="-533400">
              <a:buFont typeface="Arial" panose="020B0604020202020204" pitchFamily="34" charset="0"/>
              <a:buChar char="•"/>
            </a:pPr>
            <a:r>
              <a:rPr lang="en-US" altLang="en-US" sz="2500" b="1" dirty="0">
                <a:solidFill>
                  <a:schemeClr val="bg1"/>
                </a:solidFill>
                <a:effectLst>
                  <a:glow rad="355600">
                    <a:schemeClr val="tx1"/>
                  </a:glow>
                </a:effectLst>
                <a:latin typeface="Times New Roman" panose="02020603050405020304" pitchFamily="18" charset="0"/>
                <a:cs typeface="Times New Roman" panose="02020603050405020304" pitchFamily="18" charset="0"/>
              </a:rPr>
              <a:t>Banks had invested in the Stock Market and lost money</a:t>
            </a:r>
          </a:p>
          <a:p>
            <a:pPr marL="533400" indent="-533400">
              <a:buFont typeface="Arial" panose="020B0604020202020204" pitchFamily="34" charset="0"/>
              <a:buChar char="•"/>
            </a:pPr>
            <a:r>
              <a:rPr lang="en-US" altLang="en-US" sz="2500" b="1" dirty="0">
                <a:solidFill>
                  <a:schemeClr val="bg1"/>
                </a:solidFill>
                <a:effectLst>
                  <a:glow rad="355600">
                    <a:schemeClr val="tx1"/>
                  </a:glow>
                </a:effectLst>
                <a:latin typeface="Times New Roman" panose="02020603050405020304" pitchFamily="18" charset="0"/>
                <a:cs typeface="Times New Roman" panose="02020603050405020304" pitchFamily="18" charset="0"/>
              </a:rPr>
              <a:t>In 1929- 600 banks fail</a:t>
            </a:r>
          </a:p>
          <a:p>
            <a:pPr marL="533400" indent="-533400">
              <a:buFont typeface="Arial" panose="020B0604020202020204" pitchFamily="34" charset="0"/>
              <a:buChar char="•"/>
            </a:pPr>
            <a:r>
              <a:rPr lang="en-US" altLang="en-US" sz="2500" b="1" dirty="0">
                <a:solidFill>
                  <a:schemeClr val="bg1"/>
                </a:solidFill>
                <a:effectLst>
                  <a:glow rad="355600">
                    <a:schemeClr val="tx1"/>
                  </a:glow>
                </a:effectLst>
                <a:latin typeface="Times New Roman" panose="02020603050405020304" pitchFamily="18" charset="0"/>
                <a:cs typeface="Times New Roman" panose="02020603050405020304" pitchFamily="18" charset="0"/>
              </a:rPr>
              <a:t>By 1933 – 11,000 of the 25,000 banks nationwide had collapsed</a:t>
            </a:r>
          </a:p>
          <a:p>
            <a:pPr marL="533400" indent="-533400">
              <a:buFont typeface="Arial" panose="020B0604020202020204" pitchFamily="34" charset="0"/>
              <a:buChar char="•"/>
            </a:pPr>
            <a:r>
              <a:rPr lang="en-US" altLang="en-US" sz="2500" b="1" dirty="0">
                <a:solidFill>
                  <a:schemeClr val="bg1"/>
                </a:solidFill>
                <a:effectLst>
                  <a:glow rad="355600">
                    <a:schemeClr val="tx1"/>
                  </a:glow>
                </a:effectLst>
                <a:latin typeface="Times New Roman" panose="02020603050405020304" pitchFamily="18" charset="0"/>
                <a:cs typeface="Times New Roman" panose="02020603050405020304" pitchFamily="18" charset="0"/>
              </a:rPr>
              <a:t>When the banks collapsed depositors lost their savings</a:t>
            </a:r>
            <a:r>
              <a:rPr lang="en-US" altLang="en-US" sz="2500" dirty="0">
                <a:solidFill>
                  <a:schemeClr val="bg1"/>
                </a:solidFill>
                <a:effectLst>
                  <a:glow rad="355600">
                    <a:schemeClr val="tx1"/>
                  </a:glow>
                </a:effectLst>
                <a:latin typeface="Times New Roman" panose="02020603050405020304" pitchFamily="18" charset="0"/>
                <a:cs typeface="Times New Roman" panose="02020603050405020304" pitchFamily="18" charset="0"/>
              </a:rPr>
              <a:t> </a:t>
            </a:r>
          </a:p>
        </p:txBody>
      </p:sp>
      <p:sp>
        <p:nvSpPr>
          <p:cNvPr id="6" name="Title 1"/>
          <p:cNvSpPr txBox="1">
            <a:spLocks/>
          </p:cNvSpPr>
          <p:nvPr/>
        </p:nvSpPr>
        <p:spPr>
          <a:xfrm>
            <a:off x="379578" y="55179"/>
            <a:ext cx="8358567"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dirty="0">
                <a:solidFill>
                  <a:schemeClr val="bg1"/>
                </a:solidFill>
                <a:effectLst>
                  <a:glow rad="342900">
                    <a:srgbClr val="FF0000">
                      <a:alpha val="63000"/>
                    </a:srgbClr>
                  </a:glow>
                </a:effectLst>
                <a:latin typeface="Bodoni MT Black" panose="02070A03080606020203" pitchFamily="18" charset="0"/>
              </a:rPr>
              <a:t>Bank Failures</a:t>
            </a:r>
          </a:p>
        </p:txBody>
      </p:sp>
      <p:pic>
        <p:nvPicPr>
          <p:cNvPr id="1024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53350" y="6291638"/>
            <a:ext cx="1390650" cy="596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descr="http://etc-mysitemyway.s3.amazonaws.com/icons/legacy-previews/icons/glossy-space-icons-media/002191-glossy-space-icon-media-a-media32-forward.png">
            <a:hlinkClick r:id="rId5" action="ppaction://hlinkfile"/>
          </p:cNvPr>
          <p:cNvPicPr>
            <a:picLocks noChangeAspect="1" noChangeArrowheads="1"/>
          </p:cNvPicPr>
          <p:nvPr/>
        </p:nvPicPr>
        <p:blipFill>
          <a:blip r:embed="rId6"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911820" y="5437349"/>
            <a:ext cx="901774" cy="90177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http://etc-mysitemyway.s3.amazonaws.com/icons/legacy-previews/icons/glossy-space-icons-media/002191-glossy-space-icon-media-a-media32-forward.png">
            <a:hlinkClick r:id="rId7"/>
          </p:cNvPr>
          <p:cNvPicPr>
            <a:picLocks noChangeAspect="1" noChangeArrowheads="1"/>
          </p:cNvPicPr>
          <p:nvPr/>
        </p:nvPicPr>
        <p:blipFill>
          <a:blip r:embed="rId6"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949924" y="55179"/>
            <a:ext cx="901774" cy="9017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6051297"/>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descr="P46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64350"/>
          </a:xfrm>
          <a:prstGeom prst="rect">
            <a:avLst/>
          </a:prstGeom>
          <a:noFill/>
          <a:extLst>
            <a:ext uri="{909E8E84-426E-40DD-AFC4-6F175D3DCCD1}">
              <a14:hiddenFill xmlns:a14="http://schemas.microsoft.com/office/drawing/2010/main">
                <a:solidFill>
                  <a:srgbClr val="FFFFFF"/>
                </a:solidFill>
              </a14:hiddenFill>
            </a:ext>
          </a:extLst>
        </p:spPr>
      </p:pic>
      <p:sp>
        <p:nvSpPr>
          <p:cNvPr id="9" name="Rounded Rectangle 8"/>
          <p:cNvSpPr/>
          <p:nvPr/>
        </p:nvSpPr>
        <p:spPr>
          <a:xfrm>
            <a:off x="285750" y="838200"/>
            <a:ext cx="2590800" cy="1879937"/>
          </a:xfrm>
          <a:prstGeom prst="roundRect">
            <a:avLst/>
          </a:prstGeom>
          <a:ln w="57150"/>
          <a:effectLst>
            <a:outerShdw blurRad="50800" dist="38100" dir="8100000" algn="tr"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n-US" sz="10000" dirty="0">
                <a:solidFill>
                  <a:prstClr val="black"/>
                </a:solidFill>
                <a:latin typeface="Bodoni MT Black" panose="02070A03080606020203" pitchFamily="18" charset="0"/>
              </a:rPr>
              <a:t>1</a:t>
            </a:r>
          </a:p>
        </p:txBody>
      </p:sp>
      <p:sp>
        <p:nvSpPr>
          <p:cNvPr id="17" name="Rounded Rectangle 16"/>
          <p:cNvSpPr/>
          <p:nvPr/>
        </p:nvSpPr>
        <p:spPr>
          <a:xfrm>
            <a:off x="3126340" y="761242"/>
            <a:ext cx="2590800" cy="1879937"/>
          </a:xfrm>
          <a:prstGeom prst="roundRect">
            <a:avLst/>
          </a:prstGeom>
          <a:ln w="57150"/>
          <a:effectLst>
            <a:outerShdw blurRad="50800" dist="38100" dir="8100000" algn="tr"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n-US" sz="10000" dirty="0">
                <a:solidFill>
                  <a:prstClr val="black"/>
                </a:solidFill>
                <a:latin typeface="Bodoni MT Black" panose="02070A03080606020203" pitchFamily="18" charset="0"/>
              </a:rPr>
              <a:t>2</a:t>
            </a:r>
          </a:p>
        </p:txBody>
      </p:sp>
      <p:sp>
        <p:nvSpPr>
          <p:cNvPr id="18" name="Rounded Rectangle 17"/>
          <p:cNvSpPr/>
          <p:nvPr/>
        </p:nvSpPr>
        <p:spPr>
          <a:xfrm>
            <a:off x="285750" y="2871684"/>
            <a:ext cx="2590800" cy="1879937"/>
          </a:xfrm>
          <a:prstGeom prst="roundRect">
            <a:avLst/>
          </a:prstGeom>
          <a:ln w="57150"/>
          <a:effectLst>
            <a:outerShdw blurRad="50800" dist="38100" dir="8100000" algn="tr"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n-US" sz="10000" dirty="0">
                <a:solidFill>
                  <a:prstClr val="black"/>
                </a:solidFill>
                <a:latin typeface="Bodoni MT Black" panose="02070A03080606020203" pitchFamily="18" charset="0"/>
              </a:rPr>
              <a:t>3</a:t>
            </a:r>
          </a:p>
        </p:txBody>
      </p:sp>
      <p:sp>
        <p:nvSpPr>
          <p:cNvPr id="19" name="Rounded Rectangle 18"/>
          <p:cNvSpPr/>
          <p:nvPr/>
        </p:nvSpPr>
        <p:spPr>
          <a:xfrm>
            <a:off x="3126340" y="2837692"/>
            <a:ext cx="2590800" cy="1879937"/>
          </a:xfrm>
          <a:prstGeom prst="roundRect">
            <a:avLst/>
          </a:prstGeom>
          <a:ln w="57150"/>
          <a:effectLst>
            <a:outerShdw blurRad="50800" dist="38100" dir="8100000" algn="tr"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n-US" sz="10000" dirty="0">
                <a:solidFill>
                  <a:prstClr val="black"/>
                </a:solidFill>
                <a:latin typeface="Bodoni MT Black" panose="02070A03080606020203" pitchFamily="18" charset="0"/>
              </a:rPr>
              <a:t>4</a:t>
            </a:r>
          </a:p>
        </p:txBody>
      </p:sp>
      <p:sp>
        <p:nvSpPr>
          <p:cNvPr id="11" name="Title 1"/>
          <p:cNvSpPr txBox="1">
            <a:spLocks/>
          </p:cNvSpPr>
          <p:nvPr/>
        </p:nvSpPr>
        <p:spPr>
          <a:xfrm>
            <a:off x="318656" y="-228600"/>
            <a:ext cx="8358567"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dirty="0">
                <a:solidFill>
                  <a:schemeClr val="bg1"/>
                </a:solidFill>
                <a:effectLst>
                  <a:glow rad="342900">
                    <a:srgbClr val="FF0000">
                      <a:alpha val="63000"/>
                    </a:srgbClr>
                  </a:glow>
                </a:effectLst>
                <a:latin typeface="Bodoni MT Black" panose="02070A03080606020203" pitchFamily="18" charset="0"/>
              </a:rPr>
              <a:t>Bank Run</a:t>
            </a:r>
          </a:p>
        </p:txBody>
      </p:sp>
      <p:sp>
        <p:nvSpPr>
          <p:cNvPr id="14" name="TextBox 13"/>
          <p:cNvSpPr txBox="1"/>
          <p:nvPr/>
        </p:nvSpPr>
        <p:spPr>
          <a:xfrm>
            <a:off x="6629400" y="342900"/>
            <a:ext cx="2286000" cy="3416320"/>
          </a:xfrm>
          <a:prstGeom prst="rect">
            <a:avLst/>
          </a:prstGeom>
          <a:noFill/>
        </p:spPr>
        <p:txBody>
          <a:bodyPr wrap="square" rtlCol="0">
            <a:spAutoFit/>
          </a:bodyPr>
          <a:lstStyle/>
          <a:p>
            <a:pPr algn="ctr"/>
            <a:r>
              <a:rPr lang="en-US" sz="3600" dirty="0">
                <a:solidFill>
                  <a:schemeClr val="bg1"/>
                </a:solidFill>
                <a:effectLst>
                  <a:glow rad="304800">
                    <a:schemeClr val="tx1"/>
                  </a:glow>
                </a:effectLst>
                <a:latin typeface="Times" panose="02020603050405020304" pitchFamily="18" charset="0"/>
                <a:cs typeface="Times" panose="02020603050405020304" pitchFamily="18" charset="0"/>
              </a:rPr>
              <a:t>Choose one of the #s &amp; write the # on your Travel Log</a:t>
            </a:r>
          </a:p>
        </p:txBody>
      </p:sp>
      <p:pic>
        <p:nvPicPr>
          <p:cNvPr id="10" name="Picture 9" descr="Screen Shot 2014-11-15 at 11.23.42 AM.png"/>
          <p:cNvPicPr>
            <a:picLocks noChangeAspect="1"/>
          </p:cNvPicPr>
          <p:nvPr/>
        </p:nvPicPr>
        <p:blipFill>
          <a:blip r:embed="rId3">
            <a:duotone>
              <a:schemeClr val="accent2">
                <a:shade val="45000"/>
                <a:satMod val="135000"/>
              </a:schemeClr>
              <a:prstClr val="white"/>
            </a:duotone>
            <a:extLst>
              <a:ext uri="{BEBA8EAE-BF5A-486C-A8C5-ECC9F3942E4B}">
                <a14:imgProps xmlns:a14="http://schemas.microsoft.com/office/drawing/2010/main">
                  <a14:imgLayer r:embed="rId4">
                    <a14:imgEffect>
                      <a14:backgroundRemoval t="0" b="98886" l="0" r="100000">
                        <a14:foregroundMark x1="42561" y1="23955" x2="55017" y2="57103"/>
                        <a14:foregroundMark x1="21453" y1="26462" x2="59170" y2="71588"/>
                        <a14:foregroundMark x1="50519" y1="14206" x2="48443" y2="72702"/>
                        <a14:foregroundMark x1="14187" y1="40669" x2="83045" y2="59331"/>
                      </a14:backgroundRemoval>
                    </a14:imgEffect>
                  </a14:imgLayer>
                </a14:imgProps>
              </a:ext>
              <a:ext uri="{28A0092B-C50C-407E-A947-70E740481C1C}">
                <a14:useLocalDpi xmlns:a14="http://schemas.microsoft.com/office/drawing/2010/main" val="0"/>
              </a:ext>
            </a:extLst>
          </a:blip>
          <a:stretch>
            <a:fillRect/>
          </a:stretch>
        </p:blipFill>
        <p:spPr>
          <a:xfrm>
            <a:off x="7125887" y="4038600"/>
            <a:ext cx="1293023" cy="1606213"/>
          </a:xfrm>
          <a:prstGeom prst="rect">
            <a:avLst/>
          </a:prstGeom>
        </p:spPr>
      </p:pic>
      <p:pic>
        <p:nvPicPr>
          <p:cNvPr id="1126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19181" y="4473947"/>
            <a:ext cx="706437"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59977083"/>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7" grpId="0" animBg="1"/>
      <p:bldP spid="18" grpId="0" animBg="1"/>
      <p:bldP spid="1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descr="P46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2284"/>
            <a:ext cx="9144000" cy="6864350"/>
          </a:xfrm>
          <a:prstGeom prst="rect">
            <a:avLst/>
          </a:prstGeom>
          <a:noFill/>
          <a:extLst>
            <a:ext uri="{909E8E84-426E-40DD-AFC4-6F175D3DCCD1}">
              <a14:hiddenFill xmlns:a14="http://schemas.microsoft.com/office/drawing/2010/main">
                <a:solidFill>
                  <a:srgbClr val="FFFFFF"/>
                </a:solidFill>
              </a14:hiddenFill>
            </a:ext>
          </a:extLst>
        </p:spPr>
      </p:pic>
      <p:sp>
        <p:nvSpPr>
          <p:cNvPr id="9" name="Rounded Rectangle 8"/>
          <p:cNvSpPr/>
          <p:nvPr/>
        </p:nvSpPr>
        <p:spPr>
          <a:xfrm>
            <a:off x="285750" y="838200"/>
            <a:ext cx="2590800" cy="2367022"/>
          </a:xfrm>
          <a:prstGeom prst="roundRect">
            <a:avLst/>
          </a:prstGeom>
          <a:ln w="57150"/>
          <a:effectLst>
            <a:outerShdw blurRad="50800" dist="38100" dir="8100000" algn="tr"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n-US" sz="2000" dirty="0">
                <a:solidFill>
                  <a:prstClr val="black"/>
                </a:solidFill>
                <a:latin typeface="Bodoni MT Black" panose="02070A03080606020203" pitchFamily="18" charset="0"/>
              </a:rPr>
              <a:t>1- </a:t>
            </a:r>
            <a:r>
              <a:rPr lang="en-US" sz="2000" dirty="0">
                <a:solidFill>
                  <a:prstClr val="black"/>
                </a:solidFill>
                <a:latin typeface="Arial" panose="020B0604020202020204" pitchFamily="34" charset="0"/>
                <a:cs typeface="Arial" panose="020B0604020202020204" pitchFamily="34" charset="0"/>
              </a:rPr>
              <a:t>You pushed your way to the front but the teller was only able to give $50</a:t>
            </a:r>
          </a:p>
        </p:txBody>
      </p:sp>
      <p:sp>
        <p:nvSpPr>
          <p:cNvPr id="17" name="Rounded Rectangle 16"/>
          <p:cNvSpPr/>
          <p:nvPr/>
        </p:nvSpPr>
        <p:spPr>
          <a:xfrm>
            <a:off x="3126340" y="761242"/>
            <a:ext cx="2590800" cy="2443980"/>
          </a:xfrm>
          <a:prstGeom prst="roundRect">
            <a:avLst/>
          </a:prstGeom>
          <a:ln w="57150"/>
          <a:effectLst>
            <a:outerShdw blurRad="50800" dist="38100" dir="8100000" algn="tr"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n-US" sz="2000" dirty="0">
                <a:solidFill>
                  <a:prstClr val="black"/>
                </a:solidFill>
                <a:latin typeface="Bodoni MT Black" panose="02070A03080606020203" pitchFamily="18" charset="0"/>
                <a:cs typeface="Arial" panose="020B0604020202020204" pitchFamily="34" charset="0"/>
              </a:rPr>
              <a:t>2-</a:t>
            </a:r>
            <a:r>
              <a:rPr lang="en-US" sz="2000" dirty="0">
                <a:solidFill>
                  <a:prstClr val="black"/>
                </a:solidFill>
                <a:latin typeface="Arial" panose="020B0604020202020204" pitchFamily="34" charset="0"/>
                <a:cs typeface="Arial" panose="020B0604020202020204" pitchFamily="34" charset="0"/>
              </a:rPr>
              <a:t> The mob of people was too overwhelming. The bank ran out of money before you could withdraw anything</a:t>
            </a:r>
          </a:p>
        </p:txBody>
      </p:sp>
      <p:sp>
        <p:nvSpPr>
          <p:cNvPr id="18" name="Rounded Rectangle 17"/>
          <p:cNvSpPr/>
          <p:nvPr/>
        </p:nvSpPr>
        <p:spPr>
          <a:xfrm>
            <a:off x="266700" y="3498643"/>
            <a:ext cx="2590800" cy="2767116"/>
          </a:xfrm>
          <a:prstGeom prst="roundRect">
            <a:avLst/>
          </a:prstGeom>
          <a:ln w="57150"/>
          <a:effectLst>
            <a:outerShdw blurRad="50800" dist="38100" dir="8100000" algn="tr"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n-US" sz="2000" dirty="0">
                <a:solidFill>
                  <a:prstClr val="black"/>
                </a:solidFill>
                <a:latin typeface="Bodoni MT Black" panose="02070A03080606020203" pitchFamily="18" charset="0"/>
                <a:cs typeface="Arial" panose="020B0604020202020204" pitchFamily="34" charset="0"/>
              </a:rPr>
              <a:t>3- </a:t>
            </a:r>
            <a:r>
              <a:rPr lang="en-US" sz="2000" dirty="0">
                <a:solidFill>
                  <a:prstClr val="black"/>
                </a:solidFill>
                <a:latin typeface="Arial" panose="020B0604020202020204" pitchFamily="34" charset="0"/>
                <a:cs typeface="Arial" panose="020B0604020202020204" pitchFamily="34" charset="0"/>
              </a:rPr>
              <a:t>You are arrive at the bank first thing in the morning but most of the money was withdrawn the day before so the most they can give you is $65</a:t>
            </a:r>
          </a:p>
        </p:txBody>
      </p:sp>
      <p:sp>
        <p:nvSpPr>
          <p:cNvPr id="11" name="Title 1"/>
          <p:cNvSpPr txBox="1">
            <a:spLocks/>
          </p:cNvSpPr>
          <p:nvPr/>
        </p:nvSpPr>
        <p:spPr>
          <a:xfrm>
            <a:off x="318656" y="-228600"/>
            <a:ext cx="8358567"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dirty="0">
                <a:solidFill>
                  <a:schemeClr val="bg1"/>
                </a:solidFill>
                <a:effectLst>
                  <a:glow rad="342900">
                    <a:srgbClr val="FF0000">
                      <a:alpha val="63000"/>
                    </a:srgbClr>
                  </a:glow>
                </a:effectLst>
                <a:latin typeface="Bodoni MT Black" panose="02070A03080606020203" pitchFamily="18" charset="0"/>
              </a:rPr>
              <a:t>Bank Run</a:t>
            </a:r>
          </a:p>
        </p:txBody>
      </p:sp>
      <p:sp>
        <p:nvSpPr>
          <p:cNvPr id="14" name="TextBox 13"/>
          <p:cNvSpPr txBox="1"/>
          <p:nvPr/>
        </p:nvSpPr>
        <p:spPr>
          <a:xfrm>
            <a:off x="6629400" y="342900"/>
            <a:ext cx="2286000" cy="3416320"/>
          </a:xfrm>
          <a:prstGeom prst="rect">
            <a:avLst/>
          </a:prstGeom>
          <a:noFill/>
        </p:spPr>
        <p:txBody>
          <a:bodyPr wrap="square" rtlCol="0">
            <a:spAutoFit/>
          </a:bodyPr>
          <a:lstStyle/>
          <a:p>
            <a:pPr algn="ctr"/>
            <a:r>
              <a:rPr lang="en-US" sz="3600" dirty="0">
                <a:solidFill>
                  <a:schemeClr val="bg1"/>
                </a:solidFill>
                <a:effectLst>
                  <a:glow rad="304800">
                    <a:schemeClr val="tx1"/>
                  </a:glow>
                </a:effectLst>
                <a:latin typeface="Times New Roman" panose="02020603050405020304" pitchFamily="18" charset="0"/>
                <a:cs typeface="Times New Roman" panose="02020603050405020304" pitchFamily="18" charset="0"/>
              </a:rPr>
              <a:t>On your Travel Log note what happened to your  savings</a:t>
            </a:r>
          </a:p>
        </p:txBody>
      </p:sp>
      <p:sp>
        <p:nvSpPr>
          <p:cNvPr id="10" name="Rounded Rectangle 9"/>
          <p:cNvSpPr/>
          <p:nvPr/>
        </p:nvSpPr>
        <p:spPr>
          <a:xfrm>
            <a:off x="3202539" y="3498643"/>
            <a:ext cx="2590800" cy="2767116"/>
          </a:xfrm>
          <a:prstGeom prst="roundRect">
            <a:avLst/>
          </a:prstGeom>
          <a:ln w="57150"/>
          <a:effectLst>
            <a:outerShdw blurRad="50800" dist="38100" dir="8100000" algn="tr"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n-US" sz="2000" dirty="0">
                <a:solidFill>
                  <a:prstClr val="black"/>
                </a:solidFill>
                <a:latin typeface="Bodoni MT Black" panose="02070A03080606020203" pitchFamily="18" charset="0"/>
                <a:cs typeface="Arial" panose="020B0604020202020204" pitchFamily="34" charset="0"/>
              </a:rPr>
              <a:t>4-</a:t>
            </a:r>
            <a:r>
              <a:rPr lang="en-US" sz="2000" dirty="0">
                <a:solidFill>
                  <a:prstClr val="black"/>
                </a:solidFill>
                <a:latin typeface="Arial" panose="020B0604020202020204" pitchFamily="34" charset="0"/>
                <a:cs typeface="Arial" panose="020B0604020202020204" pitchFamily="34" charset="0"/>
              </a:rPr>
              <a:t> The mob of people was too overwhelming. The bank ran out of money before you could withdraw anything</a:t>
            </a:r>
          </a:p>
        </p:txBody>
      </p:sp>
      <p:pic>
        <p:nvPicPr>
          <p:cNvPr id="13" name="Picture 12" descr="Screen Shot 2014-11-15 at 11.23.42 AM.png"/>
          <p:cNvPicPr>
            <a:picLocks noChangeAspect="1"/>
          </p:cNvPicPr>
          <p:nvPr/>
        </p:nvPicPr>
        <p:blipFill>
          <a:blip r:embed="rId3">
            <a:duotone>
              <a:schemeClr val="accent2">
                <a:shade val="45000"/>
                <a:satMod val="135000"/>
              </a:schemeClr>
              <a:prstClr val="white"/>
            </a:duotone>
            <a:extLst>
              <a:ext uri="{BEBA8EAE-BF5A-486C-A8C5-ECC9F3942E4B}">
                <a14:imgProps xmlns:a14="http://schemas.microsoft.com/office/drawing/2010/main">
                  <a14:imgLayer r:embed="rId4">
                    <a14:imgEffect>
                      <a14:backgroundRemoval t="0" b="98886" l="0" r="100000">
                        <a14:foregroundMark x1="42561" y1="23955" x2="55017" y2="57103"/>
                        <a14:foregroundMark x1="21453" y1="26462" x2="59170" y2="71588"/>
                        <a14:foregroundMark x1="50519" y1="14206" x2="48443" y2="72702"/>
                        <a14:foregroundMark x1="14187" y1="40669" x2="83045" y2="59331"/>
                      </a14:backgroundRemoval>
                    </a14:imgEffect>
                  </a14:imgLayer>
                </a14:imgProps>
              </a:ext>
              <a:ext uri="{28A0092B-C50C-407E-A947-70E740481C1C}">
                <a14:useLocalDpi xmlns:a14="http://schemas.microsoft.com/office/drawing/2010/main" val="0"/>
              </a:ext>
            </a:extLst>
          </a:blip>
          <a:stretch>
            <a:fillRect/>
          </a:stretch>
        </p:blipFill>
        <p:spPr>
          <a:xfrm>
            <a:off x="7125888" y="4267200"/>
            <a:ext cx="1293023" cy="1606213"/>
          </a:xfrm>
          <a:prstGeom prst="rect">
            <a:avLst/>
          </a:prstGeom>
        </p:spPr>
      </p:pic>
      <p:pic>
        <p:nvPicPr>
          <p:cNvPr id="15" name="Picture 14"/>
          <p:cNvPicPr>
            <a:picLocks noChangeAspect="1"/>
          </p:cNvPicPr>
          <p:nvPr/>
        </p:nvPicPr>
        <p:blipFill>
          <a:blip r:embed="rId5">
            <a:clrChange>
              <a:clrFrom>
                <a:srgbClr val="FFFFFF"/>
              </a:clrFrom>
              <a:clrTo>
                <a:srgbClr val="FFFFFF">
                  <a:alpha val="0"/>
                </a:srgbClr>
              </a:clrTo>
            </a:clrChange>
          </a:blip>
          <a:stretch>
            <a:fillRect/>
          </a:stretch>
        </p:blipFill>
        <p:spPr>
          <a:xfrm>
            <a:off x="7420118" y="4724400"/>
            <a:ext cx="704563" cy="487774"/>
          </a:xfrm>
          <a:prstGeom prst="rect">
            <a:avLst/>
          </a:prstGeom>
        </p:spPr>
      </p:pic>
    </p:spTree>
    <p:extLst>
      <p:ext uri="{BB962C8B-B14F-4D97-AF65-F5344CB8AC3E}">
        <p14:creationId xmlns:p14="http://schemas.microsoft.com/office/powerpoint/2010/main" val="1012349259"/>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7" grpId="0" animBg="1"/>
      <p:bldP spid="18" grpId="0" animBg="1"/>
      <p:bldP spid="1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16263" b="27443"/>
          <a:stretch/>
        </p:blipFill>
        <p:spPr bwMode="auto">
          <a:xfrm>
            <a:off x="-15766" y="1"/>
            <a:ext cx="9159766"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a:xfrm>
            <a:off x="176675" y="228600"/>
            <a:ext cx="3116559" cy="1015663"/>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6000" b="1" spc="150" dirty="0">
                <a:ln w="11430"/>
                <a:solidFill>
                  <a:srgbClr val="F8F8F8"/>
                </a:solidFill>
                <a:effectLst>
                  <a:glow rad="228600">
                    <a:srgbClr val="C0504D">
                      <a:satMod val="175000"/>
                      <a:alpha val="40000"/>
                    </a:srgbClr>
                  </a:glow>
                  <a:outerShdw blurRad="25400" algn="tl" rotWithShape="0">
                    <a:srgbClr val="000000">
                      <a:alpha val="43000"/>
                    </a:srgbClr>
                  </a:outerShdw>
                </a:effectLst>
                <a:latin typeface="Bodoni MT Black" panose="02070A03080606020203" pitchFamily="18" charset="0"/>
              </a:rPr>
              <a:t>Suicide</a:t>
            </a:r>
          </a:p>
        </p:txBody>
      </p:sp>
      <p:sp>
        <p:nvSpPr>
          <p:cNvPr id="7" name="Rounded Rectangular Callout 6"/>
          <p:cNvSpPr/>
          <p:nvPr/>
        </p:nvSpPr>
        <p:spPr bwMode="auto">
          <a:xfrm>
            <a:off x="6096000" y="609600"/>
            <a:ext cx="2133600" cy="2438400"/>
          </a:xfrm>
          <a:prstGeom prst="wedgeRoundRectCallou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3000" dirty="0">
                <a:solidFill>
                  <a:schemeClr val="tx1"/>
                </a:solidFill>
                <a:latin typeface="Times" pitchFamily="18" charset="0"/>
              </a:rPr>
              <a:t>STOP! Mr. Robinson. It’s not worth it!</a:t>
            </a:r>
            <a:endParaRPr kumimoji="0" lang="en-US" sz="3000" b="0" i="0" u="none" strike="noStrike" cap="none" normalizeH="0" baseline="0" dirty="0">
              <a:ln>
                <a:noFill/>
              </a:ln>
              <a:solidFill>
                <a:schemeClr val="tx1"/>
              </a:solidFill>
              <a:effectLst/>
              <a:latin typeface="Times" pitchFamily="18" charset="0"/>
            </a:endParaRPr>
          </a:p>
        </p:txBody>
      </p:sp>
    </p:spTree>
    <p:extLst>
      <p:ext uri="{BB962C8B-B14F-4D97-AF65-F5344CB8AC3E}">
        <p14:creationId xmlns:p14="http://schemas.microsoft.com/office/powerpoint/2010/main" val="1698039203"/>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9550" y="0"/>
            <a:ext cx="9597128" cy="68907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Content Placeholder 2"/>
          <p:cNvSpPr>
            <a:spLocks noGrp="1"/>
          </p:cNvSpPr>
          <p:nvPr>
            <p:ph idx="1"/>
          </p:nvPr>
        </p:nvSpPr>
        <p:spPr>
          <a:xfrm>
            <a:off x="685800" y="304800"/>
            <a:ext cx="3581400" cy="4114800"/>
          </a:xfrm>
        </p:spPr>
        <p:txBody>
          <a:bodyPr/>
          <a:lstStyle/>
          <a:p>
            <a:r>
              <a:rPr lang="en-US" sz="3500" dirty="0">
                <a:solidFill>
                  <a:schemeClr val="bg1"/>
                </a:solidFill>
                <a:effectLst>
                  <a:glow rad="203200">
                    <a:schemeClr val="tx1"/>
                  </a:glow>
                </a:effectLst>
                <a:latin typeface="+mj-lt"/>
                <a:cs typeface="Arial" panose="020B0604020202020204" pitchFamily="34" charset="0"/>
              </a:rPr>
              <a:t>With the loss of so much so quickly many people unfortunately committed suicide</a:t>
            </a:r>
          </a:p>
          <a:p>
            <a:r>
              <a:rPr lang="en-US" altLang="en-US" sz="3500" dirty="0">
                <a:solidFill>
                  <a:schemeClr val="bg1"/>
                </a:solidFill>
                <a:effectLst>
                  <a:glow rad="203200">
                    <a:schemeClr val="tx1"/>
                  </a:glow>
                </a:effectLst>
                <a:latin typeface="+mj-lt"/>
                <a:cs typeface="Arial" panose="020B0604020202020204" pitchFamily="34" charset="0"/>
              </a:rPr>
              <a:t>The suicide rate climbed 30 percent between 1929 and 1932</a:t>
            </a:r>
          </a:p>
          <a:p>
            <a:endParaRPr lang="en-US" dirty="0"/>
          </a:p>
        </p:txBody>
      </p:sp>
      <p:pic>
        <p:nvPicPr>
          <p:cNvPr id="5"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784724">
            <a:off x="4552950" y="104775"/>
            <a:ext cx="4133850" cy="66675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spTree>
    <p:extLst>
      <p:ext uri="{BB962C8B-B14F-4D97-AF65-F5344CB8AC3E}">
        <p14:creationId xmlns:p14="http://schemas.microsoft.com/office/powerpoint/2010/main" val="56326599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 y="-19050"/>
            <a:ext cx="9315450" cy="6877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309670" y="5029200"/>
            <a:ext cx="8529530" cy="1631216"/>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5000" b="1" spc="150" dirty="0">
                <a:ln w="11430"/>
                <a:solidFill>
                  <a:srgbClr val="F8F8F8"/>
                </a:solidFill>
                <a:effectLst>
                  <a:glow rad="228600">
                    <a:schemeClr val="accent2">
                      <a:satMod val="175000"/>
                      <a:alpha val="40000"/>
                    </a:schemeClr>
                  </a:glow>
                  <a:outerShdw blurRad="25400" algn="tl" rotWithShape="0">
                    <a:srgbClr val="000000">
                      <a:alpha val="43000"/>
                    </a:srgbClr>
                  </a:outerShdw>
                </a:effectLst>
                <a:latin typeface="Bodoni MT Black" panose="02070A03080606020203" pitchFamily="18" charset="0"/>
              </a:rPr>
              <a:t>But at least you still have your job </a:t>
            </a:r>
          </a:p>
        </p:txBody>
      </p:sp>
      <p:pic>
        <p:nvPicPr>
          <p:cNvPr id="30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815199">
            <a:off x="1339211" y="749554"/>
            <a:ext cx="6887558" cy="51693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77261158"/>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9316" name="Picture 4" descr="P470_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938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223826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3"/>
          <p:cNvSpPr>
            <a:spLocks noChangeArrowheads="1"/>
          </p:cNvSpPr>
          <p:nvPr/>
        </p:nvSpPr>
        <p:spPr bwMode="auto">
          <a:xfrm>
            <a:off x="0" y="0"/>
            <a:ext cx="9144000" cy="6858000"/>
          </a:xfrm>
          <a:prstGeom prst="rect">
            <a:avLst/>
          </a:prstGeom>
          <a:solidFill>
            <a:srgbClr val="000000"/>
          </a:solidFill>
          <a:ln w="9525">
            <a:solidFill>
              <a:schemeClr val="tx1"/>
            </a:solidFill>
            <a:miter lim="800000"/>
            <a:headEnd/>
            <a:tailEnd/>
          </a:ln>
        </p:spPr>
        <p:txBody>
          <a:bodyPr wrap="none" anchor="ct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pPr eaLnBrk="0" fontAlgn="base" hangingPunct="0">
              <a:spcBef>
                <a:spcPct val="0"/>
              </a:spcBef>
              <a:spcAft>
                <a:spcPct val="0"/>
              </a:spcAft>
            </a:pPr>
            <a:endParaRPr lang="en-US" altLang="en-US">
              <a:solidFill>
                <a:prstClr val="black"/>
              </a:solidFill>
            </a:endParaRPr>
          </a:p>
        </p:txBody>
      </p:sp>
      <p:sp>
        <p:nvSpPr>
          <p:cNvPr id="20483" name="WordArt 4"/>
          <p:cNvSpPr>
            <a:spLocks noChangeArrowheads="1" noChangeShapeType="1" noTextEdit="1"/>
          </p:cNvSpPr>
          <p:nvPr/>
        </p:nvSpPr>
        <p:spPr bwMode="auto">
          <a:xfrm>
            <a:off x="304800" y="304800"/>
            <a:ext cx="1981200" cy="1133475"/>
          </a:xfrm>
          <a:prstGeom prst="rect">
            <a:avLst/>
          </a:prstGeom>
        </p:spPr>
        <p:txBody>
          <a:bodyPr wrap="none" fromWordArt="1">
            <a:prstTxWarp prst="textSlantUp">
              <a:avLst>
                <a:gd name="adj" fmla="val 32056"/>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eaLnBrk="0" fontAlgn="base" hangingPunct="0">
              <a:spcBef>
                <a:spcPct val="0"/>
              </a:spcBef>
              <a:spcAft>
                <a:spcPct val="0"/>
              </a:spcAft>
              <a:defRPr/>
            </a:pPr>
            <a:r>
              <a:rPr lang="en-US" sz="3600" b="1" kern="10" dirty="0">
                <a:ln w="11430"/>
                <a:solidFill>
                  <a:srgbClr val="FF0000"/>
                </a:solidFill>
                <a:effectLst>
                  <a:outerShdw blurRad="50800" dist="39000" dir="5460000" algn="tl">
                    <a:srgbClr val="000000">
                      <a:alpha val="38000"/>
                    </a:srgbClr>
                  </a:outerShdw>
                </a:effectLst>
                <a:latin typeface="Impact"/>
              </a:rPr>
              <a:t>Low Sales</a:t>
            </a:r>
          </a:p>
        </p:txBody>
      </p:sp>
      <p:sp>
        <p:nvSpPr>
          <p:cNvPr id="20484" name="WordArt 5"/>
          <p:cNvSpPr>
            <a:spLocks noChangeArrowheads="1" noChangeShapeType="1" noTextEdit="1"/>
          </p:cNvSpPr>
          <p:nvPr/>
        </p:nvSpPr>
        <p:spPr bwMode="auto">
          <a:xfrm>
            <a:off x="1143000" y="1066800"/>
            <a:ext cx="2695575" cy="1285875"/>
          </a:xfrm>
          <a:prstGeom prst="rect">
            <a:avLst/>
          </a:prstGeom>
        </p:spPr>
        <p:txBody>
          <a:bodyPr wrap="none" fromWordArt="1">
            <a:prstTxWarp prst="textSlantUp">
              <a:avLst>
                <a:gd name="adj" fmla="val 32056"/>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eaLnBrk="0" fontAlgn="base" hangingPunct="0">
              <a:spcBef>
                <a:spcPct val="0"/>
              </a:spcBef>
              <a:spcAft>
                <a:spcPct val="0"/>
              </a:spcAft>
              <a:defRPr/>
            </a:pPr>
            <a:r>
              <a:rPr lang="en-US" sz="3600" b="1" kern="10" dirty="0">
                <a:ln w="11430"/>
                <a:solidFill>
                  <a:srgbClr val="FFC000"/>
                </a:solidFill>
                <a:effectLst>
                  <a:outerShdw blurRad="50800" dist="39000" dir="5460000" algn="tl">
                    <a:srgbClr val="000000">
                      <a:alpha val="38000"/>
                    </a:srgbClr>
                  </a:outerShdw>
                </a:effectLst>
                <a:latin typeface="Impact"/>
              </a:rPr>
              <a:t>Job Layoffs</a:t>
            </a:r>
          </a:p>
        </p:txBody>
      </p:sp>
      <p:sp>
        <p:nvSpPr>
          <p:cNvPr id="20485" name="WordArt 6"/>
          <p:cNvSpPr>
            <a:spLocks noChangeArrowheads="1" noChangeShapeType="1" noTextEdit="1"/>
          </p:cNvSpPr>
          <p:nvPr/>
        </p:nvSpPr>
        <p:spPr bwMode="auto">
          <a:xfrm>
            <a:off x="2667000" y="2057400"/>
            <a:ext cx="2438400" cy="1133475"/>
          </a:xfrm>
          <a:prstGeom prst="rect">
            <a:avLst/>
          </a:prstGeom>
        </p:spPr>
        <p:txBody>
          <a:bodyPr wrap="none" fromWordArt="1">
            <a:prstTxWarp prst="textSlantUp">
              <a:avLst>
                <a:gd name="adj" fmla="val 32056"/>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eaLnBrk="0" fontAlgn="base" hangingPunct="0">
              <a:spcBef>
                <a:spcPct val="0"/>
              </a:spcBef>
              <a:spcAft>
                <a:spcPct val="0"/>
              </a:spcAft>
              <a:defRPr/>
            </a:pPr>
            <a:r>
              <a:rPr lang="en-US" sz="3600" b="1" kern="10" dirty="0">
                <a:ln w="11430"/>
                <a:solidFill>
                  <a:srgbClr val="FFFF00"/>
                </a:solidFill>
                <a:effectLst>
                  <a:outerShdw blurRad="50800" dist="39000" dir="5460000" algn="tl">
                    <a:srgbClr val="000000">
                      <a:alpha val="38000"/>
                    </a:srgbClr>
                  </a:outerShdw>
                </a:effectLst>
                <a:latin typeface="Impact"/>
              </a:rPr>
              <a:t>Less Income</a:t>
            </a:r>
          </a:p>
        </p:txBody>
      </p:sp>
      <p:sp>
        <p:nvSpPr>
          <p:cNvPr id="20486" name="WordArt 7"/>
          <p:cNvSpPr>
            <a:spLocks noChangeArrowheads="1" noChangeShapeType="1" noTextEdit="1"/>
          </p:cNvSpPr>
          <p:nvPr/>
        </p:nvSpPr>
        <p:spPr bwMode="auto">
          <a:xfrm>
            <a:off x="4038600" y="2895600"/>
            <a:ext cx="2895600" cy="1133475"/>
          </a:xfrm>
          <a:prstGeom prst="rect">
            <a:avLst/>
          </a:prstGeom>
        </p:spPr>
        <p:txBody>
          <a:bodyPr wrap="none" fromWordArt="1">
            <a:prstTxWarp prst="textSlantUp">
              <a:avLst>
                <a:gd name="adj" fmla="val 32056"/>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eaLnBrk="0" fontAlgn="base" hangingPunct="0">
              <a:spcBef>
                <a:spcPct val="0"/>
              </a:spcBef>
              <a:spcAft>
                <a:spcPct val="0"/>
              </a:spcAft>
              <a:defRPr/>
            </a:pPr>
            <a:r>
              <a:rPr lang="en-US" sz="3600" b="1" kern="10" dirty="0">
                <a:ln w="11430"/>
                <a:solidFill>
                  <a:srgbClr val="00B050"/>
                </a:solidFill>
                <a:effectLst>
                  <a:outerShdw blurRad="50800" dist="39000" dir="5460000" algn="tl">
                    <a:srgbClr val="000000">
                      <a:alpha val="38000"/>
                    </a:srgbClr>
                  </a:outerShdw>
                </a:effectLst>
                <a:latin typeface="Impact"/>
              </a:rPr>
              <a:t>Fewer Purchases</a:t>
            </a:r>
          </a:p>
        </p:txBody>
      </p:sp>
      <p:sp>
        <p:nvSpPr>
          <p:cNvPr id="20487" name="WordArt 8"/>
          <p:cNvSpPr>
            <a:spLocks noChangeArrowheads="1" noChangeShapeType="1" noTextEdit="1"/>
          </p:cNvSpPr>
          <p:nvPr/>
        </p:nvSpPr>
        <p:spPr bwMode="auto">
          <a:xfrm>
            <a:off x="5257800" y="3733800"/>
            <a:ext cx="2695575" cy="1285875"/>
          </a:xfrm>
          <a:prstGeom prst="rect">
            <a:avLst/>
          </a:prstGeom>
        </p:spPr>
        <p:txBody>
          <a:bodyPr wrap="none" fromWordArt="1">
            <a:prstTxWarp prst="textSlantUp">
              <a:avLst>
                <a:gd name="adj" fmla="val 32056"/>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eaLnBrk="0" fontAlgn="base" hangingPunct="0">
              <a:spcBef>
                <a:spcPct val="0"/>
              </a:spcBef>
              <a:spcAft>
                <a:spcPct val="0"/>
              </a:spcAft>
              <a:defRPr/>
            </a:pPr>
            <a:r>
              <a:rPr lang="en-US" sz="3600" b="1" kern="10" dirty="0">
                <a:ln w="11430"/>
                <a:solidFill>
                  <a:srgbClr val="00B0F0"/>
                </a:solidFill>
                <a:effectLst>
                  <a:outerShdw blurRad="50800" dist="39000" dir="5460000" algn="tl">
                    <a:srgbClr val="000000">
                      <a:alpha val="38000"/>
                    </a:srgbClr>
                  </a:outerShdw>
                </a:effectLst>
                <a:latin typeface="Impact"/>
              </a:rPr>
              <a:t>Lower Sales</a:t>
            </a:r>
          </a:p>
        </p:txBody>
      </p:sp>
      <p:sp>
        <p:nvSpPr>
          <p:cNvPr id="20488" name="WordArt 9"/>
          <p:cNvSpPr>
            <a:spLocks noChangeArrowheads="1" noChangeShapeType="1" noTextEdit="1"/>
          </p:cNvSpPr>
          <p:nvPr/>
        </p:nvSpPr>
        <p:spPr bwMode="auto">
          <a:xfrm>
            <a:off x="6248400" y="4953000"/>
            <a:ext cx="2695575" cy="1285875"/>
          </a:xfrm>
          <a:prstGeom prst="rect">
            <a:avLst/>
          </a:prstGeom>
        </p:spPr>
        <p:txBody>
          <a:bodyPr wrap="none" fromWordArt="1">
            <a:prstTxWarp prst="textSlantUp">
              <a:avLst>
                <a:gd name="adj" fmla="val 32056"/>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eaLnBrk="0" fontAlgn="base" hangingPunct="0">
              <a:spcBef>
                <a:spcPct val="0"/>
              </a:spcBef>
              <a:spcAft>
                <a:spcPct val="0"/>
              </a:spcAft>
              <a:defRPr/>
            </a:pPr>
            <a:r>
              <a:rPr lang="en-US" sz="3600" b="1" kern="10" dirty="0">
                <a:ln w="11430"/>
                <a:solidFill>
                  <a:srgbClr val="7030A0"/>
                </a:solidFill>
                <a:effectLst>
                  <a:outerShdw blurRad="50800" dist="39000" dir="5460000" algn="tl">
                    <a:srgbClr val="000000">
                      <a:alpha val="38000"/>
                    </a:srgbClr>
                  </a:outerShdw>
                </a:effectLst>
                <a:latin typeface="Impact"/>
              </a:rPr>
              <a:t>More Layoffs</a:t>
            </a:r>
          </a:p>
        </p:txBody>
      </p:sp>
      <p:sp>
        <p:nvSpPr>
          <p:cNvPr id="20489" name="AutoShape 11"/>
          <p:cNvSpPr>
            <a:spLocks noChangeArrowheads="1"/>
          </p:cNvSpPr>
          <p:nvPr/>
        </p:nvSpPr>
        <p:spPr bwMode="auto">
          <a:xfrm rot="2110852">
            <a:off x="607843" y="3975818"/>
            <a:ext cx="4656761" cy="1192364"/>
          </a:xfrm>
          <a:prstGeom prst="notchedRightArrow">
            <a:avLst>
              <a:gd name="adj1" fmla="val 68376"/>
              <a:gd name="adj2" fmla="val 61322"/>
            </a:avLst>
          </a:prstGeom>
          <a:gradFill rotWithShape="1">
            <a:gsLst>
              <a:gs pos="0">
                <a:srgbClr val="0066FF"/>
              </a:gs>
              <a:gs pos="100000">
                <a:srgbClr val="00FFFF"/>
              </a:gs>
            </a:gsLst>
            <a:lin ang="5400000" scaled="1"/>
          </a:gradFill>
          <a:ln w="9525">
            <a:solidFill>
              <a:schemeClr val="bg1"/>
            </a:solidFill>
            <a:miter lim="800000"/>
            <a:headEnd/>
            <a:tailEnd/>
          </a:ln>
          <a:scene3d>
            <a:camera prst="orthographicFront"/>
            <a:lightRig rig="threePt" dir="t"/>
          </a:scene3d>
          <a:sp3d>
            <a:bevelT/>
          </a:sp3d>
        </p:spPr>
        <p:txBody>
          <a:bodyPr wrap="none" anchor="ctr"/>
          <a:lstStyle/>
          <a:p>
            <a:pPr eaLnBrk="0" fontAlgn="base" hangingPunct="0">
              <a:spcBef>
                <a:spcPct val="0"/>
              </a:spcBef>
              <a:spcAft>
                <a:spcPct val="0"/>
              </a:spcAft>
              <a:defRPr/>
            </a:pPr>
            <a:endParaRPr lang="en-US" sz="2400">
              <a:solidFill>
                <a:prstClr val="black"/>
              </a:solidFill>
            </a:endParaRPr>
          </a:p>
        </p:txBody>
      </p:sp>
      <p:sp>
        <p:nvSpPr>
          <p:cNvPr id="20492" name="Text Box 12"/>
          <p:cNvSpPr txBox="1">
            <a:spLocks noChangeArrowheads="1"/>
          </p:cNvSpPr>
          <p:nvPr/>
        </p:nvSpPr>
        <p:spPr bwMode="auto">
          <a:xfrm>
            <a:off x="5029200" y="304800"/>
            <a:ext cx="4114800"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pPr algn="ctr" eaLnBrk="0" fontAlgn="base" hangingPunct="0">
              <a:spcBef>
                <a:spcPct val="50000"/>
              </a:spcBef>
              <a:spcAft>
                <a:spcPct val="0"/>
              </a:spcAft>
            </a:pPr>
            <a:r>
              <a:rPr lang="en-US" altLang="en-US" sz="3600">
                <a:solidFill>
                  <a:prstClr val="white"/>
                </a:solidFill>
              </a:rPr>
              <a:t>Downward Momentum of the Great Depression</a:t>
            </a:r>
          </a:p>
        </p:txBody>
      </p:sp>
      <p:sp>
        <p:nvSpPr>
          <p:cNvPr id="20493" name="Rectangle 14"/>
          <p:cNvSpPr>
            <a:spLocks noChangeArrowheads="1"/>
          </p:cNvSpPr>
          <p:nvPr/>
        </p:nvSpPr>
        <p:spPr bwMode="auto">
          <a:xfrm>
            <a:off x="0" y="0"/>
            <a:ext cx="9144000" cy="6858000"/>
          </a:xfrm>
          <a:prstGeom prst="rect">
            <a:avLst/>
          </a:prstGeom>
          <a:noFill/>
          <a:ln w="762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pPr eaLnBrk="0" fontAlgn="base" hangingPunct="0">
              <a:spcBef>
                <a:spcPct val="0"/>
              </a:spcBef>
              <a:spcAft>
                <a:spcPct val="0"/>
              </a:spcAft>
            </a:pPr>
            <a:endParaRPr lang="en-US" altLang="en-US">
              <a:solidFill>
                <a:prstClr val="black"/>
              </a:solidFill>
            </a:endParaRPr>
          </a:p>
        </p:txBody>
      </p:sp>
    </p:spTree>
    <p:extLst>
      <p:ext uri="{BB962C8B-B14F-4D97-AF65-F5344CB8AC3E}">
        <p14:creationId xmlns:p14="http://schemas.microsoft.com/office/powerpoint/2010/main" val="602508532"/>
      </p:ext>
    </p:extLst>
  </p:cSld>
  <p:clrMapOvr>
    <a:masterClrMapping/>
  </p:clrMapOvr>
  <p:transition spd="slow">
    <p:push dir="u"/>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908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5699" name="Rectangle 3"/>
          <p:cNvSpPr>
            <a:spLocks noGrp="1" noChangeArrowheads="1"/>
          </p:cNvSpPr>
          <p:nvPr>
            <p:ph type="body" sz="half" idx="2"/>
          </p:nvPr>
        </p:nvSpPr>
        <p:spPr>
          <a:xfrm>
            <a:off x="4591050" y="1042719"/>
            <a:ext cx="4343400" cy="4495800"/>
          </a:xfrm>
        </p:spPr>
        <p:txBody>
          <a:bodyPr/>
          <a:lstStyle/>
          <a:p>
            <a:pPr>
              <a:lnSpc>
                <a:spcPct val="90000"/>
              </a:lnSpc>
            </a:pPr>
            <a:r>
              <a:rPr lang="en-US" altLang="en-US" sz="3600" dirty="0">
                <a:solidFill>
                  <a:schemeClr val="bg1"/>
                </a:solidFill>
                <a:effectLst>
                  <a:glow rad="254000">
                    <a:schemeClr val="tx1"/>
                  </a:glow>
                </a:effectLst>
                <a:latin typeface="+mj-lt"/>
                <a:cs typeface="Arial" panose="020B0604020202020204" pitchFamily="34" charset="0"/>
              </a:rPr>
              <a:t>Between 1928-1932, the U.S. Gross National Product (GNP) – the total output of a nation’s goods &amp; services – fell nearly 50% from $104 billion to $59 billion</a:t>
            </a:r>
          </a:p>
          <a:p>
            <a:pPr>
              <a:lnSpc>
                <a:spcPct val="90000"/>
              </a:lnSpc>
            </a:pPr>
            <a:endParaRPr lang="en-US" altLang="en-US" sz="2400" dirty="0"/>
          </a:p>
        </p:txBody>
      </p:sp>
      <p:sp>
        <p:nvSpPr>
          <p:cNvPr id="7" name="Rectangle 6"/>
          <p:cNvSpPr/>
          <p:nvPr/>
        </p:nvSpPr>
        <p:spPr>
          <a:xfrm>
            <a:off x="0" y="381000"/>
            <a:ext cx="4061547" cy="1323439"/>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4000" b="1" spc="150" dirty="0">
                <a:ln w="11430"/>
                <a:solidFill>
                  <a:srgbClr val="F8F8F8"/>
                </a:solidFill>
                <a:effectLst>
                  <a:glow rad="228600">
                    <a:srgbClr val="EE5120">
                      <a:alpha val="40000"/>
                    </a:srgbClr>
                  </a:glow>
                  <a:outerShdw blurRad="25400" algn="tl" rotWithShape="0">
                    <a:srgbClr val="000000">
                      <a:alpha val="43000"/>
                    </a:srgbClr>
                  </a:outerShdw>
                </a:effectLst>
                <a:latin typeface="Bodoni MT Black" panose="02070A03080606020203" pitchFamily="18" charset="0"/>
              </a:rPr>
              <a:t>Reduction in Purchasing</a:t>
            </a:r>
          </a:p>
        </p:txBody>
      </p:sp>
    </p:spTree>
    <p:extLst>
      <p:ext uri="{BB962C8B-B14F-4D97-AF65-F5344CB8AC3E}">
        <p14:creationId xmlns:p14="http://schemas.microsoft.com/office/powerpoint/2010/main" val="584237138"/>
      </p:ext>
    </p:extLst>
  </p:cSld>
  <p:clrMapOvr>
    <a:masterClrMapping/>
  </p:clrMapOvr>
  <p:transition spd="slow">
    <p:wip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3" descr="jobbureau"/>
          <p:cNvPicPr>
            <a:picLocks noChangeAspect="1" noChangeArrowheads="1"/>
          </p:cNvPicPr>
          <p:nvPr/>
        </p:nvPicPr>
        <p:blipFill>
          <a:blip r:embed="rId4" cstate="print"/>
          <a:srcRect/>
          <a:stretch>
            <a:fillRect/>
          </a:stretch>
        </p:blipFill>
        <p:spPr bwMode="auto">
          <a:xfrm>
            <a:off x="0" y="19050"/>
            <a:ext cx="9144000" cy="6858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70340" name="Picture 4" descr="P47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596205">
            <a:off x="5372101" y="19050"/>
            <a:ext cx="3771900" cy="671158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sp>
        <p:nvSpPr>
          <p:cNvPr id="2" name="Rectangle 1"/>
          <p:cNvSpPr/>
          <p:nvPr/>
        </p:nvSpPr>
        <p:spPr>
          <a:xfrm>
            <a:off x="800100" y="1462807"/>
            <a:ext cx="4572000" cy="5447645"/>
          </a:xfrm>
          <a:prstGeom prst="rect">
            <a:avLst/>
          </a:prstGeom>
        </p:spPr>
        <p:txBody>
          <a:bodyPr>
            <a:spAutoFit/>
          </a:bodyPr>
          <a:lstStyle/>
          <a:p>
            <a:pPr marL="342900" lvl="0" indent="-342900" fontAlgn="base">
              <a:lnSpc>
                <a:spcPct val="90000"/>
              </a:lnSpc>
              <a:spcBef>
                <a:spcPct val="20000"/>
              </a:spcBef>
              <a:spcAft>
                <a:spcPct val="0"/>
              </a:spcAft>
              <a:buFontTx/>
              <a:buChar char="•"/>
            </a:pPr>
            <a:r>
              <a:rPr lang="en-US" altLang="en-US" sz="3000" kern="0" dirty="0">
                <a:solidFill>
                  <a:srgbClr val="FFFFFF"/>
                </a:solidFill>
                <a:effectLst>
                  <a:glow rad="254000">
                    <a:srgbClr val="000000"/>
                  </a:glow>
                </a:effectLst>
                <a:latin typeface="Arial" panose="020B0604020202020204" pitchFamily="34" charset="0"/>
                <a:cs typeface="Arial" panose="020B0604020202020204" pitchFamily="34" charset="0"/>
              </a:rPr>
              <a:t>By 1933 thousands of banks and closed and millions of Americans were unemployed </a:t>
            </a:r>
          </a:p>
          <a:p>
            <a:pPr marL="342900" lvl="0" indent="-342900" fontAlgn="base">
              <a:lnSpc>
                <a:spcPct val="90000"/>
              </a:lnSpc>
              <a:spcBef>
                <a:spcPct val="20000"/>
              </a:spcBef>
              <a:spcAft>
                <a:spcPct val="0"/>
              </a:spcAft>
              <a:buFontTx/>
              <a:buChar char="•"/>
            </a:pPr>
            <a:r>
              <a:rPr lang="en-US" altLang="en-US" sz="3000" kern="0" dirty="0">
                <a:solidFill>
                  <a:srgbClr val="FFFFFF"/>
                </a:solidFill>
                <a:effectLst>
                  <a:glow rad="254000">
                    <a:srgbClr val="000000"/>
                  </a:glow>
                </a:effectLst>
                <a:latin typeface="Arial" panose="020B0604020202020204" pitchFamily="34" charset="0"/>
                <a:cs typeface="Arial" panose="020B0604020202020204" pitchFamily="34" charset="0"/>
              </a:rPr>
              <a:t>90,000 businesses went bankrupt</a:t>
            </a:r>
          </a:p>
          <a:p>
            <a:pPr marL="342900" lvl="0" indent="-342900" fontAlgn="base">
              <a:lnSpc>
                <a:spcPct val="90000"/>
              </a:lnSpc>
              <a:spcBef>
                <a:spcPct val="20000"/>
              </a:spcBef>
              <a:spcAft>
                <a:spcPct val="0"/>
              </a:spcAft>
              <a:buFontTx/>
              <a:buChar char="•"/>
            </a:pPr>
            <a:r>
              <a:rPr lang="en-US" altLang="en-US" sz="3000" kern="0" dirty="0">
                <a:solidFill>
                  <a:srgbClr val="FFFFFF"/>
                </a:solidFill>
                <a:effectLst>
                  <a:glow rad="254000">
                    <a:srgbClr val="000000"/>
                  </a:glow>
                </a:effectLst>
                <a:latin typeface="Arial" panose="020B0604020202020204" pitchFamily="34" charset="0"/>
                <a:cs typeface="Arial" panose="020B0604020202020204" pitchFamily="34" charset="0"/>
              </a:rPr>
              <a:t>Unemployment leaped from 3% in 1929 to 25% in 1933</a:t>
            </a:r>
          </a:p>
          <a:p>
            <a:pPr marL="342900" lvl="0" indent="-342900" fontAlgn="base">
              <a:lnSpc>
                <a:spcPct val="90000"/>
              </a:lnSpc>
              <a:spcBef>
                <a:spcPct val="20000"/>
              </a:spcBef>
              <a:spcAft>
                <a:spcPct val="0"/>
              </a:spcAft>
              <a:buFontTx/>
              <a:buChar char="•"/>
            </a:pPr>
            <a:r>
              <a:rPr lang="en-US" altLang="en-US" sz="3000" kern="0" dirty="0">
                <a:solidFill>
                  <a:srgbClr val="FFFFFF"/>
                </a:solidFill>
                <a:effectLst>
                  <a:glow rad="254000">
                    <a:srgbClr val="000000"/>
                  </a:glow>
                </a:effectLst>
                <a:latin typeface="Arial" panose="020B0604020202020204" pitchFamily="34" charset="0"/>
                <a:cs typeface="Arial" panose="020B0604020202020204" pitchFamily="34" charset="0"/>
              </a:rPr>
              <a:t>14 million are jobless- 1933</a:t>
            </a:r>
          </a:p>
          <a:p>
            <a:pPr marL="342900" lvl="0" indent="-342900" fontAlgn="base">
              <a:lnSpc>
                <a:spcPct val="90000"/>
              </a:lnSpc>
              <a:spcBef>
                <a:spcPct val="20000"/>
              </a:spcBef>
              <a:spcAft>
                <a:spcPct val="0"/>
              </a:spcAft>
              <a:buFontTx/>
              <a:buChar char="•"/>
            </a:pPr>
            <a:endParaRPr lang="en-US" altLang="en-US" sz="3000" b="1" kern="0" dirty="0">
              <a:solidFill>
                <a:srgbClr val="000000"/>
              </a:solidFill>
            </a:endParaRPr>
          </a:p>
        </p:txBody>
      </p:sp>
      <p:sp>
        <p:nvSpPr>
          <p:cNvPr id="10" name="Rectangle 9"/>
          <p:cNvSpPr/>
          <p:nvPr/>
        </p:nvSpPr>
        <p:spPr>
          <a:xfrm>
            <a:off x="190500" y="19050"/>
            <a:ext cx="5181600" cy="1323439"/>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8000" b="1" spc="150" dirty="0">
                <a:ln w="11430"/>
                <a:solidFill>
                  <a:srgbClr val="F8F8F8"/>
                </a:solidFill>
                <a:effectLst>
                  <a:glow rad="228600">
                    <a:schemeClr val="accent2">
                      <a:satMod val="175000"/>
                      <a:alpha val="40000"/>
                    </a:schemeClr>
                  </a:glow>
                  <a:outerShdw blurRad="25400" algn="tl" rotWithShape="0">
                    <a:srgbClr val="000000">
                      <a:alpha val="43000"/>
                    </a:srgbClr>
                  </a:outerShdw>
                </a:effectLst>
                <a:latin typeface="Bodoni MT Black" panose="02070A03080606020203" pitchFamily="18" charset="0"/>
              </a:rPr>
              <a:t>No Work</a:t>
            </a:r>
          </a:p>
        </p:txBody>
      </p:sp>
      <p:pic>
        <p:nvPicPr>
          <p:cNvPr id="8195"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91000" y="250644"/>
            <a:ext cx="4739123" cy="624840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p:spPr>
      </p:pic>
      <p:pic>
        <p:nvPicPr>
          <p:cNvPr id="12" name="Picture 3" descr="lineup"/>
          <p:cNvPicPr>
            <a:picLocks noChangeAspect="1" noChangeArrowheads="1"/>
          </p:cNvPicPr>
          <p:nvPr/>
        </p:nvPicPr>
        <p:blipFill>
          <a:blip r:embed="rId7" cstate="print"/>
          <a:srcRect l="5000" t="4066" r="5000" b="5513"/>
          <a:stretch>
            <a:fillRect/>
          </a:stretch>
        </p:blipFill>
        <p:spPr bwMode="auto">
          <a:xfrm>
            <a:off x="706513" y="212544"/>
            <a:ext cx="8229600" cy="62484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graphicFrame>
        <p:nvGraphicFramePr>
          <p:cNvPr id="4" name="Object 3"/>
          <p:cNvGraphicFramePr>
            <a:graphicFrameLocks noGrp="1" noChangeAspect="1"/>
          </p:cNvGraphicFramePr>
          <p:nvPr>
            <p:extLst>
              <p:ext uri="{D42A27DB-BD31-4B8C-83A1-F6EECF244321}">
                <p14:modId xmlns:p14="http://schemas.microsoft.com/office/powerpoint/2010/main" val="1907886660"/>
              </p:ext>
            </p:extLst>
          </p:nvPr>
        </p:nvGraphicFramePr>
        <p:xfrm>
          <a:off x="-1" y="1342488"/>
          <a:ext cx="9107447" cy="3534311"/>
        </p:xfrm>
        <a:graphic>
          <a:graphicData uri="http://schemas.openxmlformats.org/presentationml/2006/ole">
            <mc:AlternateContent xmlns:mc="http://schemas.openxmlformats.org/markup-compatibility/2006">
              <mc:Choice xmlns:v="urn:schemas-microsoft-com:vml" Requires="v">
                <p:oleObj spid="_x0000_s8234" name="Photo Editor Photo" r:id="rId8" imgW="4800000" imgH="2409524" progId="MSPhotoEd.3">
                  <p:embed/>
                </p:oleObj>
              </mc:Choice>
              <mc:Fallback>
                <p:oleObj name="Photo Editor Photo" r:id="rId8" imgW="4800000" imgH="2409524" progId="MSPhotoEd.3">
                  <p:embed/>
                  <p:pic>
                    <p:nvPicPr>
                      <p:cNvPr id="0" name="Object 7"/>
                      <p:cNvPicPr>
                        <a:picLocks noGrp="1"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 y="1342488"/>
                        <a:ext cx="9107447" cy="3534311"/>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314858496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7034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19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1" y="-19050"/>
            <a:ext cx="9315451" cy="6877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ounded Rectangle 8"/>
          <p:cNvSpPr/>
          <p:nvPr/>
        </p:nvSpPr>
        <p:spPr>
          <a:xfrm>
            <a:off x="285750" y="838200"/>
            <a:ext cx="2590800" cy="1879937"/>
          </a:xfrm>
          <a:prstGeom prst="roundRect">
            <a:avLst/>
          </a:prstGeom>
          <a:ln w="57150"/>
          <a:effectLst>
            <a:outerShdw blurRad="50800" dist="38100" dir="8100000" algn="tr"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n-US" sz="10000" dirty="0">
                <a:solidFill>
                  <a:prstClr val="black"/>
                </a:solidFill>
                <a:latin typeface="Bodoni MT Black" panose="02070A03080606020203" pitchFamily="18" charset="0"/>
              </a:rPr>
              <a:t>1</a:t>
            </a:r>
          </a:p>
        </p:txBody>
      </p:sp>
      <p:sp>
        <p:nvSpPr>
          <p:cNvPr id="17" name="Rounded Rectangle 16"/>
          <p:cNvSpPr/>
          <p:nvPr/>
        </p:nvSpPr>
        <p:spPr>
          <a:xfrm>
            <a:off x="3126340" y="761242"/>
            <a:ext cx="2590800" cy="1879937"/>
          </a:xfrm>
          <a:prstGeom prst="roundRect">
            <a:avLst/>
          </a:prstGeom>
          <a:ln w="57150"/>
          <a:effectLst>
            <a:outerShdw blurRad="50800" dist="38100" dir="8100000" algn="tr"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n-US" sz="10000" dirty="0">
                <a:solidFill>
                  <a:prstClr val="black"/>
                </a:solidFill>
                <a:latin typeface="Bodoni MT Black" panose="02070A03080606020203" pitchFamily="18" charset="0"/>
              </a:rPr>
              <a:t>4</a:t>
            </a:r>
          </a:p>
        </p:txBody>
      </p:sp>
      <p:sp>
        <p:nvSpPr>
          <p:cNvPr id="18" name="Rounded Rectangle 17"/>
          <p:cNvSpPr/>
          <p:nvPr/>
        </p:nvSpPr>
        <p:spPr>
          <a:xfrm>
            <a:off x="285750" y="2871684"/>
            <a:ext cx="2590800" cy="1879937"/>
          </a:xfrm>
          <a:prstGeom prst="roundRect">
            <a:avLst/>
          </a:prstGeom>
          <a:ln w="57150"/>
          <a:effectLst>
            <a:outerShdw blurRad="50800" dist="38100" dir="8100000" algn="tr"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n-US" sz="10000" dirty="0">
                <a:solidFill>
                  <a:prstClr val="black"/>
                </a:solidFill>
                <a:latin typeface="Bodoni MT Black" panose="02070A03080606020203" pitchFamily="18" charset="0"/>
              </a:rPr>
              <a:t>2</a:t>
            </a:r>
          </a:p>
        </p:txBody>
      </p:sp>
      <p:sp>
        <p:nvSpPr>
          <p:cNvPr id="19" name="Rounded Rectangle 18"/>
          <p:cNvSpPr/>
          <p:nvPr/>
        </p:nvSpPr>
        <p:spPr>
          <a:xfrm>
            <a:off x="3126340" y="2837692"/>
            <a:ext cx="2590800" cy="1879937"/>
          </a:xfrm>
          <a:prstGeom prst="roundRect">
            <a:avLst/>
          </a:prstGeom>
          <a:ln w="57150"/>
          <a:effectLst>
            <a:outerShdw blurRad="50800" dist="38100" dir="8100000" algn="tr"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n-US" sz="10000" dirty="0">
                <a:solidFill>
                  <a:prstClr val="black"/>
                </a:solidFill>
                <a:latin typeface="Bodoni MT Black" panose="02070A03080606020203" pitchFamily="18" charset="0"/>
              </a:rPr>
              <a:t>5</a:t>
            </a:r>
          </a:p>
        </p:txBody>
      </p:sp>
      <p:sp>
        <p:nvSpPr>
          <p:cNvPr id="11" name="Title 1"/>
          <p:cNvSpPr txBox="1">
            <a:spLocks/>
          </p:cNvSpPr>
          <p:nvPr/>
        </p:nvSpPr>
        <p:spPr>
          <a:xfrm>
            <a:off x="0" y="-219694"/>
            <a:ext cx="8358567"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dirty="0">
                <a:solidFill>
                  <a:schemeClr val="bg1"/>
                </a:solidFill>
                <a:effectLst>
                  <a:glow rad="342900">
                    <a:srgbClr val="FF0000">
                      <a:alpha val="63000"/>
                    </a:srgbClr>
                  </a:glow>
                </a:effectLst>
                <a:latin typeface="Bodoni MT Black" panose="02070A03080606020203" pitchFamily="18" charset="0"/>
              </a:rPr>
              <a:t>New Ways to Make a Living</a:t>
            </a:r>
          </a:p>
        </p:txBody>
      </p:sp>
      <p:sp>
        <p:nvSpPr>
          <p:cNvPr id="14" name="TextBox 13"/>
          <p:cNvSpPr txBox="1"/>
          <p:nvPr/>
        </p:nvSpPr>
        <p:spPr>
          <a:xfrm>
            <a:off x="6038850" y="761242"/>
            <a:ext cx="2895600" cy="5632311"/>
          </a:xfrm>
          <a:prstGeom prst="rect">
            <a:avLst/>
          </a:prstGeom>
          <a:noFill/>
        </p:spPr>
        <p:txBody>
          <a:bodyPr wrap="square" rtlCol="0">
            <a:spAutoFit/>
          </a:bodyPr>
          <a:lstStyle/>
          <a:p>
            <a:pPr algn="ctr"/>
            <a:r>
              <a:rPr lang="en-US" sz="3600" dirty="0">
                <a:solidFill>
                  <a:schemeClr val="bg1"/>
                </a:solidFill>
                <a:effectLst>
                  <a:glow rad="228600">
                    <a:schemeClr val="tx1"/>
                  </a:glow>
                </a:effectLst>
              </a:rPr>
              <a:t>With the loss of our job we need to find new ways to save &amp; make money. Choose one of the #s &amp; write the # on your Travel Log</a:t>
            </a:r>
          </a:p>
        </p:txBody>
      </p:sp>
      <p:sp>
        <p:nvSpPr>
          <p:cNvPr id="10" name="Rounded Rectangle 9"/>
          <p:cNvSpPr/>
          <p:nvPr/>
        </p:nvSpPr>
        <p:spPr>
          <a:xfrm>
            <a:off x="285750" y="4922397"/>
            <a:ext cx="2590800" cy="1879937"/>
          </a:xfrm>
          <a:prstGeom prst="roundRect">
            <a:avLst/>
          </a:prstGeom>
          <a:ln w="57150"/>
          <a:effectLst>
            <a:outerShdw blurRad="50800" dist="38100" dir="8100000" algn="tr"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n-US" sz="10000" dirty="0">
                <a:solidFill>
                  <a:prstClr val="black"/>
                </a:solidFill>
                <a:latin typeface="Bodoni MT Black" panose="02070A03080606020203" pitchFamily="18" charset="0"/>
              </a:rPr>
              <a:t>3</a:t>
            </a:r>
          </a:p>
        </p:txBody>
      </p:sp>
      <p:sp>
        <p:nvSpPr>
          <p:cNvPr id="13" name="Rounded Rectangle 12"/>
          <p:cNvSpPr/>
          <p:nvPr/>
        </p:nvSpPr>
        <p:spPr>
          <a:xfrm>
            <a:off x="3164440" y="4904021"/>
            <a:ext cx="2590800" cy="1879937"/>
          </a:xfrm>
          <a:prstGeom prst="roundRect">
            <a:avLst/>
          </a:prstGeom>
          <a:ln w="57150"/>
          <a:effectLst>
            <a:outerShdw blurRad="50800" dist="38100" dir="8100000" algn="tr"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n-US" sz="10000" dirty="0">
                <a:solidFill>
                  <a:prstClr val="black"/>
                </a:solidFill>
                <a:latin typeface="Bodoni MT Black" panose="02070A03080606020203" pitchFamily="18" charset="0"/>
              </a:rPr>
              <a:t>6</a:t>
            </a:r>
          </a:p>
        </p:txBody>
      </p:sp>
      <p:pic>
        <p:nvPicPr>
          <p:cNvPr id="12" name="Picture 11" descr="Screen Shot 2014-11-15 at 11.23.42 AM.png"/>
          <p:cNvPicPr>
            <a:picLocks noChangeAspect="1"/>
          </p:cNvPicPr>
          <p:nvPr/>
        </p:nvPicPr>
        <p:blipFill>
          <a:blip r:embed="rId3" cstate="print">
            <a:duotone>
              <a:srgbClr val="C0504D">
                <a:shade val="45000"/>
                <a:satMod val="135000"/>
              </a:srgbClr>
              <a:prstClr val="white"/>
            </a:duotone>
            <a:extLst>
              <a:ext uri="{BEBA8EAE-BF5A-486C-A8C5-ECC9F3942E4B}">
                <a14:imgProps xmlns:a14="http://schemas.microsoft.com/office/drawing/2010/main">
                  <a14:imgLayer r:embed="rId4">
                    <a14:imgEffect>
                      <a14:backgroundRemoval t="0" b="98886" l="0" r="100000">
                        <a14:foregroundMark x1="42561" y1="23955" x2="55017" y2="57103"/>
                        <a14:foregroundMark x1="21453" y1="26462" x2="59170" y2="71588"/>
                        <a14:foregroundMark x1="50519" y1="14206" x2="48443" y2="72702"/>
                        <a14:foregroundMark x1="14187" y1="40669" x2="83045" y2="59331"/>
                      </a14:backgroundRemoval>
                    </a14:imgEffect>
                  </a14:imgLayer>
                </a14:imgProps>
              </a:ext>
              <a:ext uri="{28A0092B-C50C-407E-A947-70E740481C1C}">
                <a14:useLocalDpi xmlns:a14="http://schemas.microsoft.com/office/drawing/2010/main" val="0"/>
              </a:ext>
            </a:extLst>
          </a:blip>
          <a:stretch>
            <a:fillRect/>
          </a:stretch>
        </p:blipFill>
        <p:spPr>
          <a:xfrm>
            <a:off x="8434767" y="61582"/>
            <a:ext cx="709233" cy="881021"/>
          </a:xfrm>
          <a:prstGeom prst="rect">
            <a:avLst/>
          </a:prstGeom>
        </p:spPr>
      </p:pic>
      <p:pic>
        <p:nvPicPr>
          <p:cNvPr id="15" name="Picture 14"/>
          <p:cNvPicPr>
            <a:picLocks noChangeAspect="1"/>
          </p:cNvPicPr>
          <p:nvPr/>
        </p:nvPicPr>
        <p:blipFill>
          <a:blip r:embed="rId5">
            <a:clrChange>
              <a:clrFrom>
                <a:srgbClr val="FFFFFF"/>
              </a:clrFrom>
              <a:clrTo>
                <a:srgbClr val="FFFFFF">
                  <a:alpha val="0"/>
                </a:srgbClr>
              </a:clrTo>
            </a:clrChange>
          </a:blip>
          <a:stretch>
            <a:fillRect/>
          </a:stretch>
        </p:blipFill>
        <p:spPr>
          <a:xfrm>
            <a:off x="8575142" y="304800"/>
            <a:ext cx="428482" cy="296641"/>
          </a:xfrm>
          <a:prstGeom prst="rect">
            <a:avLst/>
          </a:prstGeom>
        </p:spPr>
      </p:pic>
    </p:spTree>
    <p:extLst>
      <p:ext uri="{BB962C8B-B14F-4D97-AF65-F5344CB8AC3E}">
        <p14:creationId xmlns:p14="http://schemas.microsoft.com/office/powerpoint/2010/main" val="3620552971"/>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7" grpId="0" animBg="1"/>
      <p:bldP spid="18" grpId="0" animBg="1"/>
      <p:bldP spid="19" grpId="0" animBg="1"/>
      <p:bldP spid="14" grpId="0"/>
      <p:bldP spid="10" grpId="0" animBg="1"/>
      <p:bldP spid="1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1" y="-19050"/>
            <a:ext cx="9315451" cy="6877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ounded Rectangle 8"/>
          <p:cNvSpPr/>
          <p:nvPr/>
        </p:nvSpPr>
        <p:spPr>
          <a:xfrm>
            <a:off x="285750" y="838200"/>
            <a:ext cx="2590800" cy="1879937"/>
          </a:xfrm>
          <a:prstGeom prst="roundRect">
            <a:avLst/>
          </a:prstGeom>
          <a:ln w="57150"/>
          <a:effectLst>
            <a:outerShdw blurRad="50800" dist="38100" dir="8100000" algn="tr"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n-US" sz="3000" dirty="0"/>
              <a:t>1- Take in tenants</a:t>
            </a:r>
          </a:p>
        </p:txBody>
      </p:sp>
      <p:sp>
        <p:nvSpPr>
          <p:cNvPr id="17" name="Rounded Rectangle 16"/>
          <p:cNvSpPr/>
          <p:nvPr/>
        </p:nvSpPr>
        <p:spPr>
          <a:xfrm>
            <a:off x="3126339" y="838200"/>
            <a:ext cx="2590800" cy="1879937"/>
          </a:xfrm>
          <a:prstGeom prst="roundRect">
            <a:avLst/>
          </a:prstGeom>
          <a:ln w="57150"/>
          <a:effectLst>
            <a:outerShdw blurRad="50800" dist="38100" dir="8100000" algn="tr"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lvl="0" algn="ctr" fontAlgn="base">
              <a:spcBef>
                <a:spcPct val="20000"/>
              </a:spcBef>
              <a:spcAft>
                <a:spcPct val="0"/>
              </a:spcAft>
            </a:pPr>
            <a:r>
              <a:rPr lang="en-US" sz="3000" kern="0" dirty="0">
                <a:solidFill>
                  <a:srgbClr val="000000"/>
                </a:solidFill>
              </a:rPr>
              <a:t>4- sell all of your furniture</a:t>
            </a:r>
          </a:p>
        </p:txBody>
      </p:sp>
      <p:sp>
        <p:nvSpPr>
          <p:cNvPr id="18" name="Rounded Rectangle 17"/>
          <p:cNvSpPr/>
          <p:nvPr/>
        </p:nvSpPr>
        <p:spPr>
          <a:xfrm>
            <a:off x="285750" y="2871684"/>
            <a:ext cx="2590800" cy="1879937"/>
          </a:xfrm>
          <a:prstGeom prst="roundRect">
            <a:avLst/>
          </a:prstGeom>
          <a:ln w="57150"/>
          <a:effectLst>
            <a:outerShdw blurRad="50800" dist="38100" dir="8100000" algn="tr"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lvl="0" algn="ctr" fontAlgn="base">
              <a:spcBef>
                <a:spcPct val="20000"/>
              </a:spcBef>
              <a:spcAft>
                <a:spcPct val="0"/>
              </a:spcAft>
            </a:pPr>
            <a:r>
              <a:rPr lang="en-US" sz="3000" kern="0" dirty="0">
                <a:solidFill>
                  <a:srgbClr val="000000"/>
                </a:solidFill>
              </a:rPr>
              <a:t>2- Put your child up for adoption</a:t>
            </a:r>
          </a:p>
        </p:txBody>
      </p:sp>
      <p:sp>
        <p:nvSpPr>
          <p:cNvPr id="19" name="Rounded Rectangle 18"/>
          <p:cNvSpPr/>
          <p:nvPr/>
        </p:nvSpPr>
        <p:spPr>
          <a:xfrm>
            <a:off x="3126340" y="2837692"/>
            <a:ext cx="2590800" cy="1879937"/>
          </a:xfrm>
          <a:prstGeom prst="roundRect">
            <a:avLst/>
          </a:prstGeom>
          <a:ln w="57150"/>
          <a:effectLst>
            <a:outerShdw blurRad="50800" dist="38100" dir="8100000" algn="tr"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lvl="0" algn="ctr" fontAlgn="base">
              <a:spcBef>
                <a:spcPct val="20000"/>
              </a:spcBef>
              <a:spcAft>
                <a:spcPct val="0"/>
              </a:spcAft>
            </a:pPr>
            <a:r>
              <a:rPr lang="en-US" sz="3000" kern="0" dirty="0">
                <a:solidFill>
                  <a:srgbClr val="000000"/>
                </a:solidFill>
              </a:rPr>
              <a:t>5- Beg on the corner</a:t>
            </a:r>
          </a:p>
        </p:txBody>
      </p:sp>
      <p:sp>
        <p:nvSpPr>
          <p:cNvPr id="11" name="Title 1"/>
          <p:cNvSpPr txBox="1">
            <a:spLocks/>
          </p:cNvSpPr>
          <p:nvPr/>
        </p:nvSpPr>
        <p:spPr>
          <a:xfrm>
            <a:off x="318656" y="-228600"/>
            <a:ext cx="8358567"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dirty="0">
                <a:solidFill>
                  <a:schemeClr val="bg1"/>
                </a:solidFill>
                <a:effectLst>
                  <a:glow rad="342900">
                    <a:srgbClr val="FF0000">
                      <a:alpha val="63000"/>
                    </a:srgbClr>
                  </a:glow>
                </a:effectLst>
                <a:latin typeface="Bodoni MT Black" panose="02070A03080606020203" pitchFamily="18" charset="0"/>
              </a:rPr>
              <a:t>New Ways to Make a Living</a:t>
            </a:r>
          </a:p>
        </p:txBody>
      </p:sp>
      <p:sp>
        <p:nvSpPr>
          <p:cNvPr id="14" name="TextBox 13"/>
          <p:cNvSpPr txBox="1"/>
          <p:nvPr/>
        </p:nvSpPr>
        <p:spPr>
          <a:xfrm>
            <a:off x="6295901" y="1215638"/>
            <a:ext cx="2895600" cy="4524315"/>
          </a:xfrm>
          <a:prstGeom prst="rect">
            <a:avLst/>
          </a:prstGeom>
          <a:noFill/>
        </p:spPr>
        <p:txBody>
          <a:bodyPr wrap="square" rtlCol="0">
            <a:spAutoFit/>
          </a:bodyPr>
          <a:lstStyle/>
          <a:p>
            <a:pPr algn="ctr"/>
            <a:r>
              <a:rPr lang="en-US" sz="3600" dirty="0">
                <a:solidFill>
                  <a:schemeClr val="bg1"/>
                </a:solidFill>
                <a:effectLst>
                  <a:glow rad="228600">
                    <a:schemeClr val="tx1"/>
                  </a:glow>
                </a:effectLst>
              </a:rPr>
              <a:t>On your Travel Log note what new ways your family resorted to, to make extra money</a:t>
            </a:r>
          </a:p>
        </p:txBody>
      </p:sp>
      <p:sp>
        <p:nvSpPr>
          <p:cNvPr id="10" name="Rounded Rectangle 9"/>
          <p:cNvSpPr/>
          <p:nvPr/>
        </p:nvSpPr>
        <p:spPr>
          <a:xfrm>
            <a:off x="285750" y="4922397"/>
            <a:ext cx="2590800" cy="1879937"/>
          </a:xfrm>
          <a:prstGeom prst="roundRect">
            <a:avLst/>
          </a:prstGeom>
          <a:ln w="57150"/>
          <a:effectLst>
            <a:outerShdw blurRad="50800" dist="38100" dir="8100000" algn="tr"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lvl="0" algn="ctr" fontAlgn="base">
              <a:spcBef>
                <a:spcPct val="20000"/>
              </a:spcBef>
              <a:spcAft>
                <a:spcPct val="0"/>
              </a:spcAft>
            </a:pPr>
            <a:r>
              <a:rPr lang="en-US" sz="3000" kern="0" dirty="0">
                <a:solidFill>
                  <a:srgbClr val="000000"/>
                </a:solidFill>
              </a:rPr>
              <a:t>3- Make your clothing out of flour sacks</a:t>
            </a:r>
          </a:p>
          <a:p>
            <a:pPr algn="ctr"/>
            <a:r>
              <a:rPr lang="en-US" sz="2000" dirty="0">
                <a:solidFill>
                  <a:prstClr val="black"/>
                </a:solidFill>
                <a:latin typeface="Arial" panose="020B0604020202020204" pitchFamily="34" charset="0"/>
                <a:cs typeface="Arial" panose="020B0604020202020204" pitchFamily="34" charset="0"/>
              </a:rPr>
              <a:t> </a:t>
            </a:r>
          </a:p>
        </p:txBody>
      </p:sp>
      <p:sp>
        <p:nvSpPr>
          <p:cNvPr id="13" name="Rounded Rectangle 12"/>
          <p:cNvSpPr/>
          <p:nvPr/>
        </p:nvSpPr>
        <p:spPr>
          <a:xfrm>
            <a:off x="3202539" y="4953000"/>
            <a:ext cx="2590800" cy="1879937"/>
          </a:xfrm>
          <a:prstGeom prst="roundRect">
            <a:avLst/>
          </a:prstGeom>
          <a:ln w="57150"/>
          <a:effectLst>
            <a:outerShdw blurRad="50800" dist="38100" dir="8100000" algn="tr"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n-US" sz="3500" dirty="0">
                <a:solidFill>
                  <a:prstClr val="black"/>
                </a:solidFill>
                <a:latin typeface="+mj-lt"/>
                <a:cs typeface="Arial" panose="020B0604020202020204" pitchFamily="34" charset="0"/>
              </a:rPr>
              <a:t>6- Sell Apples</a:t>
            </a:r>
          </a:p>
        </p:txBody>
      </p:sp>
      <p:pic>
        <p:nvPicPr>
          <p:cNvPr id="1024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86098" y="876300"/>
            <a:ext cx="5210175" cy="4829175"/>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chemeClr val="accent1"/>
                </a:solidFill>
              </a14:hiddenFill>
            </a:ext>
          </a:extLst>
        </p:spPr>
      </p:pic>
      <p:pic>
        <p:nvPicPr>
          <p:cNvPr id="12" name="Picture 2" descr="A mother hides her face in shame in Chicago (1948). Forced with eviction and penniless, the parents literally put their children up for sale. This was not a jok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362277">
            <a:off x="3620966" y="880046"/>
            <a:ext cx="4568964" cy="529665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10243" name="Picture 3"/>
          <p:cNvPicPr>
            <a:picLocks noChangeAspect="1" noChangeArrowheads="1"/>
          </p:cNvPicPr>
          <p:nvPr/>
        </p:nvPicPr>
        <p:blipFill rotWithShape="1">
          <a:blip r:embed="rId6">
            <a:extLst>
              <a:ext uri="{28A0092B-C50C-407E-A947-70E740481C1C}">
                <a14:useLocalDpi xmlns:a14="http://schemas.microsoft.com/office/drawing/2010/main" val="0"/>
              </a:ext>
            </a:extLst>
          </a:blip>
          <a:srcRect l="20937" t="19727" r="6563" b="3516"/>
          <a:stretch/>
        </p:blipFill>
        <p:spPr bwMode="auto">
          <a:xfrm>
            <a:off x="5095362" y="3189458"/>
            <a:ext cx="4048638" cy="3429126"/>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p:spPr>
      </p:pic>
      <p:pic>
        <p:nvPicPr>
          <p:cNvPr id="10245" name="Picture 5"/>
          <p:cNvPicPr>
            <a:picLocks noChangeAspect="1" noChangeArrowheads="1"/>
          </p:cNvPicPr>
          <p:nvPr/>
        </p:nvPicPr>
        <p:blipFill rotWithShape="1">
          <a:blip r:embed="rId7">
            <a:extLst>
              <a:ext uri="{28A0092B-C50C-407E-A947-70E740481C1C}">
                <a14:useLocalDpi xmlns:a14="http://schemas.microsoft.com/office/drawing/2010/main" val="0"/>
              </a:ext>
            </a:extLst>
          </a:blip>
          <a:srcRect l="42813" t="8649" r="5625" b="9072"/>
          <a:stretch/>
        </p:blipFill>
        <p:spPr bwMode="auto">
          <a:xfrm>
            <a:off x="6000750" y="3013035"/>
            <a:ext cx="3143250" cy="3714751"/>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p:spPr>
      </p:pic>
      <p:pic>
        <p:nvPicPr>
          <p:cNvPr id="10244"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265524">
            <a:off x="6286526" y="1395411"/>
            <a:ext cx="2552700" cy="4048125"/>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0246" name="Picture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rot="680040">
            <a:off x="3723812" y="1020236"/>
            <a:ext cx="3986655" cy="5461171"/>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chemeClr val="accent1"/>
                </a:solidFill>
              </a14:hiddenFill>
            </a:ext>
          </a:extLst>
        </p:spPr>
      </p:pic>
      <p:pic>
        <p:nvPicPr>
          <p:cNvPr id="10247" name="Picture 7"/>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966728" y="1056486"/>
            <a:ext cx="3958071" cy="5442347"/>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chemeClr val="accent1"/>
                </a:solidFill>
              </a14:hiddenFill>
            </a:ext>
          </a:extLst>
        </p:spPr>
      </p:pic>
      <p:pic>
        <p:nvPicPr>
          <p:cNvPr id="12290" name="Picture 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482255" y="30163"/>
            <a:ext cx="706437" cy="884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Picture 19"/>
          <p:cNvPicPr>
            <a:picLocks noChangeAspect="1"/>
          </p:cNvPicPr>
          <p:nvPr/>
        </p:nvPicPr>
        <p:blipFill>
          <a:blip r:embed="rId12">
            <a:clrChange>
              <a:clrFrom>
                <a:srgbClr val="FFFFFF"/>
              </a:clrFrom>
              <a:clrTo>
                <a:srgbClr val="FFFFFF">
                  <a:alpha val="0"/>
                </a:srgbClr>
              </a:clrTo>
            </a:clrChange>
          </a:blip>
          <a:stretch>
            <a:fillRect/>
          </a:stretch>
        </p:blipFill>
        <p:spPr>
          <a:xfrm>
            <a:off x="8639318" y="228600"/>
            <a:ext cx="428482" cy="296641"/>
          </a:xfrm>
          <a:prstGeom prst="rect">
            <a:avLst/>
          </a:prstGeom>
        </p:spPr>
      </p:pic>
    </p:spTree>
    <p:extLst>
      <p:ext uri="{BB962C8B-B14F-4D97-AF65-F5344CB8AC3E}">
        <p14:creationId xmlns:p14="http://schemas.microsoft.com/office/powerpoint/2010/main" val="1886786806"/>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24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10242"/>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nodeType="clickEffect">
                                  <p:stCondLst>
                                    <p:cond delay="0"/>
                                  </p:stCondLst>
                                  <p:childTnLst>
                                    <p:set>
                                      <p:cBhvr>
                                        <p:cTn id="20" dur="1" fill="hold">
                                          <p:stCondLst>
                                            <p:cond delay="0"/>
                                          </p:stCondLst>
                                        </p:cTn>
                                        <p:tgtEl>
                                          <p:spTgt spid="12"/>
                                        </p:tgtEl>
                                        <p:attrNameLst>
                                          <p:attrName>style.visibility</p:attrName>
                                        </p:attrNameLst>
                                      </p:cBhvr>
                                      <p:to>
                                        <p:strVal val="hidden"/>
                                      </p:to>
                                    </p:set>
                                  </p:childTnLst>
                                </p:cTn>
                              </p:par>
                              <p:par>
                                <p:cTn id="21" presetID="1"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24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024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nodeType="clickEffect">
                                  <p:stCondLst>
                                    <p:cond delay="0"/>
                                  </p:stCondLst>
                                  <p:childTnLst>
                                    <p:set>
                                      <p:cBhvr>
                                        <p:cTn id="32" dur="1" fill="hold">
                                          <p:stCondLst>
                                            <p:cond delay="0"/>
                                          </p:stCondLst>
                                        </p:cTn>
                                        <p:tgtEl>
                                          <p:spTgt spid="10246"/>
                                        </p:tgtEl>
                                        <p:attrNameLst>
                                          <p:attrName>style.visibility</p:attrName>
                                        </p:attrNameLst>
                                      </p:cBhvr>
                                      <p:to>
                                        <p:strVal val="hidden"/>
                                      </p:to>
                                    </p:set>
                                  </p:childTnLst>
                                </p:cTn>
                              </p:par>
                              <p:par>
                                <p:cTn id="33" presetID="1" presetClass="exit" presetSubtype="0" fill="hold" nodeType="withEffect">
                                  <p:stCondLst>
                                    <p:cond delay="0"/>
                                  </p:stCondLst>
                                  <p:childTnLst>
                                    <p:set>
                                      <p:cBhvr>
                                        <p:cTn id="34" dur="1" fill="hold">
                                          <p:stCondLst>
                                            <p:cond delay="0"/>
                                          </p:stCondLst>
                                        </p:cTn>
                                        <p:tgtEl>
                                          <p:spTgt spid="10247"/>
                                        </p:tgtEl>
                                        <p:attrNameLst>
                                          <p:attrName>style.visibility</p:attrName>
                                        </p:attrNameLst>
                                      </p:cBhvr>
                                      <p:to>
                                        <p:strVal val="hidden"/>
                                      </p:to>
                                    </p:set>
                                  </p:childTnLst>
                                </p:cTn>
                              </p:par>
                              <p:par>
                                <p:cTn id="35" presetID="1" presetClass="entr" presetSubtype="0"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024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nodeType="clickEffect">
                                  <p:stCondLst>
                                    <p:cond delay="0"/>
                                  </p:stCondLst>
                                  <p:childTnLst>
                                    <p:set>
                                      <p:cBhvr>
                                        <p:cTn id="42" dur="1" fill="hold">
                                          <p:stCondLst>
                                            <p:cond delay="0"/>
                                          </p:stCondLst>
                                        </p:cTn>
                                        <p:tgtEl>
                                          <p:spTgt spid="10243"/>
                                        </p:tgtEl>
                                        <p:attrNameLst>
                                          <p:attrName>style.visibility</p:attrName>
                                        </p:attrNameLst>
                                      </p:cBhvr>
                                      <p:to>
                                        <p:strVal val="hidden"/>
                                      </p:to>
                                    </p:set>
                                  </p:childTnLst>
                                </p:cTn>
                              </p:par>
                              <p:par>
                                <p:cTn id="43" presetID="1" presetClass="entr" presetSubtype="0" fill="hold" grpId="0" nodeType="withEffect">
                                  <p:stCondLst>
                                    <p:cond delay="0"/>
                                  </p:stCondLst>
                                  <p:childTnLst>
                                    <p:set>
                                      <p:cBhvr>
                                        <p:cTn id="44" dur="1" fill="hold">
                                          <p:stCondLst>
                                            <p:cond delay="0"/>
                                          </p:stCondLst>
                                        </p:cTn>
                                        <p:tgtEl>
                                          <p:spTgt spid="19"/>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0245"/>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xit" presetSubtype="0" fill="hold" nodeType="clickEffect">
                                  <p:stCondLst>
                                    <p:cond delay="0"/>
                                  </p:stCondLst>
                                  <p:childTnLst>
                                    <p:set>
                                      <p:cBhvr>
                                        <p:cTn id="50" dur="1" fill="hold">
                                          <p:stCondLst>
                                            <p:cond delay="0"/>
                                          </p:stCondLst>
                                        </p:cTn>
                                        <p:tgtEl>
                                          <p:spTgt spid="10245"/>
                                        </p:tgtEl>
                                        <p:attrNameLst>
                                          <p:attrName>style.visibility</p:attrName>
                                        </p:attrNameLst>
                                      </p:cBhvr>
                                      <p:to>
                                        <p:strVal val="hidden"/>
                                      </p:to>
                                    </p:set>
                                  </p:childTnLst>
                                </p:cTn>
                              </p:par>
                              <p:par>
                                <p:cTn id="51" presetID="1" presetClass="entr" presetSubtype="0" fill="hold" grpId="0" nodeType="withEffect">
                                  <p:stCondLst>
                                    <p:cond delay="0"/>
                                  </p:stCondLst>
                                  <p:childTnLst>
                                    <p:set>
                                      <p:cBhvr>
                                        <p:cTn id="52" dur="1" fill="hold">
                                          <p:stCondLst>
                                            <p:cond delay="0"/>
                                          </p:stCondLst>
                                        </p:cTn>
                                        <p:tgtEl>
                                          <p:spTgt spid="13"/>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10244"/>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xit" presetSubtype="0" fill="hold" nodeType="clickEffect">
                                  <p:stCondLst>
                                    <p:cond delay="0"/>
                                  </p:stCondLst>
                                  <p:childTnLst>
                                    <p:set>
                                      <p:cBhvr>
                                        <p:cTn id="58" dur="1" fill="hold">
                                          <p:stCondLst>
                                            <p:cond delay="0"/>
                                          </p:stCondLst>
                                        </p:cTn>
                                        <p:tgtEl>
                                          <p:spTgt spid="10244"/>
                                        </p:tgtEl>
                                        <p:attrNameLst>
                                          <p:attrName>style.visibility</p:attrName>
                                        </p:attrNameLst>
                                      </p:cBhvr>
                                      <p:to>
                                        <p:strVal val="hidden"/>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7" grpId="0" animBg="1"/>
      <p:bldP spid="18" grpId="0" animBg="1"/>
      <p:bldP spid="19" grpId="0" animBg="1"/>
      <p:bldP spid="14" grpId="0"/>
      <p:bldP spid="10" grpId="0" animBg="1"/>
      <p:bldP spid="1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r="11111"/>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1" name="Picture 5"/>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45124" t="16471"/>
          <a:stretch/>
        </p:blipFill>
        <p:spPr bwMode="auto">
          <a:xfrm>
            <a:off x="4764206" y="2514600"/>
            <a:ext cx="762000" cy="893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2"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20714890">
            <a:off x="-129756" y="2287013"/>
            <a:ext cx="719010" cy="86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ctangle 8"/>
          <p:cNvSpPr/>
          <p:nvPr/>
        </p:nvSpPr>
        <p:spPr>
          <a:xfrm>
            <a:off x="3212625" y="-228600"/>
            <a:ext cx="3865162" cy="1569660"/>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9600" b="1" spc="150" dirty="0">
                <a:ln w="11430"/>
                <a:solidFill>
                  <a:srgbClr val="F8F8F8"/>
                </a:solidFill>
                <a:effectLst>
                  <a:glow rad="228600">
                    <a:srgbClr val="4F81BD">
                      <a:satMod val="175000"/>
                      <a:alpha val="40000"/>
                    </a:srgbClr>
                  </a:glow>
                  <a:outerShdw blurRad="25400" algn="tl" rotWithShape="0">
                    <a:srgbClr val="000000">
                      <a:alpha val="43000"/>
                    </a:srgbClr>
                  </a:outerShdw>
                </a:effectLst>
                <a:latin typeface="Palace Script MT" panose="030303020206070C0B05" pitchFamily="66" charset="0"/>
              </a:rPr>
              <a:t>Your Home</a:t>
            </a:r>
          </a:p>
        </p:txBody>
      </p:sp>
      <p:sp>
        <p:nvSpPr>
          <p:cNvPr id="4" name="Flowchart: Process 3"/>
          <p:cNvSpPr/>
          <p:nvPr/>
        </p:nvSpPr>
        <p:spPr>
          <a:xfrm>
            <a:off x="533400" y="349295"/>
            <a:ext cx="2438400" cy="2612269"/>
          </a:xfrm>
          <a:prstGeom prst="flowChartProcess">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n-US" sz="3000" dirty="0"/>
              <a:t>It wasn’t enough to save your house! </a:t>
            </a:r>
          </a:p>
        </p:txBody>
      </p:sp>
      <p:pic>
        <p:nvPicPr>
          <p:cNvPr id="11266" name="Picture 2"/>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0" b="100000" l="0" r="100000">
                        <a14:foregroundMark x1="2250" y1="32963" x2="6187" y2="91944"/>
                        <a14:foregroundMark x1="4893" y1="96204" x2="83858" y2="95648"/>
                        <a14:foregroundMark x1="88020" y1="30741" x2="88020" y2="60741"/>
                        <a14:foregroundMark x1="60967" y1="11296" x2="18954" y2="78981"/>
                        <a14:foregroundMark x1="34702" y1="78333" x2="75591" y2="68148"/>
                        <a14:foregroundMark x1="25309" y1="41574" x2="70529" y2="44630"/>
                        <a14:foregroundMark x1="56637" y1="31111" x2="68110" y2="61389"/>
                        <a14:foregroundMark x1="52531" y1="39444" x2="51969" y2="53611"/>
                      </a14:backgroundRemoval>
                    </a14:imgEffect>
                  </a14:imgLayer>
                </a14:imgProps>
              </a:ext>
              <a:ext uri="{28A0092B-C50C-407E-A947-70E740481C1C}">
                <a14:useLocalDpi xmlns:a14="http://schemas.microsoft.com/office/drawing/2010/main" val="0"/>
              </a:ext>
            </a:extLst>
          </a:blip>
          <a:srcRect/>
          <a:stretch>
            <a:fillRect/>
          </a:stretch>
        </p:blipFill>
        <p:spPr bwMode="auto">
          <a:xfrm>
            <a:off x="1" y="1261523"/>
            <a:ext cx="9182100" cy="5577428"/>
          </a:xfrm>
          <a:prstGeom prst="rect">
            <a:avLst/>
          </a:prstGeom>
          <a:noFill/>
          <a:ln>
            <a:noFill/>
          </a:ln>
          <a:effectLst>
            <a:glow rad="228600">
              <a:schemeClr val="accent3">
                <a:satMod val="175000"/>
                <a:alpha val="4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74622265"/>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2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213" y="0"/>
            <a:ext cx="9242426"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itle 1"/>
          <p:cNvSpPr txBox="1">
            <a:spLocks/>
          </p:cNvSpPr>
          <p:nvPr/>
        </p:nvSpPr>
        <p:spPr>
          <a:xfrm>
            <a:off x="3813780" y="114300"/>
            <a:ext cx="5398483" cy="1143000"/>
          </a:xfrm>
          <a:prstGeom prst="rect">
            <a:avLst/>
          </a:prstGeom>
        </p:spPr>
        <p:txBody>
          <a:bodyPr vert="horz" lIns="91440" tIns="45720" rIns="91440" bIns="45720" rtlCol="0" anchor="ctr">
            <a:normAutofit fontScale="92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a:solidFill>
                  <a:schemeClr val="bg1"/>
                </a:solidFill>
                <a:effectLst>
                  <a:glow rad="342900">
                    <a:srgbClr val="FF0000">
                      <a:alpha val="63000"/>
                    </a:srgbClr>
                  </a:glow>
                </a:effectLst>
                <a:latin typeface="Bodoni MT Black" panose="02070A03080606020203" pitchFamily="18" charset="0"/>
              </a:rPr>
              <a:t>With no home, you move to a </a:t>
            </a:r>
            <a:r>
              <a:rPr lang="en-US" sz="2800" dirty="0" err="1">
                <a:solidFill>
                  <a:schemeClr val="bg1"/>
                </a:solidFill>
                <a:effectLst>
                  <a:glow rad="342900">
                    <a:srgbClr val="FF0000">
                      <a:alpha val="63000"/>
                    </a:srgbClr>
                  </a:glow>
                </a:effectLst>
                <a:latin typeface="Bodoni MT Black" panose="02070A03080606020203" pitchFamily="18" charset="0"/>
              </a:rPr>
              <a:t>Hooverville</a:t>
            </a:r>
            <a:r>
              <a:rPr lang="en-US" sz="2800" dirty="0">
                <a:solidFill>
                  <a:schemeClr val="bg1"/>
                </a:solidFill>
                <a:effectLst>
                  <a:glow rad="342900">
                    <a:srgbClr val="FF0000">
                      <a:alpha val="63000"/>
                    </a:srgbClr>
                  </a:glow>
                </a:effectLst>
                <a:latin typeface="Bodoni MT Black" panose="02070A03080606020203" pitchFamily="18" charset="0"/>
              </a:rPr>
              <a:t> in Washington DC </a:t>
            </a:r>
          </a:p>
        </p:txBody>
      </p:sp>
    </p:spTree>
    <p:extLst>
      <p:ext uri="{BB962C8B-B14F-4D97-AF65-F5344CB8AC3E}">
        <p14:creationId xmlns:p14="http://schemas.microsoft.com/office/powerpoint/2010/main" val="3419134311"/>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xmlns:p14="http://schemas.microsoft.com/office/powerpoint/2010/main" spd="slow">
        <p:checker/>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213" y="0"/>
            <a:ext cx="9242426"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itle 1"/>
          <p:cNvSpPr txBox="1">
            <a:spLocks/>
          </p:cNvSpPr>
          <p:nvPr/>
        </p:nvSpPr>
        <p:spPr>
          <a:xfrm>
            <a:off x="342900" y="19050"/>
            <a:ext cx="8907463"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6000" dirty="0">
                <a:solidFill>
                  <a:srgbClr val="FFFFFF"/>
                </a:solidFill>
                <a:effectLst>
                  <a:glow rad="342900">
                    <a:srgbClr val="FF0000">
                      <a:alpha val="63000"/>
                    </a:srgbClr>
                  </a:glow>
                </a:effectLst>
                <a:latin typeface="Bodoni MT Black" panose="02070A03080606020203" pitchFamily="18" charset="0"/>
              </a:rPr>
              <a:t>HOOVERVILLES</a:t>
            </a:r>
          </a:p>
        </p:txBody>
      </p:sp>
      <p:sp>
        <p:nvSpPr>
          <p:cNvPr id="3" name="Rectangle 2"/>
          <p:cNvSpPr/>
          <p:nvPr/>
        </p:nvSpPr>
        <p:spPr>
          <a:xfrm>
            <a:off x="304800" y="1257300"/>
            <a:ext cx="4572000" cy="5509200"/>
          </a:xfrm>
          <a:prstGeom prst="rect">
            <a:avLst/>
          </a:prstGeom>
        </p:spPr>
        <p:txBody>
          <a:bodyPr>
            <a:spAutoFit/>
          </a:bodyPr>
          <a:lstStyle/>
          <a:p>
            <a:pPr marL="285750" lvl="0" indent="-285750" eaLnBrk="0" fontAlgn="base" hangingPunct="0">
              <a:spcBef>
                <a:spcPct val="0"/>
              </a:spcBef>
              <a:spcAft>
                <a:spcPct val="0"/>
              </a:spcAft>
              <a:buFont typeface="Arial" panose="020B0604020202020204" pitchFamily="34" charset="0"/>
              <a:buChar char="•"/>
            </a:pPr>
            <a:r>
              <a:rPr lang="en-US" altLang="en-US" sz="3200" b="1" dirty="0">
                <a:solidFill>
                  <a:schemeClr val="bg1"/>
                </a:solidFill>
                <a:effectLst>
                  <a:glow rad="304800">
                    <a:schemeClr val="tx2"/>
                  </a:glow>
                </a:effectLst>
              </a:rPr>
              <a:t>A "</a:t>
            </a:r>
            <a:r>
              <a:rPr lang="en-US" altLang="en-US" sz="3200" b="1" dirty="0" err="1">
                <a:solidFill>
                  <a:schemeClr val="bg1"/>
                </a:solidFill>
                <a:effectLst>
                  <a:glow rad="304800">
                    <a:schemeClr val="tx2"/>
                  </a:glow>
                </a:effectLst>
              </a:rPr>
              <a:t>Hooverville</a:t>
            </a:r>
            <a:r>
              <a:rPr lang="en-US" altLang="en-US" sz="3200" b="1" dirty="0">
                <a:solidFill>
                  <a:schemeClr val="bg1"/>
                </a:solidFill>
                <a:effectLst>
                  <a:glow rad="304800">
                    <a:schemeClr val="tx2"/>
                  </a:glow>
                </a:effectLst>
              </a:rPr>
              <a:t>"  or shanty town was a community of houses or “</a:t>
            </a:r>
            <a:r>
              <a:rPr lang="en-US" altLang="en-US" sz="3200" b="1" dirty="0" err="1">
                <a:solidFill>
                  <a:schemeClr val="bg1"/>
                </a:solidFill>
                <a:effectLst>
                  <a:glow rad="304800">
                    <a:schemeClr val="tx2"/>
                  </a:glow>
                </a:effectLst>
              </a:rPr>
              <a:t>shantys</a:t>
            </a:r>
            <a:r>
              <a:rPr lang="en-US" altLang="en-US" sz="3200" b="1" dirty="0">
                <a:solidFill>
                  <a:schemeClr val="bg1"/>
                </a:solidFill>
                <a:effectLst>
                  <a:glow rad="304800">
                    <a:schemeClr val="tx2"/>
                  </a:glow>
                </a:effectLst>
              </a:rPr>
              <a:t>” made from scraps they could find</a:t>
            </a:r>
          </a:p>
          <a:p>
            <a:pPr marL="285750" lvl="0" indent="-285750" eaLnBrk="0" fontAlgn="base" hangingPunct="0">
              <a:spcBef>
                <a:spcPct val="0"/>
              </a:spcBef>
              <a:spcAft>
                <a:spcPct val="0"/>
              </a:spcAft>
              <a:buFont typeface="Arial" panose="020B0604020202020204" pitchFamily="34" charset="0"/>
              <a:buChar char="•"/>
            </a:pPr>
            <a:r>
              <a:rPr lang="en-US" altLang="en-US" sz="3200" b="1" dirty="0">
                <a:solidFill>
                  <a:schemeClr val="bg1"/>
                </a:solidFill>
                <a:effectLst>
                  <a:glow rad="304800">
                    <a:schemeClr val="tx2"/>
                  </a:glow>
                </a:effectLst>
              </a:rPr>
              <a:t>By calling them “</a:t>
            </a:r>
            <a:r>
              <a:rPr lang="en-US" altLang="en-US" sz="3200" b="1" dirty="0" err="1">
                <a:solidFill>
                  <a:schemeClr val="bg1"/>
                </a:solidFill>
                <a:effectLst>
                  <a:glow rad="304800">
                    <a:schemeClr val="tx2"/>
                  </a:glow>
                </a:effectLst>
              </a:rPr>
              <a:t>Hoovervilles</a:t>
            </a:r>
            <a:r>
              <a:rPr lang="en-US" altLang="en-US" sz="3200" b="1" dirty="0">
                <a:solidFill>
                  <a:schemeClr val="bg1"/>
                </a:solidFill>
                <a:effectLst>
                  <a:glow rad="304800">
                    <a:schemeClr val="tx2"/>
                  </a:glow>
                </a:effectLst>
              </a:rPr>
              <a:t>” people conveyed their disgust and disappointment with Hoover. </a:t>
            </a:r>
            <a:r>
              <a:rPr lang="en-US" altLang="en-US" sz="3200" dirty="0">
                <a:solidFill>
                  <a:schemeClr val="bg1"/>
                </a:solidFill>
                <a:effectLst>
                  <a:glow rad="304800">
                    <a:schemeClr val="tx2"/>
                  </a:glow>
                </a:effectLst>
              </a:rPr>
              <a:t> </a:t>
            </a:r>
          </a:p>
        </p:txBody>
      </p:sp>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669283">
            <a:off x="4898555" y="1507118"/>
            <a:ext cx="3980329" cy="4229100"/>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chemeClr val="accent1"/>
                </a:solidFill>
              </a14:hiddenFill>
            </a:ext>
          </a:extLst>
        </p:spPr>
      </p:pic>
      <p:pic>
        <p:nvPicPr>
          <p:cNvPr id="2" name="Picture 2" descr="http://cdn.history.com/sites/2/2013/12/hooverville-hero-H.jpeg"/>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9912" b="97797" l="1800" r="96040"/>
                    </a14:imgEffect>
                  </a14:imgLayer>
                </a14:imgProps>
              </a:ext>
              <a:ext uri="{28A0092B-C50C-407E-A947-70E740481C1C}">
                <a14:useLocalDpi xmlns:a14="http://schemas.microsoft.com/office/drawing/2010/main" val="0"/>
              </a:ext>
            </a:extLst>
          </a:blip>
          <a:srcRect/>
          <a:stretch>
            <a:fillRect/>
          </a:stretch>
        </p:blipFill>
        <p:spPr bwMode="auto">
          <a:xfrm>
            <a:off x="5628637" y="1162050"/>
            <a:ext cx="3564576" cy="11650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9320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p:txBody>
          <a:bodyPr/>
          <a:lstStyle/>
          <a:p>
            <a:endParaRPr lang="en-US"/>
          </a:p>
        </p:txBody>
      </p:sp>
      <p:sp>
        <p:nvSpPr>
          <p:cNvPr id="4" name="Text Placeholder 3"/>
          <p:cNvSpPr>
            <a:spLocks noGrp="1"/>
          </p:cNvSpPr>
          <p:nvPr>
            <p:ph type="body" sz="half" idx="2"/>
          </p:nvPr>
        </p:nvSpPr>
        <p:spPr/>
        <p:txBody>
          <a:bodyPr/>
          <a:lstStyle/>
          <a:p>
            <a:endParaRPr lang="en-US"/>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0"/>
            <a:ext cx="92964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ounded Rectangular Callout 4"/>
          <p:cNvSpPr/>
          <p:nvPr/>
        </p:nvSpPr>
        <p:spPr bwMode="auto">
          <a:xfrm>
            <a:off x="2971800" y="228600"/>
            <a:ext cx="2438400" cy="1676400"/>
          </a:xfrm>
          <a:prstGeom prst="wedgeRoundRectCallout">
            <a:avLst>
              <a:gd name="adj1" fmla="val 83073"/>
              <a:gd name="adj2" fmla="val -20395"/>
              <a:gd name="adj3" fmla="val 16667"/>
            </a:avLst>
          </a:prstGeom>
          <a:ln w="38100">
            <a:headEnd type="none" w="med" len="med"/>
            <a:tailEnd type="none" w="med" len="med"/>
          </a:ln>
          <a:extLst/>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3400" b="0" i="0" u="none" strike="noStrike" cap="none" normalizeH="0" baseline="0" dirty="0">
                <a:ln>
                  <a:noFill/>
                </a:ln>
                <a:solidFill>
                  <a:schemeClr val="tx1"/>
                </a:solidFill>
                <a:effectLst/>
                <a:latin typeface="Times" pitchFamily="18" charset="0"/>
              </a:rPr>
              <a:t>Hi</a:t>
            </a:r>
            <a:r>
              <a:rPr kumimoji="0" lang="en-US" sz="3400" b="0" i="0" u="none" strike="noStrike" cap="none" normalizeH="0" dirty="0">
                <a:ln>
                  <a:noFill/>
                </a:ln>
                <a:solidFill>
                  <a:schemeClr val="tx1"/>
                </a:solidFill>
                <a:effectLst/>
                <a:latin typeface="Times" pitchFamily="18" charset="0"/>
              </a:rPr>
              <a:t> Neighbor!</a:t>
            </a:r>
            <a:endParaRPr kumimoji="0" lang="en-US" sz="3400" b="0" i="0" u="none" strike="noStrike" cap="none" normalizeH="0" baseline="0" dirty="0">
              <a:ln>
                <a:noFill/>
              </a:ln>
              <a:solidFill>
                <a:schemeClr val="tx1"/>
              </a:solidFill>
              <a:effectLst/>
              <a:latin typeface="Times" pitchFamily="18" charset="0"/>
            </a:endParaRPr>
          </a:p>
        </p:txBody>
      </p:sp>
    </p:spTree>
    <p:extLst>
      <p:ext uri="{BB962C8B-B14F-4D97-AF65-F5344CB8AC3E}">
        <p14:creationId xmlns:p14="http://schemas.microsoft.com/office/powerpoint/2010/main" val="268818102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xmlns:p14="http://schemas.microsoft.com/office/powerpoint/2010/mai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p:txBody>
          <a:bodyPr/>
          <a:lstStyle/>
          <a:p>
            <a:endParaRPr lang="en-US"/>
          </a:p>
        </p:txBody>
      </p:sp>
      <p:sp>
        <p:nvSpPr>
          <p:cNvPr id="4" name="Text Placeholder 3"/>
          <p:cNvSpPr>
            <a:spLocks noGrp="1"/>
          </p:cNvSpPr>
          <p:nvPr>
            <p:ph type="body" sz="half" idx="2"/>
          </p:nvPr>
        </p:nvSpPr>
        <p:spPr/>
        <p:txBody>
          <a:bodyPr/>
          <a:lstStyle/>
          <a:p>
            <a:endParaRPr lang="en-US"/>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9050"/>
            <a:ext cx="9210379" cy="687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ounded Rectangular Callout 5"/>
          <p:cNvSpPr/>
          <p:nvPr/>
        </p:nvSpPr>
        <p:spPr bwMode="auto">
          <a:xfrm>
            <a:off x="1371600" y="2286000"/>
            <a:ext cx="2438400" cy="1447800"/>
          </a:xfrm>
          <a:prstGeom prst="wedgeRoundRectCallout">
            <a:avLst>
              <a:gd name="adj1" fmla="val 79948"/>
              <a:gd name="adj2" fmla="val -44259"/>
              <a:gd name="adj3" fmla="val 16667"/>
            </a:avLst>
          </a:prstGeom>
          <a:ln w="38100">
            <a:headEnd type="none" w="med" len="med"/>
            <a:tailEnd type="none" w="med" len="med"/>
          </a:ln>
          <a:extLst/>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3400" b="0" i="0" u="none" strike="noStrike" cap="none" normalizeH="0" baseline="0" dirty="0">
                <a:ln>
                  <a:noFill/>
                </a:ln>
                <a:solidFill>
                  <a:schemeClr val="tx1"/>
                </a:solidFill>
                <a:effectLst/>
                <a:latin typeface="Times" pitchFamily="18" charset="0"/>
              </a:rPr>
              <a:t>Any spare food?</a:t>
            </a:r>
          </a:p>
        </p:txBody>
      </p:sp>
    </p:spTree>
    <p:extLst>
      <p:ext uri="{BB962C8B-B14F-4D97-AF65-F5344CB8AC3E}">
        <p14:creationId xmlns:p14="http://schemas.microsoft.com/office/powerpoint/2010/main" val="347488985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457200"/>
            <a:ext cx="10287000" cy="79415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 Placeholder 3"/>
          <p:cNvSpPr>
            <a:spLocks noGrp="1"/>
          </p:cNvSpPr>
          <p:nvPr>
            <p:ph type="body" sz="half" idx="2"/>
          </p:nvPr>
        </p:nvSpPr>
        <p:spPr/>
        <p:txBody>
          <a:bodyPr/>
          <a:lstStyle/>
          <a:p>
            <a:endParaRPr lang="en-US" dirty="0"/>
          </a:p>
        </p:txBody>
      </p:sp>
      <p:pic>
        <p:nvPicPr>
          <p:cNvPr id="133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37746" y="914400"/>
            <a:ext cx="3982403" cy="5638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4"/>
          <p:cNvPicPr>
            <a:picLocks noChangeAspect="1" noChangeArrowheads="1"/>
          </p:cNvPicPr>
          <p:nvPr/>
        </p:nvPicPr>
        <p:blipFill rotWithShape="1">
          <a:blip r:embed="rId4">
            <a:duotone>
              <a:prstClr val="black"/>
              <a:schemeClr val="accent3">
                <a:tint val="45000"/>
                <a:satMod val="400000"/>
              </a:schemeClr>
            </a:duotone>
            <a:extLst>
              <a:ext uri="{28A0092B-C50C-407E-A947-70E740481C1C}">
                <a14:useLocalDpi xmlns:a14="http://schemas.microsoft.com/office/drawing/2010/main" val="0"/>
              </a:ext>
            </a:extLst>
          </a:blip>
          <a:srcRect b="6793"/>
          <a:stretch/>
        </p:blipFill>
        <p:spPr bwMode="auto">
          <a:xfrm>
            <a:off x="685800" y="952500"/>
            <a:ext cx="3978640" cy="5562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
        <p:nvSpPr>
          <p:cNvPr id="7" name="Rectangle 6"/>
          <p:cNvSpPr/>
          <p:nvPr/>
        </p:nvSpPr>
        <p:spPr>
          <a:xfrm>
            <a:off x="-2094" y="-6013"/>
            <a:ext cx="9146094" cy="1015663"/>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6000" b="1" spc="150" dirty="0">
                <a:ln w="11430"/>
                <a:solidFill>
                  <a:srgbClr val="F8F8F8"/>
                </a:solidFill>
                <a:effectLst>
                  <a:glow rad="228600">
                    <a:schemeClr val="accent6">
                      <a:satMod val="175000"/>
                      <a:alpha val="40000"/>
                    </a:schemeClr>
                  </a:glow>
                  <a:outerShdw blurRad="25400" algn="tl" rotWithShape="0">
                    <a:srgbClr val="000000">
                      <a:alpha val="43000"/>
                    </a:srgbClr>
                  </a:outerShdw>
                </a:effectLst>
                <a:latin typeface="Bodoni MT Black" panose="02070A03080606020203" pitchFamily="18" charset="0"/>
              </a:rPr>
              <a:t>Life has changed a lot</a:t>
            </a:r>
          </a:p>
        </p:txBody>
      </p:sp>
    </p:spTree>
    <p:extLst>
      <p:ext uri="{BB962C8B-B14F-4D97-AF65-F5344CB8AC3E}">
        <p14:creationId xmlns:p14="http://schemas.microsoft.com/office/powerpoint/2010/main" val="156966133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xmlns:p14="http://schemas.microsoft.com/office/powerpoint/2010/mai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72"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3088" y="-539750"/>
            <a:ext cx="10290176" cy="794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6" name="Picture 2" descr="http://nhdjmblacktuesday.weebly.com/uploads/1/6/1/2/16127522/5584662_ori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401932">
            <a:off x="824294" y="3611883"/>
            <a:ext cx="3915255" cy="2603644"/>
          </a:xfrm>
          <a:prstGeom prst="roundRect">
            <a:avLst>
              <a:gd name="adj" fmla="val 8594"/>
            </a:avLst>
          </a:prstGeom>
          <a:solidFill>
            <a:srgbClr val="FFFFFF">
              <a:shade val="85000"/>
            </a:srgbClr>
          </a:solidFill>
          <a:ln>
            <a:noFill/>
          </a:ln>
          <a:effectLst/>
          <a:extLst/>
        </p:spPr>
      </p:pic>
      <p:sp>
        <p:nvSpPr>
          <p:cNvPr id="7" name="Rectangle 6"/>
          <p:cNvSpPr/>
          <p:nvPr/>
        </p:nvSpPr>
        <p:spPr>
          <a:xfrm>
            <a:off x="959922" y="6250333"/>
            <a:ext cx="2890817" cy="369332"/>
          </a:xfrm>
          <a:prstGeom prst="rect">
            <a:avLst/>
          </a:prstGeom>
        </p:spPr>
        <p:txBody>
          <a:bodyPr wrap="square">
            <a:spAutoFit/>
          </a:bodyPr>
          <a:lstStyle/>
          <a:p>
            <a:r>
              <a:rPr lang="en-US" dirty="0">
                <a:solidFill>
                  <a:schemeClr val="bg1"/>
                </a:solidFill>
                <a:latin typeface="Open Sans"/>
              </a:rPr>
              <a:t>“Hoover Blankets” </a:t>
            </a:r>
            <a:endParaRPr lang="en-US" dirty="0">
              <a:solidFill>
                <a:schemeClr val="bg1"/>
              </a:solidFill>
            </a:endParaRPr>
          </a:p>
        </p:txBody>
      </p:sp>
      <p:pic>
        <p:nvPicPr>
          <p:cNvPr id="1126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391081">
            <a:off x="6069448" y="217525"/>
            <a:ext cx="2793290" cy="3718877"/>
          </a:xfrm>
          <a:prstGeom prst="roundRect">
            <a:avLst>
              <a:gd name="adj" fmla="val 8594"/>
            </a:avLst>
          </a:prstGeom>
          <a:solidFill>
            <a:srgbClr val="FFFFFF">
              <a:shade val="85000"/>
            </a:srgbClr>
          </a:solidFill>
          <a:ln>
            <a:noFill/>
          </a:ln>
          <a:effectLst/>
          <a:extLs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6705600" y="3336716"/>
            <a:ext cx="1774845" cy="369332"/>
          </a:xfrm>
          <a:prstGeom prst="rect">
            <a:avLst/>
          </a:prstGeom>
        </p:spPr>
        <p:txBody>
          <a:bodyPr wrap="none">
            <a:spAutoFit/>
          </a:bodyPr>
          <a:lstStyle/>
          <a:p>
            <a:r>
              <a:rPr lang="en-US" dirty="0">
                <a:solidFill>
                  <a:schemeClr val="bg1"/>
                </a:solidFill>
                <a:latin typeface="Open Sans"/>
              </a:rPr>
              <a:t>“Hoover Flags” </a:t>
            </a:r>
            <a:endParaRPr lang="en-US" dirty="0">
              <a:solidFill>
                <a:schemeClr val="bg1"/>
              </a:solidFill>
            </a:endParaRPr>
          </a:p>
        </p:txBody>
      </p:sp>
      <p:pic>
        <p:nvPicPr>
          <p:cNvPr id="11269" name="Picture 5" descr="http://www.ecommcode.com/hoover/hooveronline/HooverCRB/images/crb_images_a2/1915-26.jpg"/>
          <p:cNvPicPr>
            <a:picLocks noChangeAspect="1" noChangeArrowheads="1"/>
          </p:cNvPicPr>
          <p:nvPr/>
        </p:nvPicPr>
        <p:blipFill rotWithShape="1">
          <a:blip r:embed="rId5">
            <a:extLst>
              <a:ext uri="{28A0092B-C50C-407E-A947-70E740481C1C}">
                <a14:useLocalDpi xmlns:a14="http://schemas.microsoft.com/office/drawing/2010/main" val="0"/>
              </a:ext>
            </a:extLst>
          </a:blip>
          <a:srcRect b="14157"/>
          <a:stretch/>
        </p:blipFill>
        <p:spPr bwMode="auto">
          <a:xfrm rot="21150919">
            <a:off x="423593" y="1023550"/>
            <a:ext cx="3513454" cy="2527466"/>
          </a:xfrm>
          <a:prstGeom prst="roundRect">
            <a:avLst>
              <a:gd name="adj" fmla="val 8594"/>
            </a:avLst>
          </a:prstGeom>
          <a:solidFill>
            <a:srgbClr val="FFFFFF">
              <a:shade val="85000"/>
            </a:srgbClr>
          </a:solidFill>
          <a:ln>
            <a:noFill/>
          </a:ln>
          <a:effectLst/>
          <a:extLst/>
        </p:spPr>
      </p:pic>
      <p:sp>
        <p:nvSpPr>
          <p:cNvPr id="9" name="Rectangle 8"/>
          <p:cNvSpPr/>
          <p:nvPr/>
        </p:nvSpPr>
        <p:spPr>
          <a:xfrm>
            <a:off x="3933387" y="1065793"/>
            <a:ext cx="1934014" cy="1477328"/>
          </a:xfrm>
          <a:prstGeom prst="rect">
            <a:avLst/>
          </a:prstGeom>
        </p:spPr>
        <p:txBody>
          <a:bodyPr wrap="square">
            <a:spAutoFit/>
          </a:bodyPr>
          <a:lstStyle/>
          <a:p>
            <a:pPr algn="ctr"/>
            <a:r>
              <a:rPr lang="en-US" sz="1500" dirty="0">
                <a:solidFill>
                  <a:schemeClr val="bg1"/>
                </a:solidFill>
                <a:latin typeface="Open Sans"/>
              </a:rPr>
              <a:t>When soles wore out of shoes, the cardboard used to replace them was dubbed “Hoover Leather</a:t>
            </a:r>
            <a:r>
              <a:rPr lang="en-US" sz="1500" dirty="0">
                <a:solidFill>
                  <a:srgbClr val="101010"/>
                </a:solidFill>
                <a:latin typeface="Open Sans"/>
              </a:rPr>
              <a:t>” </a:t>
            </a:r>
            <a:endParaRPr lang="en-US" sz="1500" dirty="0"/>
          </a:p>
        </p:txBody>
      </p:sp>
      <p:pic>
        <p:nvPicPr>
          <p:cNvPr id="11271" name="Picture 7" descr="http://t1.gstatic.com/images?q=tbn:ANd9GcQUkm83souNB32QVG_PXocNR3tzWl6A1sx2p7dfgc19dDUMtlhD">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59434" y="4267200"/>
            <a:ext cx="4341747" cy="167591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6" name="Rectangle 5"/>
          <p:cNvSpPr/>
          <p:nvPr/>
        </p:nvSpPr>
        <p:spPr>
          <a:xfrm>
            <a:off x="124368" y="138194"/>
            <a:ext cx="6324600" cy="584775"/>
          </a:xfrm>
          <a:prstGeom prst="rect">
            <a:avLst/>
          </a:prstGeom>
          <a:solidFill>
            <a:srgbClr val="EE5120"/>
          </a:solidFill>
        </p:spPr>
        <p:style>
          <a:lnRef idx="0">
            <a:schemeClr val="accent2"/>
          </a:lnRef>
          <a:fillRef idx="3">
            <a:schemeClr val="accent2"/>
          </a:fillRef>
          <a:effectRef idx="3">
            <a:schemeClr val="accent2"/>
          </a:effectRef>
          <a:fontRef idx="minor">
            <a:schemeClr val="lt1"/>
          </a:fontRef>
        </p:style>
        <p:txBody>
          <a:bodyPr wrap="square">
            <a:spAutoFit/>
          </a:bodyPr>
          <a:lstStyle/>
          <a:p>
            <a:pPr algn="ctr"/>
            <a:r>
              <a:rPr lang="en-US" sz="1600" dirty="0">
                <a:solidFill>
                  <a:schemeClr val="bg1"/>
                </a:solidFill>
                <a:latin typeface="Open Sans"/>
              </a:rPr>
              <a:t>In addition to the term “</a:t>
            </a:r>
            <a:r>
              <a:rPr lang="en-US" sz="1600" dirty="0" err="1">
                <a:solidFill>
                  <a:schemeClr val="bg1"/>
                </a:solidFill>
                <a:latin typeface="Open Sans"/>
              </a:rPr>
              <a:t>Hooverville</a:t>
            </a:r>
            <a:r>
              <a:rPr lang="en-US" sz="1600" dirty="0">
                <a:solidFill>
                  <a:schemeClr val="bg1"/>
                </a:solidFill>
                <a:latin typeface="Open Sans"/>
              </a:rPr>
              <a:t>,” President Hoover’s name was used mockingly in other ways during the Great Depression. </a:t>
            </a:r>
            <a:endParaRPr lang="en-US" sz="1600" dirty="0">
              <a:solidFill>
                <a:schemeClr val="bg1"/>
              </a:solidFill>
            </a:endParaRPr>
          </a:p>
        </p:txBody>
      </p:sp>
      <p:sp>
        <p:nvSpPr>
          <p:cNvPr id="14" name="Rectangle 13"/>
          <p:cNvSpPr/>
          <p:nvPr/>
        </p:nvSpPr>
        <p:spPr>
          <a:xfrm>
            <a:off x="5867400" y="6065667"/>
            <a:ext cx="2890817" cy="369332"/>
          </a:xfrm>
          <a:prstGeom prst="rect">
            <a:avLst/>
          </a:prstGeom>
        </p:spPr>
        <p:txBody>
          <a:bodyPr wrap="square">
            <a:spAutoFit/>
          </a:bodyPr>
          <a:lstStyle/>
          <a:p>
            <a:r>
              <a:rPr lang="en-US" dirty="0">
                <a:solidFill>
                  <a:schemeClr val="bg1"/>
                </a:solidFill>
                <a:latin typeface="Open Sans"/>
              </a:rPr>
              <a:t>“Hoover Wagon” </a:t>
            </a:r>
            <a:endParaRPr lang="en-US" dirty="0">
              <a:solidFill>
                <a:schemeClr val="bg1"/>
              </a:solidFill>
            </a:endParaRPr>
          </a:p>
        </p:txBody>
      </p:sp>
    </p:spTree>
    <p:extLst>
      <p:ext uri="{BB962C8B-B14F-4D97-AF65-F5344CB8AC3E}">
        <p14:creationId xmlns:p14="http://schemas.microsoft.com/office/powerpoint/2010/main" val="29761909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17183" t="4256" r="11009" b="-1"/>
          <a:stretch/>
        </p:blipFill>
        <p:spPr>
          <a:xfrm>
            <a:off x="1" y="-1"/>
            <a:ext cx="9144000" cy="6858001"/>
          </a:xfrm>
          <a:prstGeom prst="rect">
            <a:avLst/>
          </a:prstGeom>
        </p:spPr>
      </p:pic>
      <p:sp>
        <p:nvSpPr>
          <p:cNvPr id="6" name="Rectangle 5"/>
          <p:cNvSpPr/>
          <p:nvPr/>
        </p:nvSpPr>
        <p:spPr>
          <a:xfrm>
            <a:off x="4419600" y="914400"/>
            <a:ext cx="4572000" cy="5016758"/>
          </a:xfrm>
          <a:prstGeom prst="rect">
            <a:avLst/>
          </a:prstGeom>
        </p:spPr>
        <p:txBody>
          <a:bodyPr>
            <a:spAutoFit/>
          </a:bodyPr>
          <a:lstStyle/>
          <a:p>
            <a:pPr lvl="0" algn="ctr" eaLnBrk="0" fontAlgn="base" hangingPunct="0">
              <a:spcBef>
                <a:spcPct val="0"/>
              </a:spcBef>
              <a:spcAft>
                <a:spcPct val="0"/>
              </a:spcAft>
            </a:pPr>
            <a:r>
              <a:rPr lang="en-US" altLang="en-US" sz="3200" b="1" dirty="0">
                <a:solidFill>
                  <a:schemeClr val="bg1"/>
                </a:solidFill>
                <a:effectLst>
                  <a:glow rad="304800">
                    <a:schemeClr val="tx2"/>
                  </a:glow>
                </a:effectLst>
              </a:rPr>
              <a:t>Part of the reason you came to DC to set up your Shanty was to show your support for the passage of the </a:t>
            </a:r>
            <a:r>
              <a:rPr lang="en-US" altLang="en-US" sz="3200" b="1" dirty="0">
                <a:solidFill>
                  <a:srgbClr val="FF0000"/>
                </a:solidFill>
                <a:effectLst>
                  <a:glow rad="304800">
                    <a:schemeClr val="tx2"/>
                  </a:glow>
                </a:effectLst>
              </a:rPr>
              <a:t>PUTNAM BILL</a:t>
            </a:r>
            <a:r>
              <a:rPr lang="en-US" altLang="en-US" sz="3200" b="1" dirty="0">
                <a:solidFill>
                  <a:schemeClr val="bg1"/>
                </a:solidFill>
                <a:effectLst>
                  <a:glow rad="304800">
                    <a:schemeClr val="tx2"/>
                  </a:glow>
                </a:effectLst>
              </a:rPr>
              <a:t>.  If Congress passes the </a:t>
            </a:r>
            <a:r>
              <a:rPr lang="en-US" altLang="en-US" sz="3200" b="1" dirty="0">
                <a:solidFill>
                  <a:srgbClr val="FF0000"/>
                </a:solidFill>
                <a:effectLst>
                  <a:glow rad="304800">
                    <a:schemeClr val="tx2"/>
                  </a:glow>
                </a:effectLst>
              </a:rPr>
              <a:t>PUTNAM BILL</a:t>
            </a:r>
            <a:r>
              <a:rPr lang="en-US" altLang="en-US" sz="3200" b="1" dirty="0">
                <a:solidFill>
                  <a:schemeClr val="bg1"/>
                </a:solidFill>
                <a:effectLst>
                  <a:glow rad="304800">
                    <a:schemeClr val="tx2"/>
                  </a:glow>
                </a:effectLst>
              </a:rPr>
              <a:t>  it would be VERY beneficial for </a:t>
            </a:r>
            <a:r>
              <a:rPr lang="en-US" altLang="en-US" sz="3200" b="1" dirty="0">
                <a:solidFill>
                  <a:srgbClr val="00B0F0"/>
                </a:solidFill>
                <a:effectLst>
                  <a:glow rad="304800">
                    <a:schemeClr val="tx2"/>
                  </a:glow>
                </a:effectLst>
              </a:rPr>
              <a:t>WWI Veterans</a:t>
            </a:r>
            <a:r>
              <a:rPr lang="en-US" altLang="en-US" sz="3200" b="1" dirty="0">
                <a:solidFill>
                  <a:schemeClr val="bg1"/>
                </a:solidFill>
                <a:effectLst>
                  <a:glow rad="304800">
                    <a:schemeClr val="tx2"/>
                  </a:glow>
                </a:effectLst>
              </a:rPr>
              <a:t> like yourself.</a:t>
            </a:r>
            <a:endParaRPr lang="en-US" altLang="en-US" sz="3200" dirty="0">
              <a:solidFill>
                <a:schemeClr val="bg1"/>
              </a:solidFill>
              <a:effectLst>
                <a:glow rad="304800">
                  <a:schemeClr val="tx2"/>
                </a:glow>
              </a:effectLst>
            </a:endParaRPr>
          </a:p>
        </p:txBody>
      </p:sp>
      <p:pic>
        <p:nvPicPr>
          <p:cNvPr id="17411" name="Picture 3"/>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100000" l="9602" r="89930">
                        <a14:foregroundMark x1="43794" y1="5183" x2="47073" y2="18598"/>
                        <a14:foregroundMark x1="51288" y1="17378" x2="62529" y2="21646"/>
                        <a14:foregroundMark x1="45199" y1="5793" x2="50351" y2="10671"/>
                        <a14:foregroundMark x1="27400" y1="10061" x2="27400" y2="10061"/>
                        <a14:foregroundMark x1="45433" y1="4573" x2="45433" y2="4573"/>
                        <a14:foregroundMark x1="43326" y1="4116" x2="43326" y2="4116"/>
                        <a14:foregroundMark x1="41452" y1="3811" x2="41452" y2="3811"/>
                        <a14:backgroundMark x1="23185" y1="88415" x2="28337" y2="97561"/>
                        <a14:backgroundMark x1="42389" y1="2134" x2="66276" y2="2744"/>
                        <a14:backgroundMark x1="40515" y1="1524" x2="40515" y2="1524"/>
                        <a14:backgroundMark x1="38173" y1="3354" x2="41452" y2="2439"/>
                        <a14:backgroundMark x1="58782" y1="15549" x2="58782" y2="15549"/>
                        <a14:backgroundMark x1="53396" y1="3049" x2="59485" y2="8841"/>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762000" y="94626"/>
            <a:ext cx="4495800" cy="6906896"/>
          </a:xfrm>
          <a:prstGeom prst="rect">
            <a:avLst/>
          </a:prstGeom>
          <a:noFill/>
          <a:ln>
            <a:noFill/>
          </a:ln>
          <a:effectLst>
            <a:glow rad="228600">
              <a:schemeClr val="accent4">
                <a:satMod val="175000"/>
                <a:alpha val="4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41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312683"/>
            <a:ext cx="9220200" cy="6761480"/>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a:extLst/>
        </p:spPr>
      </p:pic>
      <p:pic>
        <p:nvPicPr>
          <p:cNvPr id="17414" name="Picture 6" descr="http://www.trbimg.com/img-1391117519/turbine/chi-bonus30truck-20130312/48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820400" y="543736"/>
            <a:ext cx="8793613" cy="6082249"/>
          </a:xfrm>
          <a:prstGeom prst="rect">
            <a:avLst/>
          </a:prstGeom>
          <a:noFill/>
          <a:extLst>
            <a:ext uri="{909E8E84-426E-40DD-AFC4-6F175D3DCCD1}">
              <a14:hiddenFill xmlns:a14="http://schemas.microsoft.com/office/drawing/2010/main">
                <a:solidFill>
                  <a:srgbClr val="FFFFFF"/>
                </a:solidFill>
              </a14:hiddenFill>
            </a:ext>
          </a:extLst>
        </p:spPr>
      </p:pic>
      <p:pic>
        <p:nvPicPr>
          <p:cNvPr id="17416" name="Picture 8" descr="http://2.bp.blogspot.com/-Mw-kcGybx_Y/Uo-gqN8WoJI/AAAAAAAAApE/y_ghfIGFAlY/s640/at0058g_2s_B.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9584" y="1676400"/>
            <a:ext cx="10410690" cy="409920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spTree>
    <p:extLst>
      <p:ext uri="{BB962C8B-B14F-4D97-AF65-F5344CB8AC3E}">
        <p14:creationId xmlns:p14="http://schemas.microsoft.com/office/powerpoint/2010/main" val="4175611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4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17412"/>
                                        </p:tgtEl>
                                        <p:attrNameLst>
                                          <p:attrName>style.visibility</p:attrName>
                                        </p:attrNameLst>
                                      </p:cBhvr>
                                      <p:to>
                                        <p:strVal val="visible"/>
                                      </p:to>
                                    </p:set>
                                    <p:animEffect transition="in" filter="barn(inVertical)">
                                      <p:cBhvr>
                                        <p:cTn id="13" dur="500"/>
                                        <p:tgtEl>
                                          <p:spTgt spid="17412"/>
                                        </p:tgtEl>
                                      </p:cBhvr>
                                    </p:animEffect>
                                  </p:childTnLst>
                                </p:cTn>
                              </p:par>
                            </p:childTnLst>
                          </p:cTn>
                        </p:par>
                      </p:childTnLst>
                    </p:cTn>
                  </p:par>
                  <p:par>
                    <p:cTn id="14" fill="hold">
                      <p:stCondLst>
                        <p:cond delay="indefinite"/>
                      </p:stCondLst>
                      <p:childTnLst>
                        <p:par>
                          <p:cTn id="15" fill="hold">
                            <p:stCondLst>
                              <p:cond delay="0"/>
                            </p:stCondLst>
                            <p:childTnLst>
                              <p:par>
                                <p:cTn id="16" presetID="63" presetClass="path" presetSubtype="0" decel="100000" fill="hold" nodeType="clickEffect">
                                  <p:stCondLst>
                                    <p:cond delay="0"/>
                                  </p:stCondLst>
                                  <p:childTnLst>
                                    <p:animMotion origin="layout" path="M -2.20573 0.14837 L 0.25157 0.14398 " pathEditMode="relative" rAng="0" ptsTypes="AA">
                                      <p:cBhvr>
                                        <p:cTn id="17" dur="10000" spd="-100000" fill="hold"/>
                                        <p:tgtEl>
                                          <p:spTgt spid="17414"/>
                                        </p:tgtEl>
                                        <p:attrNameLst>
                                          <p:attrName>ppt_x</p:attrName>
                                          <p:attrName>ppt_y</p:attrName>
                                        </p:attrNameLst>
                                      </p:cBhvr>
                                      <p:rCtr x="122865" y="-231"/>
                                    </p:animMotion>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174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_vector-camouflage-seamless-background-prev1-by-dragon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5" name="Rectangle 3"/>
          <p:cNvSpPr>
            <a:spLocks noGrp="1" noChangeArrowheads="1"/>
          </p:cNvSpPr>
          <p:nvPr>
            <p:ph type="body" sz="half" idx="1"/>
          </p:nvPr>
        </p:nvSpPr>
        <p:spPr>
          <a:xfrm>
            <a:off x="228600" y="1447800"/>
            <a:ext cx="4800600" cy="5105400"/>
          </a:xfrm>
          <a:solidFill>
            <a:schemeClr val="bg1">
              <a:alpha val="72156"/>
            </a:schemeClr>
          </a:solidFill>
          <a:ln w="76200">
            <a:solidFill>
              <a:srgbClr val="808000"/>
            </a:solidFill>
            <a:miter lim="800000"/>
            <a:headEnd/>
            <a:tailEnd/>
          </a:ln>
        </p:spPr>
        <p:txBody>
          <a:bodyPr/>
          <a:lstStyle/>
          <a:p>
            <a:pPr eaLnBrk="1" hangingPunct="1"/>
            <a:r>
              <a:rPr lang="en-US" altLang="en-US" sz="2800" b="1" dirty="0"/>
              <a:t>Spring of 1932 about 15,000 World War I vets arrived in Washington to support the passage of the proposed Putnam Bill </a:t>
            </a:r>
          </a:p>
          <a:p>
            <a:pPr eaLnBrk="1" hangingPunct="1"/>
            <a:r>
              <a:rPr lang="en-US" altLang="en-US" sz="2800" b="1" dirty="0"/>
              <a:t>If the bill passed WWI Vets would be issued a $1000 bonus immediately instead of waiting until its scheduled date of 1945</a:t>
            </a:r>
          </a:p>
        </p:txBody>
      </p:sp>
      <p:pic>
        <p:nvPicPr>
          <p:cNvPr id="23556" name="Picture 5" descr="bonus_army_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74625">
            <a:off x="5334000" y="1600200"/>
            <a:ext cx="3497263" cy="4772025"/>
          </a:xfrm>
          <a:prstGeom prst="rect">
            <a:avLst/>
          </a:prstGeom>
          <a:noFill/>
          <a:ln w="76200">
            <a:solidFill>
              <a:srgbClr val="008000"/>
            </a:solidFill>
            <a:miter lim="800000"/>
            <a:headEnd/>
            <a:tailEnd/>
          </a:ln>
          <a:extLst>
            <a:ext uri="{909E8E84-426E-40DD-AFC4-6F175D3DCCD1}">
              <a14:hiddenFill xmlns:a14="http://schemas.microsoft.com/office/drawing/2010/main">
                <a:solidFill>
                  <a:srgbClr val="FFFFFF"/>
                </a:solidFill>
              </a14:hiddenFill>
            </a:ext>
          </a:extLst>
        </p:spPr>
      </p:pic>
      <p:sp>
        <p:nvSpPr>
          <p:cNvPr id="23557" name="AutoShape 6"/>
          <p:cNvSpPr>
            <a:spLocks noChangeArrowheads="1"/>
          </p:cNvSpPr>
          <p:nvPr/>
        </p:nvSpPr>
        <p:spPr bwMode="auto">
          <a:xfrm>
            <a:off x="4953000" y="2133600"/>
            <a:ext cx="1828800" cy="1600200"/>
          </a:xfrm>
          <a:prstGeom prst="wedgeEllipseCallout">
            <a:avLst>
              <a:gd name="adj1" fmla="val 31079"/>
              <a:gd name="adj2" fmla="val 92856"/>
            </a:avLst>
          </a:prstGeom>
          <a:solidFill>
            <a:schemeClr val="bg1"/>
          </a:solidFill>
          <a:ln w="57150">
            <a:solidFill>
              <a:schemeClr val="tx1"/>
            </a:solidFill>
            <a:miter lim="800000"/>
            <a:headEnd/>
            <a:tailEnd/>
          </a:ln>
        </p:spPr>
        <p:txBody>
          <a:bodyP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pPr algn="ctr" eaLnBrk="0" fontAlgn="base" hangingPunct="0">
              <a:spcBef>
                <a:spcPct val="0"/>
              </a:spcBef>
              <a:spcAft>
                <a:spcPct val="0"/>
              </a:spcAft>
            </a:pPr>
            <a:endParaRPr lang="en-US" altLang="en-US">
              <a:solidFill>
                <a:srgbClr val="000000"/>
              </a:solidFill>
            </a:endParaRPr>
          </a:p>
        </p:txBody>
      </p:sp>
      <p:sp>
        <p:nvSpPr>
          <p:cNvPr id="23558" name="Text Box 7"/>
          <p:cNvSpPr txBox="1">
            <a:spLocks noChangeArrowheads="1"/>
          </p:cNvSpPr>
          <p:nvPr/>
        </p:nvSpPr>
        <p:spPr bwMode="auto">
          <a:xfrm>
            <a:off x="5029200" y="2362200"/>
            <a:ext cx="1676400"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pPr algn="ctr" eaLnBrk="0" fontAlgn="base" hangingPunct="0">
              <a:spcBef>
                <a:spcPct val="50000"/>
              </a:spcBef>
              <a:spcAft>
                <a:spcPct val="0"/>
              </a:spcAft>
            </a:pPr>
            <a:r>
              <a:rPr lang="en-US" altLang="en-US">
                <a:solidFill>
                  <a:srgbClr val="000000"/>
                </a:solidFill>
              </a:rPr>
              <a:t>Pay us our bonus early!</a:t>
            </a:r>
          </a:p>
        </p:txBody>
      </p:sp>
      <p:pic>
        <p:nvPicPr>
          <p:cNvPr id="23559" name="Picture 8" descr="MC900250754[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67600" y="5222875"/>
            <a:ext cx="1676400" cy="163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WordArt 4"/>
          <p:cNvSpPr>
            <a:spLocks noChangeArrowheads="1" noChangeShapeType="1" noTextEdit="1"/>
          </p:cNvSpPr>
          <p:nvPr/>
        </p:nvSpPr>
        <p:spPr bwMode="auto">
          <a:xfrm>
            <a:off x="609003" y="228600"/>
            <a:ext cx="8001000" cy="1143000"/>
          </a:xfrm>
          <a:prstGeom prst="rect">
            <a:avLst/>
          </a:prstGeom>
        </p:spPr>
        <p:txBody>
          <a:bodyPr wrap="none" fromWordArt="1">
            <a:prstTxWarp prst="textCanUp">
              <a:avLst>
                <a:gd name="adj" fmla="val 85713"/>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eaLnBrk="0" fontAlgn="base" hangingPunct="0">
              <a:spcBef>
                <a:spcPct val="0"/>
              </a:spcBef>
              <a:spcAft>
                <a:spcPct val="0"/>
              </a:spcAft>
              <a:defRPr/>
            </a:pPr>
            <a:r>
              <a:rPr lang="en-US" sz="3600" b="1" kern="10" dirty="0">
                <a:ln w="11430"/>
                <a:gradFill>
                  <a:gsLst>
                    <a:gs pos="0">
                      <a:srgbClr val="DDEBCF"/>
                    </a:gs>
                    <a:gs pos="50000">
                      <a:srgbClr val="9CB86E"/>
                    </a:gs>
                    <a:gs pos="100000">
                      <a:srgbClr val="156B13"/>
                    </a:gs>
                  </a:gsLst>
                  <a:lin ang="5400000" scaled="0"/>
                </a:gradFill>
                <a:effectLst>
                  <a:glow rad="228600">
                    <a:schemeClr val="accent4">
                      <a:satMod val="175000"/>
                      <a:alpha val="40000"/>
                    </a:schemeClr>
                  </a:glow>
                  <a:outerShdw blurRad="50800" dist="39000" dir="5460000" algn="tl">
                    <a:srgbClr val="000000">
                      <a:alpha val="38000"/>
                    </a:srgbClr>
                  </a:outerShdw>
                </a:effectLst>
                <a:latin typeface="Bodoni MT Black" panose="02070A03080606020203" pitchFamily="18" charset="0"/>
              </a:rPr>
              <a:t>Bonus Army</a:t>
            </a:r>
          </a:p>
        </p:txBody>
      </p:sp>
    </p:spTree>
    <p:extLst>
      <p:ext uri="{BB962C8B-B14F-4D97-AF65-F5344CB8AC3E}">
        <p14:creationId xmlns:p14="http://schemas.microsoft.com/office/powerpoint/2010/main" val="22605908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5" descr="ExplorePAHistory-a0k7c6-a_34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79" name="Picture 7" descr="oa0l6s"/>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391400" y="0"/>
            <a:ext cx="17526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39943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4" name="Picture 11" descr="ExplorePAHistory-a0k7c9-a_349"/>
          <p:cNvPicPr>
            <a:picLocks noChangeAspect="1" noChangeArrowheads="1"/>
          </p:cNvPicPr>
          <p:nvPr/>
        </p:nvPicPr>
        <p:blipFill rotWithShape="1">
          <a:blip r:embed="rId2">
            <a:extLst>
              <a:ext uri="{28A0092B-C50C-407E-A947-70E740481C1C}">
                <a14:useLocalDpi xmlns:a14="http://schemas.microsoft.com/office/drawing/2010/main" val="0"/>
              </a:ext>
            </a:extLst>
          </a:blip>
          <a:srcRect t="7294"/>
          <a:stretch/>
        </p:blipFill>
        <p:spPr bwMode="auto">
          <a:xfrm>
            <a:off x="-47296" y="0"/>
            <a:ext cx="9167648" cy="685787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5606" name="Picture 12" descr="rejected"/>
          <p:cNvPicPr>
            <a:picLocks noChangeAspect="1" noChangeArrowheads="1"/>
          </p:cNvPicPr>
          <p:nvPr/>
        </p:nvPicPr>
        <p:blipFill>
          <a:blip r:embed="rId3">
            <a:clrChange>
              <a:clrFrom>
                <a:srgbClr val="8282FE"/>
              </a:clrFrom>
              <a:clrTo>
                <a:srgbClr val="8282FE">
                  <a:alpha val="0"/>
                </a:srgbClr>
              </a:clrTo>
            </a:clrChange>
            <a:extLst>
              <a:ext uri="{28A0092B-C50C-407E-A947-70E740481C1C}">
                <a14:useLocalDpi xmlns:a14="http://schemas.microsoft.com/office/drawing/2010/main" val="0"/>
              </a:ext>
            </a:extLst>
          </a:blip>
          <a:srcRect/>
          <a:stretch>
            <a:fillRect/>
          </a:stretch>
        </p:blipFill>
        <p:spPr bwMode="auto">
          <a:xfrm>
            <a:off x="6019800" y="4156020"/>
            <a:ext cx="2895600" cy="270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381000" y="1524000"/>
            <a:ext cx="4572000" cy="4401205"/>
          </a:xfrm>
          <a:prstGeom prst="rect">
            <a:avLst/>
          </a:prstGeom>
        </p:spPr>
        <p:txBody>
          <a:bodyPr>
            <a:spAutoFit/>
          </a:bodyPr>
          <a:lstStyle/>
          <a:p>
            <a:pPr marL="457200" indent="-457200">
              <a:buFont typeface="Arial" panose="020B0604020202020204" pitchFamily="34" charset="0"/>
              <a:buChar char="•"/>
            </a:pPr>
            <a:r>
              <a:rPr lang="en-US" altLang="en-US" sz="3500" b="1" dirty="0">
                <a:solidFill>
                  <a:schemeClr val="bg1"/>
                </a:solidFill>
                <a:effectLst>
                  <a:glow rad="127000">
                    <a:schemeClr val="tx1"/>
                  </a:glow>
                </a:effectLst>
              </a:rPr>
              <a:t>On June 17, 1932 the Senate voted down the Putnam Bill</a:t>
            </a:r>
          </a:p>
          <a:p>
            <a:pPr marL="457200" indent="-457200">
              <a:buFont typeface="Arial" panose="020B0604020202020204" pitchFamily="34" charset="0"/>
              <a:buChar char="•"/>
            </a:pPr>
            <a:r>
              <a:rPr lang="en-US" altLang="en-US" sz="3500" b="1" dirty="0">
                <a:solidFill>
                  <a:schemeClr val="bg1"/>
                </a:solidFill>
                <a:effectLst>
                  <a:glow rad="127000">
                    <a:schemeClr val="tx1"/>
                  </a:glow>
                </a:effectLst>
              </a:rPr>
              <a:t>Hoover called the Bonus marchers, “Communists and criminals”</a:t>
            </a:r>
          </a:p>
        </p:txBody>
      </p:sp>
      <p:sp>
        <p:nvSpPr>
          <p:cNvPr id="9" name="WordArt 4"/>
          <p:cNvSpPr>
            <a:spLocks noChangeArrowheads="1" noChangeShapeType="1" noTextEdit="1"/>
          </p:cNvSpPr>
          <p:nvPr/>
        </p:nvSpPr>
        <p:spPr bwMode="auto">
          <a:xfrm>
            <a:off x="609003" y="228600"/>
            <a:ext cx="8001000" cy="1143000"/>
          </a:xfrm>
          <a:prstGeom prst="rect">
            <a:avLst/>
          </a:prstGeom>
        </p:spPr>
        <p:txBody>
          <a:bodyPr wrap="none" fromWordArt="1">
            <a:prstTxWarp prst="textCanUp">
              <a:avLst>
                <a:gd name="adj" fmla="val 85713"/>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eaLnBrk="0" fontAlgn="base" hangingPunct="0">
              <a:spcBef>
                <a:spcPct val="0"/>
              </a:spcBef>
              <a:spcAft>
                <a:spcPct val="0"/>
              </a:spcAft>
              <a:defRPr/>
            </a:pPr>
            <a:r>
              <a:rPr lang="en-US" sz="3600" b="1" kern="10" dirty="0">
                <a:ln w="11430"/>
                <a:gradFill>
                  <a:gsLst>
                    <a:gs pos="0">
                      <a:srgbClr val="DDEBCF"/>
                    </a:gs>
                    <a:gs pos="50000">
                      <a:srgbClr val="9CB86E"/>
                    </a:gs>
                    <a:gs pos="100000">
                      <a:srgbClr val="156B13"/>
                    </a:gs>
                  </a:gsLst>
                  <a:lin ang="5400000" scaled="0"/>
                </a:gradFill>
                <a:effectLst>
                  <a:glow rad="228600">
                    <a:schemeClr val="accent4">
                      <a:satMod val="175000"/>
                      <a:alpha val="40000"/>
                    </a:schemeClr>
                  </a:glow>
                  <a:outerShdw blurRad="50800" dist="39000" dir="5460000" algn="tl">
                    <a:srgbClr val="000000">
                      <a:alpha val="38000"/>
                    </a:srgbClr>
                  </a:outerShdw>
                </a:effectLst>
                <a:latin typeface="Bodoni MT Black" panose="02070A03080606020203" pitchFamily="18" charset="0"/>
              </a:rPr>
              <a:t>Putnam Bill Rejected</a:t>
            </a:r>
          </a:p>
        </p:txBody>
      </p:sp>
    </p:spTree>
    <p:extLst>
      <p:ext uri="{BB962C8B-B14F-4D97-AF65-F5344CB8AC3E}">
        <p14:creationId xmlns:p14="http://schemas.microsoft.com/office/powerpoint/2010/main" val="3120615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60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538" y="0"/>
            <a:ext cx="9364663"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4535213" y="1791635"/>
            <a:ext cx="4572000" cy="4939814"/>
          </a:xfrm>
          <a:prstGeom prst="rect">
            <a:avLst/>
          </a:prstGeom>
        </p:spPr>
        <p:txBody>
          <a:bodyPr>
            <a:spAutoFit/>
          </a:bodyPr>
          <a:lstStyle/>
          <a:p>
            <a:pPr marL="342900" lvl="0" indent="-342900" fontAlgn="base">
              <a:lnSpc>
                <a:spcPct val="90000"/>
              </a:lnSpc>
              <a:spcBef>
                <a:spcPct val="20000"/>
              </a:spcBef>
              <a:spcAft>
                <a:spcPct val="0"/>
              </a:spcAft>
              <a:buFontTx/>
              <a:buChar char="•"/>
            </a:pPr>
            <a:r>
              <a:rPr lang="en-US" altLang="en-US" sz="3000" b="1" kern="0" dirty="0">
                <a:solidFill>
                  <a:schemeClr val="bg1"/>
                </a:solidFill>
                <a:effectLst>
                  <a:glow rad="355600">
                    <a:schemeClr val="tx2"/>
                  </a:glow>
                </a:effectLst>
              </a:rPr>
              <a:t>MacArthur’s 12</a:t>
            </a:r>
            <a:r>
              <a:rPr lang="en-US" altLang="en-US" sz="3000" b="1" kern="0" baseline="30000" dirty="0">
                <a:solidFill>
                  <a:schemeClr val="bg1"/>
                </a:solidFill>
                <a:effectLst>
                  <a:glow rad="355600">
                    <a:schemeClr val="tx2"/>
                  </a:glow>
                </a:effectLst>
              </a:rPr>
              <a:t>th</a:t>
            </a:r>
            <a:r>
              <a:rPr lang="en-US" altLang="en-US" sz="3000" b="1" kern="0" dirty="0">
                <a:solidFill>
                  <a:schemeClr val="bg1"/>
                </a:solidFill>
                <a:effectLst>
                  <a:glow rad="355600">
                    <a:schemeClr val="tx2"/>
                  </a:glow>
                </a:effectLst>
              </a:rPr>
              <a:t> infantry gassed more than 1,000 marchers, including an 11-month old baby, who died</a:t>
            </a:r>
          </a:p>
          <a:p>
            <a:pPr marL="800100" lvl="1" indent="-342900" fontAlgn="base">
              <a:lnSpc>
                <a:spcPct val="90000"/>
              </a:lnSpc>
              <a:spcBef>
                <a:spcPct val="20000"/>
              </a:spcBef>
              <a:spcAft>
                <a:spcPct val="0"/>
              </a:spcAft>
              <a:buFontTx/>
              <a:buChar char="•"/>
            </a:pPr>
            <a:r>
              <a:rPr lang="en-US" altLang="en-US" sz="3000" b="1" kern="0" dirty="0">
                <a:solidFill>
                  <a:schemeClr val="bg1"/>
                </a:solidFill>
                <a:effectLst>
                  <a:glow rad="355600">
                    <a:schemeClr val="tx2"/>
                  </a:glow>
                </a:effectLst>
              </a:rPr>
              <a:t>Burned down </a:t>
            </a:r>
            <a:r>
              <a:rPr lang="en-US" altLang="en-US" sz="3000" b="1" kern="0" dirty="0" err="1">
                <a:solidFill>
                  <a:schemeClr val="bg1"/>
                </a:solidFill>
                <a:effectLst>
                  <a:glow rad="355600">
                    <a:schemeClr val="tx2"/>
                  </a:glow>
                </a:effectLst>
              </a:rPr>
              <a:t>Shantys</a:t>
            </a:r>
            <a:endParaRPr lang="en-US" altLang="en-US" sz="3000" b="1" kern="0" dirty="0">
              <a:solidFill>
                <a:schemeClr val="bg1"/>
              </a:solidFill>
              <a:effectLst>
                <a:glow rad="355600">
                  <a:schemeClr val="tx2"/>
                </a:glow>
              </a:effectLst>
            </a:endParaRPr>
          </a:p>
          <a:p>
            <a:pPr marL="342900" lvl="0" indent="-342900" fontAlgn="base">
              <a:lnSpc>
                <a:spcPct val="90000"/>
              </a:lnSpc>
              <a:spcBef>
                <a:spcPct val="20000"/>
              </a:spcBef>
              <a:spcAft>
                <a:spcPct val="0"/>
              </a:spcAft>
              <a:buFontTx/>
              <a:buChar char="•"/>
            </a:pPr>
            <a:r>
              <a:rPr lang="en-US" altLang="en-US" sz="3000" b="1" kern="0" dirty="0">
                <a:solidFill>
                  <a:schemeClr val="bg1"/>
                </a:solidFill>
                <a:effectLst>
                  <a:glow rad="355600">
                    <a:schemeClr val="tx2"/>
                  </a:glow>
                </a:effectLst>
              </a:rPr>
              <a:t>Two vets were shot and scores injured</a:t>
            </a:r>
          </a:p>
          <a:p>
            <a:pPr marL="342900" lvl="0" indent="-342900" fontAlgn="base">
              <a:lnSpc>
                <a:spcPct val="90000"/>
              </a:lnSpc>
              <a:spcBef>
                <a:spcPct val="20000"/>
              </a:spcBef>
              <a:spcAft>
                <a:spcPct val="0"/>
              </a:spcAft>
              <a:buFontTx/>
              <a:buChar char="•"/>
            </a:pPr>
            <a:r>
              <a:rPr lang="en-US" altLang="en-US" sz="3000" b="1" kern="0" dirty="0">
                <a:solidFill>
                  <a:schemeClr val="bg1"/>
                </a:solidFill>
                <a:effectLst>
                  <a:glow rad="355600">
                    <a:schemeClr val="tx2"/>
                  </a:glow>
                </a:effectLst>
              </a:rPr>
              <a:t>Americans were outraged with Hoover</a:t>
            </a:r>
            <a:endParaRPr lang="en-US" altLang="en-US" sz="3000" kern="0" dirty="0">
              <a:solidFill>
                <a:schemeClr val="bg1"/>
              </a:solidFill>
              <a:effectLst>
                <a:glow rad="355600">
                  <a:schemeClr val="tx2"/>
                </a:glow>
              </a:effectLst>
            </a:endParaRPr>
          </a:p>
        </p:txBody>
      </p:sp>
      <p:sp>
        <p:nvSpPr>
          <p:cNvPr id="3" name="Rectangle 2"/>
          <p:cNvSpPr/>
          <p:nvPr/>
        </p:nvSpPr>
        <p:spPr>
          <a:xfrm>
            <a:off x="375745" y="1722385"/>
            <a:ext cx="4154213" cy="4154984"/>
          </a:xfrm>
          <a:prstGeom prst="rect">
            <a:avLst/>
          </a:prstGeom>
        </p:spPr>
        <p:txBody>
          <a:bodyPr wrap="square">
            <a:spAutoFit/>
          </a:bodyPr>
          <a:lstStyle/>
          <a:p>
            <a:pPr marL="457200" indent="-457200">
              <a:lnSpc>
                <a:spcPct val="80000"/>
              </a:lnSpc>
              <a:buFont typeface="Arial" panose="020B0604020202020204" pitchFamily="34" charset="0"/>
              <a:buChar char="•"/>
            </a:pPr>
            <a:r>
              <a:rPr lang="en-US" altLang="en-US" sz="3000" b="1" dirty="0">
                <a:solidFill>
                  <a:schemeClr val="bg1"/>
                </a:solidFill>
                <a:effectLst>
                  <a:glow rad="139700">
                    <a:schemeClr val="tx2"/>
                  </a:glow>
                </a:effectLst>
              </a:rPr>
              <a:t>Hoover told the Bonus marchers to go home– most did</a:t>
            </a:r>
          </a:p>
          <a:p>
            <a:pPr marL="457200" indent="-457200">
              <a:lnSpc>
                <a:spcPct val="80000"/>
              </a:lnSpc>
              <a:buFont typeface="Arial" panose="020B0604020202020204" pitchFamily="34" charset="0"/>
              <a:buChar char="•"/>
            </a:pPr>
            <a:r>
              <a:rPr lang="en-US" altLang="en-US" sz="3000" b="1" dirty="0">
                <a:solidFill>
                  <a:schemeClr val="bg1"/>
                </a:solidFill>
                <a:effectLst>
                  <a:glow rad="139700">
                    <a:schemeClr val="tx2"/>
                  </a:glow>
                </a:effectLst>
              </a:rPr>
              <a:t>2,000 refused to leave</a:t>
            </a:r>
          </a:p>
          <a:p>
            <a:pPr marL="457200" indent="-457200">
              <a:lnSpc>
                <a:spcPct val="80000"/>
              </a:lnSpc>
              <a:buFont typeface="Arial" panose="020B0604020202020204" pitchFamily="34" charset="0"/>
              <a:buChar char="•"/>
            </a:pPr>
            <a:r>
              <a:rPr lang="en-US" altLang="en-US" sz="3000" b="1" dirty="0">
                <a:solidFill>
                  <a:schemeClr val="bg1"/>
                </a:solidFill>
                <a:effectLst>
                  <a:glow rad="139700">
                    <a:schemeClr val="tx2"/>
                  </a:glow>
                </a:effectLst>
              </a:rPr>
              <a:t>Hoover sent a force of 1,000 soldiers under the command of General Douglas MacArthur and his aide Dwight Eisenhower</a:t>
            </a:r>
          </a:p>
        </p:txBody>
      </p:sp>
      <p:sp>
        <p:nvSpPr>
          <p:cNvPr id="11" name="WordArt 4"/>
          <p:cNvSpPr>
            <a:spLocks noChangeArrowheads="1" noChangeShapeType="1" noTextEdit="1"/>
          </p:cNvSpPr>
          <p:nvPr/>
        </p:nvSpPr>
        <p:spPr bwMode="auto">
          <a:xfrm>
            <a:off x="609003" y="228600"/>
            <a:ext cx="8001000" cy="1143000"/>
          </a:xfrm>
          <a:prstGeom prst="rect">
            <a:avLst/>
          </a:prstGeom>
        </p:spPr>
        <p:txBody>
          <a:bodyPr wrap="none" fromWordArt="1">
            <a:prstTxWarp prst="textCanUp">
              <a:avLst>
                <a:gd name="adj" fmla="val 85713"/>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eaLnBrk="0" fontAlgn="base" hangingPunct="0">
              <a:spcBef>
                <a:spcPct val="0"/>
              </a:spcBef>
              <a:spcAft>
                <a:spcPct val="0"/>
              </a:spcAft>
              <a:defRPr/>
            </a:pPr>
            <a:r>
              <a:rPr lang="en-US" sz="3600" b="1" kern="10" dirty="0">
                <a:ln w="11430"/>
                <a:gradFill>
                  <a:gsLst>
                    <a:gs pos="0">
                      <a:srgbClr val="DDEBCF"/>
                    </a:gs>
                    <a:gs pos="50000">
                      <a:srgbClr val="9CB86E"/>
                    </a:gs>
                    <a:gs pos="100000">
                      <a:srgbClr val="156B13"/>
                    </a:gs>
                  </a:gsLst>
                  <a:lin ang="5400000" scaled="0"/>
                </a:gradFill>
                <a:effectLst>
                  <a:glow rad="228600">
                    <a:schemeClr val="accent4">
                      <a:satMod val="175000"/>
                      <a:alpha val="40000"/>
                    </a:schemeClr>
                  </a:glow>
                  <a:outerShdw blurRad="50800" dist="39000" dir="5460000" algn="tl">
                    <a:srgbClr val="000000">
                      <a:alpha val="38000"/>
                    </a:srgbClr>
                  </a:outerShdw>
                </a:effectLst>
                <a:latin typeface="Bodoni MT Black" panose="02070A03080606020203" pitchFamily="18" charset="0"/>
              </a:rPr>
              <a:t>Marchers Clash with Soldiers</a:t>
            </a:r>
          </a:p>
        </p:txBody>
      </p:sp>
      <p:pic>
        <p:nvPicPr>
          <p:cNvPr id="27653" name="Picture 9" descr="mp2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406273">
            <a:off x="4073879" y="1865852"/>
            <a:ext cx="4824413" cy="3740150"/>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rgbClr val="FFFFFF"/>
                </a:solidFill>
              </a14:hiddenFill>
            </a:ext>
          </a:extLst>
        </p:spPr>
      </p:pic>
      <p:pic>
        <p:nvPicPr>
          <p:cNvPr id="27651" name="Picture 3" descr="bonus7"/>
          <p:cNvPicPr>
            <a:picLocks noGrp="1" noChangeAspect="1" noChangeArrowheads="1"/>
          </p:cNvPicPr>
          <p:nvPr>
            <p:ph sz="half" idx="1"/>
          </p:nvPr>
        </p:nvPicPr>
        <p:blipFill>
          <a:blip r:embed="rId4">
            <a:extLst>
              <a:ext uri="{28A0092B-C50C-407E-A947-70E740481C1C}">
                <a14:useLocalDpi xmlns:a14="http://schemas.microsoft.com/office/drawing/2010/main" val="0"/>
              </a:ext>
            </a:extLst>
          </a:blip>
          <a:srcRect/>
          <a:stretch>
            <a:fillRect/>
          </a:stretch>
        </p:blipFill>
        <p:spPr>
          <a:xfrm rot="21245356">
            <a:off x="164819" y="2052345"/>
            <a:ext cx="5695580" cy="3495063"/>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pic>
        <p:nvPicPr>
          <p:cNvPr id="8" name="Picture 2" descr="http://etc-mysitemyway.s3.amazonaws.com/icons/legacy-previews/icons/glossy-space-icons-media/002191-glossy-space-icon-media-a-media32-forward.png">
            <a:hlinkClick r:id="rId5"/>
          </p:cNvPr>
          <p:cNvPicPr>
            <a:picLocks noChangeAspect="1" noChangeArrowheads="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75745" y="5715000"/>
            <a:ext cx="901774" cy="9017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7229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65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76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970" y="0"/>
            <a:ext cx="9351818"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ounded Rectangle 8"/>
          <p:cNvSpPr/>
          <p:nvPr/>
        </p:nvSpPr>
        <p:spPr>
          <a:xfrm>
            <a:off x="285750" y="838200"/>
            <a:ext cx="2590800" cy="1879937"/>
          </a:xfrm>
          <a:prstGeom prst="roundRect">
            <a:avLst/>
          </a:prstGeom>
          <a:ln w="57150"/>
          <a:effectLst>
            <a:outerShdw blurRad="50800" dist="38100" dir="8100000" algn="tr"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n-US" sz="10000" dirty="0">
                <a:solidFill>
                  <a:prstClr val="black"/>
                </a:solidFill>
                <a:latin typeface="Bodoni MT Black" panose="02070A03080606020203" pitchFamily="18" charset="0"/>
              </a:rPr>
              <a:t>1</a:t>
            </a:r>
          </a:p>
        </p:txBody>
      </p:sp>
      <p:sp>
        <p:nvSpPr>
          <p:cNvPr id="17" name="Rounded Rectangle 16"/>
          <p:cNvSpPr/>
          <p:nvPr/>
        </p:nvSpPr>
        <p:spPr>
          <a:xfrm>
            <a:off x="3126340" y="761242"/>
            <a:ext cx="2590800" cy="1879937"/>
          </a:xfrm>
          <a:prstGeom prst="roundRect">
            <a:avLst/>
          </a:prstGeom>
          <a:ln w="57150"/>
          <a:effectLst>
            <a:outerShdw blurRad="50800" dist="38100" dir="8100000" algn="tr"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n-US" sz="10000" dirty="0">
                <a:solidFill>
                  <a:prstClr val="black"/>
                </a:solidFill>
                <a:latin typeface="Bodoni MT Black" panose="02070A03080606020203" pitchFamily="18" charset="0"/>
              </a:rPr>
              <a:t>4</a:t>
            </a:r>
          </a:p>
        </p:txBody>
      </p:sp>
      <p:sp>
        <p:nvSpPr>
          <p:cNvPr id="18" name="Rounded Rectangle 17"/>
          <p:cNvSpPr/>
          <p:nvPr/>
        </p:nvSpPr>
        <p:spPr>
          <a:xfrm>
            <a:off x="285750" y="2871684"/>
            <a:ext cx="2590800" cy="1879937"/>
          </a:xfrm>
          <a:prstGeom prst="roundRect">
            <a:avLst/>
          </a:prstGeom>
          <a:ln w="57150"/>
          <a:effectLst>
            <a:outerShdw blurRad="50800" dist="38100" dir="8100000" algn="tr"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n-US" sz="10000" dirty="0">
                <a:solidFill>
                  <a:prstClr val="black"/>
                </a:solidFill>
                <a:latin typeface="Bodoni MT Black" panose="02070A03080606020203" pitchFamily="18" charset="0"/>
              </a:rPr>
              <a:t>2</a:t>
            </a:r>
          </a:p>
        </p:txBody>
      </p:sp>
      <p:sp>
        <p:nvSpPr>
          <p:cNvPr id="19" name="Rounded Rectangle 18"/>
          <p:cNvSpPr/>
          <p:nvPr/>
        </p:nvSpPr>
        <p:spPr>
          <a:xfrm>
            <a:off x="3126340" y="2837692"/>
            <a:ext cx="2590800" cy="1879937"/>
          </a:xfrm>
          <a:prstGeom prst="roundRect">
            <a:avLst/>
          </a:prstGeom>
          <a:ln w="57150"/>
          <a:effectLst>
            <a:outerShdw blurRad="50800" dist="38100" dir="8100000" algn="tr"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n-US" sz="10000" dirty="0">
                <a:solidFill>
                  <a:prstClr val="black"/>
                </a:solidFill>
                <a:latin typeface="Bodoni MT Black" panose="02070A03080606020203" pitchFamily="18" charset="0"/>
              </a:rPr>
              <a:t>5</a:t>
            </a:r>
          </a:p>
        </p:txBody>
      </p:sp>
      <p:sp>
        <p:nvSpPr>
          <p:cNvPr id="11" name="Title 1"/>
          <p:cNvSpPr txBox="1">
            <a:spLocks/>
          </p:cNvSpPr>
          <p:nvPr/>
        </p:nvSpPr>
        <p:spPr>
          <a:xfrm>
            <a:off x="318656" y="-152400"/>
            <a:ext cx="8358567"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dirty="0">
                <a:solidFill>
                  <a:srgbClr val="FFFFFF"/>
                </a:solidFill>
                <a:effectLst>
                  <a:glow rad="342900">
                    <a:srgbClr val="00B050">
                      <a:alpha val="63000"/>
                    </a:srgbClr>
                  </a:glow>
                </a:effectLst>
                <a:latin typeface="Bodoni MT Black" panose="02070A03080606020203" pitchFamily="18" charset="0"/>
              </a:rPr>
              <a:t>BONUS MARCHERS</a:t>
            </a:r>
          </a:p>
        </p:txBody>
      </p:sp>
      <p:sp>
        <p:nvSpPr>
          <p:cNvPr id="14" name="TextBox 13"/>
          <p:cNvSpPr txBox="1"/>
          <p:nvPr/>
        </p:nvSpPr>
        <p:spPr>
          <a:xfrm>
            <a:off x="6075636" y="4466976"/>
            <a:ext cx="2895600" cy="2308324"/>
          </a:xfrm>
          <a:prstGeom prst="rect">
            <a:avLst/>
          </a:prstGeom>
          <a:noFill/>
        </p:spPr>
        <p:txBody>
          <a:bodyPr wrap="square" rtlCol="0">
            <a:spAutoFit/>
          </a:bodyPr>
          <a:lstStyle/>
          <a:p>
            <a:pPr algn="ctr"/>
            <a:r>
              <a:rPr lang="en-US" sz="3600" dirty="0">
                <a:solidFill>
                  <a:srgbClr val="FFFFFF"/>
                </a:solidFill>
                <a:effectLst>
                  <a:glow rad="228600">
                    <a:srgbClr val="000000"/>
                  </a:glow>
                </a:effectLst>
              </a:rPr>
              <a:t>Choose one of the #s &amp; write the # on your Travel Log</a:t>
            </a:r>
          </a:p>
        </p:txBody>
      </p:sp>
      <p:sp>
        <p:nvSpPr>
          <p:cNvPr id="10" name="Rounded Rectangle 9"/>
          <p:cNvSpPr/>
          <p:nvPr/>
        </p:nvSpPr>
        <p:spPr>
          <a:xfrm>
            <a:off x="285750" y="4922397"/>
            <a:ext cx="2590800" cy="1879937"/>
          </a:xfrm>
          <a:prstGeom prst="roundRect">
            <a:avLst/>
          </a:prstGeom>
          <a:ln w="57150"/>
          <a:effectLst>
            <a:outerShdw blurRad="50800" dist="38100" dir="8100000" algn="tr"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n-US" sz="10000" dirty="0">
                <a:solidFill>
                  <a:prstClr val="black"/>
                </a:solidFill>
                <a:latin typeface="Bodoni MT Black" panose="02070A03080606020203" pitchFamily="18" charset="0"/>
              </a:rPr>
              <a:t>3</a:t>
            </a:r>
          </a:p>
        </p:txBody>
      </p:sp>
      <p:pic>
        <p:nvPicPr>
          <p:cNvPr id="13314" name="Picture 2"/>
          <p:cNvPicPr>
            <a:picLocks noChangeAspect="1" noChangeArrowheads="1"/>
          </p:cNvPicPr>
          <p:nvPr/>
        </p:nvPicPr>
        <p:blipFill>
          <a:blip r:embed="rId3">
            <a:duotone>
              <a:prstClr val="black"/>
              <a:srgbClr val="92D050">
                <a:tint val="45000"/>
                <a:satMod val="400000"/>
              </a:srgbClr>
            </a:duotone>
            <a:extLst>
              <a:ext uri="{28A0092B-C50C-407E-A947-70E740481C1C}">
                <a14:useLocalDpi xmlns:a14="http://schemas.microsoft.com/office/drawing/2010/main" val="0"/>
              </a:ext>
            </a:extLst>
          </a:blip>
          <a:srcRect/>
          <a:stretch>
            <a:fillRect/>
          </a:stretch>
        </p:blipFill>
        <p:spPr bwMode="auto">
          <a:xfrm>
            <a:off x="3962400" y="5103909"/>
            <a:ext cx="1211895" cy="1516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11"/>
          <p:cNvPicPr>
            <a:picLocks noChangeAspect="1"/>
          </p:cNvPicPr>
          <p:nvPr/>
        </p:nvPicPr>
        <p:blipFill rotWithShape="1">
          <a:blip r:embed="rId4">
            <a:clrChange>
              <a:clrFrom>
                <a:srgbClr val="FFFFFF"/>
              </a:clrFrom>
              <a:clrTo>
                <a:srgbClr val="FFFFFF">
                  <a:alpha val="0"/>
                </a:srgbClr>
              </a:clrTo>
            </a:clrChange>
          </a:blip>
          <a:srcRect l="29336" r="28466"/>
          <a:stretch/>
        </p:blipFill>
        <p:spPr>
          <a:xfrm>
            <a:off x="4285938" y="5544746"/>
            <a:ext cx="590862" cy="424825"/>
          </a:xfrm>
          <a:prstGeom prst="rect">
            <a:avLst/>
          </a:prstGeom>
        </p:spPr>
      </p:pic>
    </p:spTree>
    <p:extLst>
      <p:ext uri="{BB962C8B-B14F-4D97-AF65-F5344CB8AC3E}">
        <p14:creationId xmlns:p14="http://schemas.microsoft.com/office/powerpoint/2010/main" val="876720942"/>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7" grpId="0" animBg="1"/>
      <p:bldP spid="18" grpId="0" animBg="1"/>
      <p:bldP spid="19" grpId="0" animBg="1"/>
      <p:bldP spid="14" grpId="0"/>
      <p:bldP spid="10"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188" y="0"/>
            <a:ext cx="9351963"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ounded Rectangle 8"/>
          <p:cNvSpPr/>
          <p:nvPr/>
        </p:nvSpPr>
        <p:spPr>
          <a:xfrm>
            <a:off x="285750" y="838200"/>
            <a:ext cx="2590800" cy="1879937"/>
          </a:xfrm>
          <a:prstGeom prst="roundRect">
            <a:avLst/>
          </a:prstGeom>
          <a:ln w="57150"/>
          <a:effectLst>
            <a:outerShdw blurRad="50800" dist="38100" dir="8100000" algn="tr"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n-US" sz="3000" dirty="0">
                <a:solidFill>
                  <a:srgbClr val="000000"/>
                </a:solidFill>
              </a:rPr>
              <a:t>1- Your baby died as are result of the gas</a:t>
            </a:r>
          </a:p>
        </p:txBody>
      </p:sp>
      <p:sp>
        <p:nvSpPr>
          <p:cNvPr id="17" name="Rounded Rectangle 16"/>
          <p:cNvSpPr/>
          <p:nvPr/>
        </p:nvSpPr>
        <p:spPr>
          <a:xfrm>
            <a:off x="3126339" y="838200"/>
            <a:ext cx="2590800" cy="1879937"/>
          </a:xfrm>
          <a:prstGeom prst="roundRect">
            <a:avLst/>
          </a:prstGeom>
          <a:ln w="57150"/>
          <a:effectLst>
            <a:outerShdw blurRad="50800" dist="38100" dir="8100000" algn="tr"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fontAlgn="base">
              <a:spcBef>
                <a:spcPct val="20000"/>
              </a:spcBef>
              <a:spcAft>
                <a:spcPct val="0"/>
              </a:spcAft>
            </a:pPr>
            <a:r>
              <a:rPr lang="en-US" sz="3000" kern="0" dirty="0">
                <a:solidFill>
                  <a:srgbClr val="000000"/>
                </a:solidFill>
              </a:rPr>
              <a:t>4- Your Shanty &amp; belongings burned down</a:t>
            </a:r>
          </a:p>
        </p:txBody>
      </p:sp>
      <p:sp>
        <p:nvSpPr>
          <p:cNvPr id="18" name="Rounded Rectangle 17"/>
          <p:cNvSpPr/>
          <p:nvPr/>
        </p:nvSpPr>
        <p:spPr>
          <a:xfrm>
            <a:off x="285750" y="2871684"/>
            <a:ext cx="2590800" cy="1879937"/>
          </a:xfrm>
          <a:prstGeom prst="roundRect">
            <a:avLst/>
          </a:prstGeom>
          <a:ln w="57150"/>
          <a:effectLst>
            <a:outerShdw blurRad="50800" dist="38100" dir="8100000" algn="tr"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fontAlgn="base">
              <a:spcBef>
                <a:spcPct val="20000"/>
              </a:spcBef>
              <a:spcAft>
                <a:spcPct val="0"/>
              </a:spcAft>
            </a:pPr>
            <a:r>
              <a:rPr lang="en-US" sz="3000" kern="0" dirty="0">
                <a:solidFill>
                  <a:srgbClr val="000000"/>
                </a:solidFill>
              </a:rPr>
              <a:t>2- You were hospitalized &amp; now have medical bills</a:t>
            </a:r>
          </a:p>
        </p:txBody>
      </p:sp>
      <p:sp>
        <p:nvSpPr>
          <p:cNvPr id="19" name="Rounded Rectangle 18"/>
          <p:cNvSpPr/>
          <p:nvPr/>
        </p:nvSpPr>
        <p:spPr>
          <a:xfrm>
            <a:off x="3126340" y="2837692"/>
            <a:ext cx="2590800" cy="1879937"/>
          </a:xfrm>
          <a:prstGeom prst="roundRect">
            <a:avLst/>
          </a:prstGeom>
          <a:ln w="57150"/>
          <a:effectLst>
            <a:outerShdw blurRad="50800" dist="38100" dir="8100000" algn="tr"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fontAlgn="base">
              <a:spcBef>
                <a:spcPct val="20000"/>
              </a:spcBef>
              <a:spcAft>
                <a:spcPct val="0"/>
              </a:spcAft>
            </a:pPr>
            <a:r>
              <a:rPr lang="en-US" sz="3000" kern="0" dirty="0">
                <a:solidFill>
                  <a:srgbClr val="000000"/>
                </a:solidFill>
              </a:rPr>
              <a:t>5- You left crying before the troops came</a:t>
            </a:r>
          </a:p>
        </p:txBody>
      </p:sp>
      <p:sp>
        <p:nvSpPr>
          <p:cNvPr id="10" name="Rounded Rectangle 9"/>
          <p:cNvSpPr/>
          <p:nvPr/>
        </p:nvSpPr>
        <p:spPr>
          <a:xfrm>
            <a:off x="318656" y="4922396"/>
            <a:ext cx="2590800" cy="1879937"/>
          </a:xfrm>
          <a:prstGeom prst="roundRect">
            <a:avLst/>
          </a:prstGeom>
          <a:ln w="57150"/>
          <a:effectLst>
            <a:outerShdw blurRad="50800" dist="38100" dir="8100000" algn="tr"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fontAlgn="base">
              <a:spcBef>
                <a:spcPct val="20000"/>
              </a:spcBef>
              <a:spcAft>
                <a:spcPct val="0"/>
              </a:spcAft>
            </a:pPr>
            <a:r>
              <a:rPr lang="en-US" sz="3000" kern="0" dirty="0">
                <a:solidFill>
                  <a:srgbClr val="000000"/>
                </a:solidFill>
              </a:rPr>
              <a:t>3- Arrested for rioting</a:t>
            </a:r>
          </a:p>
          <a:p>
            <a:pPr algn="ctr"/>
            <a:r>
              <a:rPr lang="en-US" sz="2000" dirty="0">
                <a:solidFill>
                  <a:prstClr val="black"/>
                </a:solidFill>
                <a:latin typeface="Arial" panose="020B0604020202020204" pitchFamily="34" charset="0"/>
                <a:cs typeface="Arial" panose="020B0604020202020204" pitchFamily="34" charset="0"/>
              </a:rPr>
              <a:t> </a:t>
            </a:r>
          </a:p>
        </p:txBody>
      </p:sp>
      <p:sp>
        <p:nvSpPr>
          <p:cNvPr id="20" name="TextBox 19"/>
          <p:cNvSpPr txBox="1"/>
          <p:nvPr/>
        </p:nvSpPr>
        <p:spPr>
          <a:xfrm>
            <a:off x="6666186" y="1434316"/>
            <a:ext cx="2286000" cy="3970318"/>
          </a:xfrm>
          <a:prstGeom prst="rect">
            <a:avLst/>
          </a:prstGeom>
          <a:noFill/>
        </p:spPr>
        <p:txBody>
          <a:bodyPr wrap="square" rtlCol="0">
            <a:spAutoFit/>
          </a:bodyPr>
          <a:lstStyle/>
          <a:p>
            <a:pPr algn="ctr"/>
            <a:r>
              <a:rPr lang="en-US" sz="3600" dirty="0">
                <a:solidFill>
                  <a:prstClr val="white"/>
                </a:solidFill>
                <a:effectLst>
                  <a:glow rad="304800">
                    <a:prstClr val="black"/>
                  </a:glow>
                </a:effectLst>
                <a:latin typeface="Times New Roman" panose="02020603050405020304" pitchFamily="18" charset="0"/>
                <a:cs typeface="Times New Roman" panose="02020603050405020304" pitchFamily="18" charset="0"/>
              </a:rPr>
              <a:t>On your sheet note what happened to you or your family</a:t>
            </a:r>
          </a:p>
        </p:txBody>
      </p:sp>
      <p:sp>
        <p:nvSpPr>
          <p:cNvPr id="22" name="Title 1"/>
          <p:cNvSpPr txBox="1">
            <a:spLocks/>
          </p:cNvSpPr>
          <p:nvPr/>
        </p:nvSpPr>
        <p:spPr>
          <a:xfrm>
            <a:off x="318656" y="-152400"/>
            <a:ext cx="8358567"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dirty="0">
                <a:solidFill>
                  <a:srgbClr val="FFFFFF"/>
                </a:solidFill>
                <a:effectLst>
                  <a:glow rad="342900">
                    <a:srgbClr val="00B050">
                      <a:alpha val="63000"/>
                    </a:srgbClr>
                  </a:glow>
                </a:effectLst>
                <a:latin typeface="Bodoni MT Black" panose="02070A03080606020203" pitchFamily="18" charset="0"/>
              </a:rPr>
              <a:t>BONUS MARCHERS</a:t>
            </a:r>
          </a:p>
        </p:txBody>
      </p:sp>
      <p:pic>
        <p:nvPicPr>
          <p:cNvPr id="1433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24221" y="5103539"/>
            <a:ext cx="1212850" cy="1517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10"/>
          <p:cNvPicPr>
            <a:picLocks noChangeAspect="1"/>
          </p:cNvPicPr>
          <p:nvPr/>
        </p:nvPicPr>
        <p:blipFill rotWithShape="1">
          <a:blip r:embed="rId5">
            <a:clrChange>
              <a:clrFrom>
                <a:srgbClr val="FFFFFF"/>
              </a:clrFrom>
              <a:clrTo>
                <a:srgbClr val="FFFFFF">
                  <a:alpha val="0"/>
                </a:srgbClr>
              </a:clrTo>
            </a:clrChange>
          </a:blip>
          <a:srcRect l="29336" r="28466"/>
          <a:stretch/>
        </p:blipFill>
        <p:spPr>
          <a:xfrm>
            <a:off x="4135215" y="5544746"/>
            <a:ext cx="590862" cy="424825"/>
          </a:xfrm>
          <a:prstGeom prst="rect">
            <a:avLst/>
          </a:prstGeom>
        </p:spPr>
      </p:pic>
    </p:spTree>
    <p:extLst>
      <p:ext uri="{BB962C8B-B14F-4D97-AF65-F5344CB8AC3E}">
        <p14:creationId xmlns:p14="http://schemas.microsoft.com/office/powerpoint/2010/main" val="2633251877"/>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7" grpId="0" animBg="1"/>
      <p:bldP spid="18" grpId="0" animBg="1"/>
      <p:bldP spid="19" grpId="0" animBg="1"/>
      <p:bldP spid="10"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096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606" b="26145"/>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604856" y="5410200"/>
            <a:ext cx="7934288" cy="1015663"/>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6000" b="1" spc="150" dirty="0">
                <a:ln w="11430"/>
                <a:solidFill>
                  <a:srgbClr val="F8F8F8"/>
                </a:solidFill>
                <a:effectLst>
                  <a:glow rad="228600">
                    <a:srgbClr val="00B050">
                      <a:alpha val="40000"/>
                    </a:srgbClr>
                  </a:glow>
                  <a:outerShdw blurRad="25400" algn="tl" rotWithShape="0">
                    <a:srgbClr val="000000">
                      <a:alpha val="43000"/>
                    </a:srgbClr>
                  </a:outerShdw>
                </a:effectLst>
                <a:latin typeface="Bodoni MT Black" panose="02070A03080606020203" pitchFamily="18" charset="0"/>
              </a:rPr>
              <a:t>On the Move Again</a:t>
            </a:r>
          </a:p>
        </p:txBody>
      </p:sp>
      <p:sp>
        <p:nvSpPr>
          <p:cNvPr id="4" name="Rounded Rectangular Callout 3"/>
          <p:cNvSpPr/>
          <p:nvPr/>
        </p:nvSpPr>
        <p:spPr bwMode="auto">
          <a:xfrm>
            <a:off x="1600200" y="304800"/>
            <a:ext cx="2590800" cy="1600200"/>
          </a:xfrm>
          <a:prstGeom prst="wedgeRoundRectCallout">
            <a:avLst>
              <a:gd name="adj1" fmla="val 11297"/>
              <a:gd name="adj2" fmla="val 82205"/>
              <a:gd name="adj3" fmla="val 16667"/>
            </a:avLst>
          </a:prstGeom>
          <a:ln>
            <a:headEnd type="none" w="med" len="med"/>
            <a:tailEnd type="none" w="med" len="med"/>
          </a:ln>
          <a:extLst/>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2400" dirty="0">
                <a:solidFill>
                  <a:schemeClr val="tx1"/>
                </a:solidFill>
                <a:latin typeface="Times" pitchFamily="18" charset="0"/>
              </a:rPr>
              <a:t>Does this mean we are officially HOBOS? So embarrassing!</a:t>
            </a:r>
            <a:endParaRPr kumimoji="0" lang="en-US" sz="2400" b="1" i="0" u="none" strike="noStrike" cap="none" normalizeH="0" baseline="0" dirty="0">
              <a:ln>
                <a:noFill/>
              </a:ln>
              <a:solidFill>
                <a:schemeClr val="tx1"/>
              </a:solidFill>
              <a:effectLst/>
              <a:latin typeface="Times" pitchFamily="18" charset="0"/>
            </a:endParaRPr>
          </a:p>
        </p:txBody>
      </p:sp>
      <p:sp>
        <p:nvSpPr>
          <p:cNvPr id="7" name="Rounded Rectangular Callout 6"/>
          <p:cNvSpPr/>
          <p:nvPr/>
        </p:nvSpPr>
        <p:spPr bwMode="auto">
          <a:xfrm>
            <a:off x="5257800" y="304800"/>
            <a:ext cx="3033694" cy="1600200"/>
          </a:xfrm>
          <a:prstGeom prst="wedgeRoundRectCallout">
            <a:avLst>
              <a:gd name="adj1" fmla="val -4853"/>
              <a:gd name="adj2" fmla="val 76252"/>
              <a:gd name="adj3" fmla="val 16667"/>
            </a:avLst>
          </a:prstGeom>
          <a:ln>
            <a:headEnd type="none" w="med" len="med"/>
            <a:tailEnd type="none" w="med" len="med"/>
          </a:ln>
          <a:extLst/>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2400" dirty="0">
                <a:solidFill>
                  <a:schemeClr val="tx1"/>
                </a:solidFill>
                <a:latin typeface="Times" pitchFamily="18" charset="0"/>
              </a:rPr>
              <a:t>Only until we get to Oklahoma to live with my sister</a:t>
            </a:r>
            <a:endParaRPr kumimoji="0" lang="en-US" sz="2400" b="1" i="0" u="none" strike="noStrike" cap="none" normalizeH="0" baseline="0" dirty="0">
              <a:ln>
                <a:noFill/>
              </a:ln>
              <a:solidFill>
                <a:schemeClr val="tx1"/>
              </a:solidFill>
              <a:effectLst/>
              <a:latin typeface="Times" pitchFamily="18" charset="0"/>
            </a:endParaRPr>
          </a:p>
        </p:txBody>
      </p:sp>
    </p:spTree>
    <p:extLst>
      <p:ext uri="{BB962C8B-B14F-4D97-AF65-F5344CB8AC3E}">
        <p14:creationId xmlns:p14="http://schemas.microsoft.com/office/powerpoint/2010/main" val="377738081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xmlns:p14="http://schemas.microsoft.com/office/powerpoint/2010/main" spd="slow">
        <p:circl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ounded Rectangular Callout 4"/>
          <p:cNvSpPr/>
          <p:nvPr/>
        </p:nvSpPr>
        <p:spPr bwMode="auto">
          <a:xfrm>
            <a:off x="152400" y="3124200"/>
            <a:ext cx="3276600" cy="3567932"/>
          </a:xfrm>
          <a:prstGeom prst="wedgeRoundRectCallout">
            <a:avLst>
              <a:gd name="adj1" fmla="val 42679"/>
              <a:gd name="adj2" fmla="val -54595"/>
              <a:gd name="adj3" fmla="val 16667"/>
            </a:avLst>
          </a:prstGeom>
          <a:ln>
            <a:headEnd type="none" w="med" len="med"/>
            <a:tailEnd type="none" w="med" len="med"/>
          </a:ln>
          <a:extLst/>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4" name="Rectangle 3"/>
          <p:cNvSpPr/>
          <p:nvPr/>
        </p:nvSpPr>
        <p:spPr>
          <a:xfrm>
            <a:off x="381000" y="3290068"/>
            <a:ext cx="3276600" cy="2806922"/>
          </a:xfrm>
          <a:prstGeom prst="rect">
            <a:avLst/>
          </a:prstGeom>
        </p:spPr>
        <p:txBody>
          <a:bodyPr wrap="square">
            <a:spAutoFit/>
          </a:bodyPr>
          <a:lstStyle/>
          <a:p>
            <a:pPr lvl="0" fontAlgn="base">
              <a:lnSpc>
                <a:spcPct val="90000"/>
              </a:lnSpc>
              <a:spcBef>
                <a:spcPct val="20000"/>
              </a:spcBef>
              <a:spcAft>
                <a:spcPct val="0"/>
              </a:spcAft>
            </a:pPr>
            <a:r>
              <a:rPr lang="en-US" altLang="en-US" sz="2800" b="1" kern="0" dirty="0">
                <a:solidFill>
                  <a:srgbClr val="000000"/>
                </a:solidFill>
              </a:rPr>
              <a:t>Hobos, </a:t>
            </a:r>
            <a:r>
              <a:rPr lang="en-US" altLang="en-US" sz="2800" kern="0" dirty="0">
                <a:solidFill>
                  <a:srgbClr val="000000"/>
                </a:solidFill>
              </a:rPr>
              <a:t>or homeless Americans who wandered around hitching rides on railroad cars, searched for work and a better life.</a:t>
            </a:r>
          </a:p>
        </p:txBody>
      </p:sp>
      <p:sp>
        <p:nvSpPr>
          <p:cNvPr id="7" name="Rectangle 6"/>
          <p:cNvSpPr/>
          <p:nvPr/>
        </p:nvSpPr>
        <p:spPr>
          <a:xfrm>
            <a:off x="6119306" y="5635325"/>
            <a:ext cx="2592697"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a:ln w="11430"/>
                <a:solidFill>
                  <a:srgbClr val="FFC000"/>
                </a:solidFill>
                <a:effectLst>
                  <a:glow rad="241300">
                    <a:schemeClr val="tx1"/>
                  </a:glow>
                  <a:outerShdw blurRad="50800" dist="39000" dir="5460000" algn="tl">
                    <a:srgbClr val="000000">
                      <a:alpha val="38000"/>
                    </a:srgbClr>
                  </a:outerShdw>
                </a:effectLst>
                <a:latin typeface="Broadway" panose="04040905080B02020502" pitchFamily="82" charset="0"/>
              </a:rPr>
              <a:t>HOBOs</a:t>
            </a:r>
          </a:p>
        </p:txBody>
      </p:sp>
    </p:spTree>
    <p:extLst>
      <p:ext uri="{BB962C8B-B14F-4D97-AF65-F5344CB8AC3E}">
        <p14:creationId xmlns:p14="http://schemas.microsoft.com/office/powerpoint/2010/main" val="2062786556"/>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xmlns:p14="http://schemas.microsoft.com/office/powerpoint/2010/main" spd="slow">
        <p:dissolv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2"/>
          <p:cNvSpPr txBox="1">
            <a:spLocks noChangeArrowheads="1"/>
          </p:cNvSpPr>
          <p:nvPr/>
        </p:nvSpPr>
        <p:spPr bwMode="auto">
          <a:xfrm>
            <a:off x="609600" y="457200"/>
            <a:ext cx="2209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50000"/>
              </a:spcBef>
              <a:spcAft>
                <a:spcPct val="0"/>
              </a:spcAft>
            </a:pPr>
            <a:endParaRPr lang="en-US" altLang="en-US" sz="2400">
              <a:solidFill>
                <a:srgbClr val="000000"/>
              </a:solidFill>
            </a:endParaRPr>
          </a:p>
        </p:txBody>
      </p:sp>
      <p:pic>
        <p:nvPicPr>
          <p:cNvPr id="5124" name="Picture 4" descr="File:D&amp;RGW boxcars.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l="7256" r="3194"/>
          <a:stretch>
            <a:fillRect/>
          </a:stretch>
        </p:blipFill>
        <p:spPr bwMode="auto">
          <a:xfrm>
            <a:off x="0" y="0"/>
            <a:ext cx="9144000" cy="6894286"/>
          </a:xfrm>
          <a:prstGeom prst="rect">
            <a:avLst/>
          </a:prstGeom>
          <a:noFill/>
          <a:extLst>
            <a:ext uri="{909E8E84-426E-40DD-AFC4-6F175D3DCCD1}">
              <a14:hiddenFill xmlns:a14="http://schemas.microsoft.com/office/drawing/2010/main">
                <a:solidFill>
                  <a:srgbClr val="FFFFFF"/>
                </a:solidFill>
              </a14:hiddenFill>
            </a:ext>
          </a:extLst>
        </p:spPr>
      </p:pic>
      <p:sp>
        <p:nvSpPr>
          <p:cNvPr id="5126" name="Text Box 6"/>
          <p:cNvSpPr txBox="1">
            <a:spLocks noChangeArrowheads="1"/>
          </p:cNvSpPr>
          <p:nvPr/>
        </p:nvSpPr>
        <p:spPr bwMode="auto">
          <a:xfrm>
            <a:off x="267648" y="1447800"/>
            <a:ext cx="3276600"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fontAlgn="base">
              <a:spcBef>
                <a:spcPct val="50000"/>
              </a:spcBef>
              <a:spcAft>
                <a:spcPct val="0"/>
              </a:spcAft>
            </a:pPr>
            <a:r>
              <a:rPr lang="en-US" altLang="en-US" sz="2800" dirty="0">
                <a:solidFill>
                  <a:schemeClr val="bg1"/>
                </a:solidFill>
                <a:effectLst>
                  <a:glow rad="266700">
                    <a:schemeClr val="tx1"/>
                  </a:glow>
                </a:effectLst>
                <a:latin typeface="+mj-lt"/>
              </a:rPr>
              <a:t>During the Great Depression some people, primarily men and teenage boys, took advantage  of their homelessness and rode the rails across  the United States.</a:t>
            </a:r>
            <a:r>
              <a:rPr lang="en-US" altLang="en-US" sz="2400" dirty="0">
                <a:solidFill>
                  <a:schemeClr val="bg1"/>
                </a:solidFill>
                <a:effectLst>
                  <a:glow rad="266700">
                    <a:schemeClr val="tx1"/>
                  </a:glow>
                </a:effectLst>
                <a:latin typeface="+mj-lt"/>
              </a:rPr>
              <a:t>  </a:t>
            </a:r>
          </a:p>
          <a:p>
            <a:pPr fontAlgn="base">
              <a:spcBef>
                <a:spcPct val="50000"/>
              </a:spcBef>
              <a:spcAft>
                <a:spcPct val="0"/>
              </a:spcAft>
            </a:pPr>
            <a:endParaRPr lang="en-US" altLang="en-US" sz="2400" dirty="0">
              <a:solidFill>
                <a:srgbClr val="000000"/>
              </a:solidFill>
            </a:endParaRPr>
          </a:p>
        </p:txBody>
      </p:sp>
      <p:pic>
        <p:nvPicPr>
          <p:cNvPr id="12493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735413">
            <a:off x="4107810" y="425197"/>
            <a:ext cx="4629150" cy="5806277"/>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5" name="Rectangle 4"/>
          <p:cNvSpPr/>
          <p:nvPr/>
        </p:nvSpPr>
        <p:spPr>
          <a:xfrm>
            <a:off x="762000" y="224135"/>
            <a:ext cx="6091989"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a:ln w="11430"/>
                <a:solidFill>
                  <a:srgbClr val="FFC000"/>
                </a:solidFill>
                <a:effectLst>
                  <a:glow rad="241300">
                    <a:schemeClr val="tx1"/>
                  </a:glow>
                  <a:outerShdw blurRad="50800" dist="39000" dir="5460000" algn="tl">
                    <a:srgbClr val="000000">
                      <a:alpha val="38000"/>
                    </a:srgbClr>
                  </a:outerShdw>
                </a:effectLst>
                <a:latin typeface="Broadway" panose="04040905080B02020502" pitchFamily="82" charset="0"/>
              </a:rPr>
              <a:t>Riding the Rails</a:t>
            </a:r>
          </a:p>
        </p:txBody>
      </p:sp>
    </p:spTree>
    <p:extLst>
      <p:ext uri="{BB962C8B-B14F-4D97-AF65-F5344CB8AC3E}">
        <p14:creationId xmlns:p14="http://schemas.microsoft.com/office/powerpoint/2010/main" val="3859312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24930"/>
                                        </p:tgtEl>
                                        <p:attrNameLst>
                                          <p:attrName>style.visibility</p:attrName>
                                        </p:attrNameLst>
                                      </p:cBhvr>
                                      <p:to>
                                        <p:strVal val="visible"/>
                                      </p:to>
                                    </p:set>
                                    <p:animEffect transition="in" filter="barn(inVertical)">
                                      <p:cBhvr>
                                        <p:cTn id="7" dur="500"/>
                                        <p:tgtEl>
                                          <p:spTgt spid="1249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494" t="19696" r="8863" b="12121"/>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ounded Rectangular Callout 2"/>
          <p:cNvSpPr/>
          <p:nvPr/>
        </p:nvSpPr>
        <p:spPr>
          <a:xfrm>
            <a:off x="914400" y="381000"/>
            <a:ext cx="2514600" cy="2209800"/>
          </a:xfrm>
          <a:prstGeom prst="wedgeRoundRectCallout">
            <a:avLst>
              <a:gd name="adj1" fmla="val 71330"/>
              <a:gd name="adj2" fmla="val 43237"/>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2700" dirty="0"/>
              <a:t>Don’t let me catch you illegally riding on my train!</a:t>
            </a:r>
          </a:p>
        </p:txBody>
      </p:sp>
    </p:spTree>
    <p:extLst>
      <p:ext uri="{BB962C8B-B14F-4D97-AF65-F5344CB8AC3E}">
        <p14:creationId xmlns:p14="http://schemas.microsoft.com/office/powerpoint/2010/main" val="375322760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ChangeArrowheads="1"/>
          </p:cNvSpPr>
          <p:nvPr/>
        </p:nvSpPr>
        <p:spPr bwMode="auto">
          <a:xfrm>
            <a:off x="1682750" y="1285875"/>
            <a:ext cx="9144000" cy="0"/>
          </a:xfrm>
          <a:prstGeom prst="rect">
            <a:avLst/>
          </a:prstGeom>
          <a:solidFill>
            <a:srgbClr val="FFFFD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0"/>
              </a:spcBef>
              <a:spcAft>
                <a:spcPct val="0"/>
              </a:spcAft>
            </a:pPr>
            <a:endParaRPr lang="en-US" sz="2400">
              <a:solidFill>
                <a:srgbClr val="000000"/>
              </a:solidFill>
            </a:endParaRPr>
          </a:p>
        </p:txBody>
      </p:sp>
      <p:sp>
        <p:nvSpPr>
          <p:cNvPr id="22531" name="Rectangle 3"/>
          <p:cNvSpPr>
            <a:spLocks noChangeArrowheads="1"/>
          </p:cNvSpPr>
          <p:nvPr/>
        </p:nvSpPr>
        <p:spPr bwMode="auto">
          <a:xfrm>
            <a:off x="1776413" y="1285875"/>
            <a:ext cx="4684712" cy="177800"/>
          </a:xfrm>
          <a:prstGeom prst="rect">
            <a:avLst/>
          </a:prstGeom>
          <a:solidFill>
            <a:srgbClr val="EEF2F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0"/>
              </a:spcBef>
              <a:spcAft>
                <a:spcPct val="0"/>
              </a:spcAft>
            </a:pPr>
            <a:endParaRPr lang="en-US" sz="2400">
              <a:solidFill>
                <a:srgbClr val="000000"/>
              </a:solidFill>
            </a:endParaRPr>
          </a:p>
        </p:txBody>
      </p:sp>
      <p:pic>
        <p:nvPicPr>
          <p:cNvPr id="22535" name="Picture 7" descr="http://farm1.static.flickr.com/38/119500183_d85d3a3a86_b.jpg"/>
          <p:cNvPicPr>
            <a:picLocks noChangeAspect="1" noChangeArrowheads="1"/>
          </p:cNvPicPr>
          <p:nvPr/>
        </p:nvPicPr>
        <p:blipFill>
          <a:blip r:embed="rId2">
            <a:extLst>
              <a:ext uri="{28A0092B-C50C-407E-A947-70E740481C1C}">
                <a14:useLocalDpi xmlns:a14="http://schemas.microsoft.com/office/drawing/2010/main" val="0"/>
              </a:ext>
            </a:extLst>
          </a:blip>
          <a:srcRect l="2499" t="3334"/>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2537" name="Picture 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90800" y="3581400"/>
            <a:ext cx="533400" cy="501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2860675" y="1066800"/>
            <a:ext cx="6254749" cy="1631216"/>
          </a:xfrm>
          <a:prstGeom prst="rect">
            <a:avLst/>
          </a:prstGeom>
        </p:spPr>
        <p:txBody>
          <a:bodyPr wrap="square">
            <a:spAutoFit/>
          </a:bodyPr>
          <a:lstStyle/>
          <a:p>
            <a:pPr algn="ctr" fontAlgn="base">
              <a:spcBef>
                <a:spcPct val="50000"/>
              </a:spcBef>
              <a:spcAft>
                <a:spcPct val="0"/>
              </a:spcAft>
            </a:pPr>
            <a:r>
              <a:rPr lang="en-US" altLang="en-US" sz="2500" b="1" dirty="0">
                <a:solidFill>
                  <a:schemeClr val="bg1"/>
                </a:solidFill>
                <a:effectLst>
                  <a:glow rad="127000">
                    <a:schemeClr val="tx1"/>
                  </a:glow>
                </a:effectLst>
                <a:latin typeface="+mj-lt"/>
              </a:rPr>
              <a:t>Since people reacted in different ways to these homeless “hobos”, these wanderers began to use markings to help fellow hobos who came after them</a:t>
            </a:r>
            <a:r>
              <a:rPr lang="en-US" altLang="en-US" b="1" dirty="0">
                <a:solidFill>
                  <a:srgbClr val="000000"/>
                </a:solidFill>
                <a:effectLst>
                  <a:glow rad="127000">
                    <a:schemeClr val="tx1"/>
                  </a:glow>
                </a:effectLst>
                <a:latin typeface="Arial" pitchFamily="34" charset="0"/>
              </a:rPr>
              <a:t>.</a:t>
            </a:r>
            <a:r>
              <a:rPr lang="en-US" altLang="en-US" sz="1600" b="1" dirty="0">
                <a:solidFill>
                  <a:srgbClr val="000000"/>
                </a:solidFill>
                <a:effectLst>
                  <a:glow rad="127000">
                    <a:schemeClr val="tx1"/>
                  </a:glow>
                </a:effectLst>
                <a:latin typeface="Arial" pitchFamily="34" charset="0"/>
              </a:rPr>
              <a:t>  </a:t>
            </a:r>
          </a:p>
        </p:txBody>
      </p:sp>
      <p:sp>
        <p:nvSpPr>
          <p:cNvPr id="3" name="Rectangle 2"/>
          <p:cNvSpPr/>
          <p:nvPr/>
        </p:nvSpPr>
        <p:spPr>
          <a:xfrm>
            <a:off x="4572000" y="3017729"/>
            <a:ext cx="4210050" cy="3108543"/>
          </a:xfrm>
          <a:prstGeom prst="rect">
            <a:avLst/>
          </a:prstGeom>
        </p:spPr>
        <p:txBody>
          <a:bodyPr wrap="square">
            <a:spAutoFit/>
          </a:bodyPr>
          <a:lstStyle/>
          <a:p>
            <a:pPr lvl="0" algn="ctr" fontAlgn="base">
              <a:spcBef>
                <a:spcPct val="50000"/>
              </a:spcBef>
              <a:spcAft>
                <a:spcPct val="0"/>
              </a:spcAft>
            </a:pPr>
            <a:r>
              <a:rPr lang="en-US" altLang="en-US" sz="2800" b="1" dirty="0">
                <a:solidFill>
                  <a:schemeClr val="bg1"/>
                </a:solidFill>
                <a:effectLst>
                  <a:glow rad="317500">
                    <a:schemeClr val="tx1"/>
                  </a:glow>
                </a:effectLst>
                <a:latin typeface="Arial" pitchFamily="34" charset="0"/>
              </a:rPr>
              <a:t>These might be left in chalk on a fencepost, on the side of building, or some other place that would be visible to other hobos who came along later.</a:t>
            </a:r>
          </a:p>
        </p:txBody>
      </p:sp>
      <p:sp>
        <p:nvSpPr>
          <p:cNvPr id="4" name="Oval 3"/>
          <p:cNvSpPr/>
          <p:nvPr/>
        </p:nvSpPr>
        <p:spPr>
          <a:xfrm>
            <a:off x="1911351" y="2940789"/>
            <a:ext cx="1898649" cy="1782871"/>
          </a:xfrm>
          <a:prstGeom prst="ellipse">
            <a:avLst/>
          </a:prstGeom>
          <a:noFill/>
          <a:ln w="76200">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ln w="76200">
                <a:solidFill>
                  <a:schemeClr val="tx1"/>
                </a:solidFill>
              </a:ln>
            </a:endParaRPr>
          </a:p>
        </p:txBody>
      </p:sp>
      <p:sp>
        <p:nvSpPr>
          <p:cNvPr id="9" name="Rectangle 8"/>
          <p:cNvSpPr/>
          <p:nvPr/>
        </p:nvSpPr>
        <p:spPr>
          <a:xfrm>
            <a:off x="3220968" y="19184"/>
            <a:ext cx="5746060"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a:ln w="11430"/>
                <a:solidFill>
                  <a:srgbClr val="FFC000"/>
                </a:solidFill>
                <a:effectLst>
                  <a:glow rad="241300">
                    <a:schemeClr val="tx1"/>
                  </a:glow>
                  <a:outerShdw blurRad="50800" dist="39000" dir="5460000" algn="tl">
                    <a:srgbClr val="000000">
                      <a:alpha val="38000"/>
                    </a:srgbClr>
                  </a:outerShdw>
                </a:effectLst>
                <a:latin typeface="Broadway" panose="04040905080B02020502" pitchFamily="82" charset="0"/>
              </a:rPr>
              <a:t>Hobo Markings</a:t>
            </a:r>
          </a:p>
        </p:txBody>
      </p:sp>
    </p:spTree>
    <p:extLst>
      <p:ext uri="{BB962C8B-B14F-4D97-AF65-F5344CB8AC3E}">
        <p14:creationId xmlns:p14="http://schemas.microsoft.com/office/powerpoint/2010/main" val="3652699982"/>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19777"/>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82" name="Picture 10" descr="File:French bread DSC00865.JPG">
            <a:hlinkClick r:id="rId3"/>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71450" y="381000"/>
            <a:ext cx="3200400" cy="2701925"/>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p:cNvSpPr/>
          <p:nvPr/>
        </p:nvSpPr>
        <p:spPr>
          <a:xfrm>
            <a:off x="476250" y="3101975"/>
            <a:ext cx="2552700" cy="2484775"/>
          </a:xfrm>
          <a:prstGeom prst="ellipse">
            <a:avLst/>
          </a:prstGeom>
          <a:ln w="76200">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pic>
        <p:nvPicPr>
          <p:cNvPr id="3078" name="Picture 6" descr="C:\Documents and Settings\Owner\My Documents\My Pictures\hobo_manwithgun.gif"/>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71450" y="3082925"/>
            <a:ext cx="3200400" cy="2925762"/>
          </a:xfrm>
          <a:prstGeom prst="rect">
            <a:avLst/>
          </a:prstGeom>
          <a:noFill/>
          <a:extLst>
            <a:ext uri="{909E8E84-426E-40DD-AFC4-6F175D3DCCD1}">
              <a14:hiddenFill xmlns:a14="http://schemas.microsoft.com/office/drawing/2010/main">
                <a:solidFill>
                  <a:srgbClr val="FFFFFF"/>
                </a:solidFill>
              </a14:hiddenFill>
            </a:ext>
          </a:extLst>
        </p:spPr>
      </p:pic>
      <p:sp>
        <p:nvSpPr>
          <p:cNvPr id="3075" name="Text Box 3"/>
          <p:cNvSpPr txBox="1">
            <a:spLocks noChangeArrowheads="1"/>
          </p:cNvSpPr>
          <p:nvPr/>
        </p:nvSpPr>
        <p:spPr bwMode="auto">
          <a:xfrm>
            <a:off x="3048000" y="228600"/>
            <a:ext cx="6096000"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457200" indent="-457200">
              <a:defRPr sz="2400">
                <a:solidFill>
                  <a:schemeClr val="tx1"/>
                </a:solidFill>
                <a:latin typeface="Times New Roman" pitchFamily="18" charset="0"/>
              </a:defRPr>
            </a:lvl1pPr>
            <a:lvl2pPr marL="914400" indent="-457200">
              <a:defRPr sz="2400">
                <a:solidFill>
                  <a:schemeClr val="tx1"/>
                </a:solidFill>
                <a:latin typeface="Times New Roman" pitchFamily="18" charset="0"/>
              </a:defRPr>
            </a:lvl2pPr>
            <a:lvl3pPr marL="1371600" indent="-457200">
              <a:defRPr sz="2400">
                <a:solidFill>
                  <a:schemeClr val="tx1"/>
                </a:solidFill>
                <a:latin typeface="Times New Roman" pitchFamily="18" charset="0"/>
              </a:defRPr>
            </a:lvl3pPr>
            <a:lvl4pPr marL="1828800" indent="-457200">
              <a:defRPr sz="2400">
                <a:solidFill>
                  <a:schemeClr val="tx1"/>
                </a:solidFill>
                <a:latin typeface="Times New Roman" pitchFamily="18" charset="0"/>
              </a:defRPr>
            </a:lvl4pPr>
            <a:lvl5pPr marL="2286000" indent="-457200">
              <a:defRPr sz="2400">
                <a:solidFill>
                  <a:schemeClr val="tx1"/>
                </a:solidFill>
                <a:latin typeface="Times New Roman" pitchFamily="18" charset="0"/>
              </a:defRPr>
            </a:lvl5pPr>
            <a:lvl6pPr marL="2743200" indent="-457200" fontAlgn="base">
              <a:spcBef>
                <a:spcPct val="0"/>
              </a:spcBef>
              <a:spcAft>
                <a:spcPct val="0"/>
              </a:spcAft>
              <a:defRPr sz="2400">
                <a:solidFill>
                  <a:schemeClr val="tx1"/>
                </a:solidFill>
                <a:latin typeface="Times New Roman" pitchFamily="18" charset="0"/>
              </a:defRPr>
            </a:lvl6pPr>
            <a:lvl7pPr marL="3200400" indent="-457200" fontAlgn="base">
              <a:spcBef>
                <a:spcPct val="0"/>
              </a:spcBef>
              <a:spcAft>
                <a:spcPct val="0"/>
              </a:spcAft>
              <a:defRPr sz="2400">
                <a:solidFill>
                  <a:schemeClr val="tx1"/>
                </a:solidFill>
                <a:latin typeface="Times New Roman" pitchFamily="18" charset="0"/>
              </a:defRPr>
            </a:lvl7pPr>
            <a:lvl8pPr marL="3657600" indent="-457200" fontAlgn="base">
              <a:spcBef>
                <a:spcPct val="0"/>
              </a:spcBef>
              <a:spcAft>
                <a:spcPct val="0"/>
              </a:spcAft>
              <a:defRPr sz="2400">
                <a:solidFill>
                  <a:schemeClr val="tx1"/>
                </a:solidFill>
                <a:latin typeface="Times New Roman" pitchFamily="18" charset="0"/>
              </a:defRPr>
            </a:lvl8pPr>
            <a:lvl9pPr marL="4114800" indent="-457200" fontAlgn="base">
              <a:spcBef>
                <a:spcPct val="0"/>
              </a:spcBef>
              <a:spcAft>
                <a:spcPct val="0"/>
              </a:spcAft>
              <a:defRPr sz="2400">
                <a:solidFill>
                  <a:schemeClr val="tx1"/>
                </a:solidFill>
                <a:latin typeface="Times New Roman" pitchFamily="18" charset="0"/>
              </a:defRPr>
            </a:lvl9pPr>
          </a:lstStyle>
          <a:p>
            <a:pPr fontAlgn="base">
              <a:spcBef>
                <a:spcPct val="50000"/>
              </a:spcBef>
              <a:spcAft>
                <a:spcPct val="0"/>
              </a:spcAft>
            </a:pPr>
            <a:r>
              <a:rPr lang="en-US" altLang="en-US" sz="2000" dirty="0">
                <a:solidFill>
                  <a:schemeClr val="bg1"/>
                </a:solidFill>
                <a:effectLst>
                  <a:glow rad="228600">
                    <a:schemeClr val="tx1"/>
                  </a:glow>
                </a:effectLst>
              </a:rPr>
              <a:t>	</a:t>
            </a:r>
            <a:r>
              <a:rPr lang="en-US" altLang="en-US" sz="2000" dirty="0">
                <a:solidFill>
                  <a:schemeClr val="bg1"/>
                </a:solidFill>
                <a:effectLst>
                  <a:glow rad="228600">
                    <a:schemeClr val="tx1"/>
                  </a:glow>
                </a:effectLst>
                <a:latin typeface="Arial" pitchFamily="34" charset="0"/>
              </a:rPr>
              <a:t>You jump off the train in Kansas when it slows down at a small town crossing.  After wandering through town, you stop at a small, cozy-looking farm just outside the town.  The smell of freshly baked bread wafts toward your from the open kitchen window.  You are about to go try to sneak some of the bread when you notice the marking below in white chalk on the side of the fencepost.  </a:t>
            </a:r>
          </a:p>
        </p:txBody>
      </p:sp>
      <p:sp>
        <p:nvSpPr>
          <p:cNvPr id="3" name="Rectangle 2"/>
          <p:cNvSpPr/>
          <p:nvPr/>
        </p:nvSpPr>
        <p:spPr>
          <a:xfrm>
            <a:off x="4516821" y="3540663"/>
            <a:ext cx="1676400" cy="1607398"/>
          </a:xfrm>
          <a:prstGeom prst="rect">
            <a:avLst/>
          </a:prstGeom>
          <a:solidFill>
            <a:srgbClr val="FFC000"/>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3000" dirty="0">
                <a:solidFill>
                  <a:schemeClr val="tx1"/>
                </a:solidFill>
              </a:rPr>
              <a:t>1. Steal the bread</a:t>
            </a:r>
          </a:p>
        </p:txBody>
      </p:sp>
      <p:sp>
        <p:nvSpPr>
          <p:cNvPr id="9" name="Rectangle 8"/>
          <p:cNvSpPr/>
          <p:nvPr/>
        </p:nvSpPr>
        <p:spPr>
          <a:xfrm>
            <a:off x="4191000" y="2899181"/>
            <a:ext cx="4412105" cy="553998"/>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000" b="1" cap="none" spc="0" dirty="0">
                <a:ln w="11430"/>
                <a:solidFill>
                  <a:srgbClr val="FFC000"/>
                </a:solidFill>
                <a:effectLst>
                  <a:glow rad="241300">
                    <a:schemeClr val="tx1"/>
                  </a:glow>
                  <a:outerShdw blurRad="50800" dist="39000" dir="5460000" algn="tl">
                    <a:srgbClr val="000000">
                      <a:alpha val="38000"/>
                    </a:srgbClr>
                  </a:outerShdw>
                </a:effectLst>
                <a:latin typeface="Broadway" panose="04040905080B02020502" pitchFamily="82" charset="0"/>
              </a:rPr>
              <a:t>What Would You Do?</a:t>
            </a:r>
          </a:p>
        </p:txBody>
      </p:sp>
      <p:sp>
        <p:nvSpPr>
          <p:cNvPr id="10" name="Rectangle 9"/>
          <p:cNvSpPr/>
          <p:nvPr/>
        </p:nvSpPr>
        <p:spPr>
          <a:xfrm>
            <a:off x="6629400" y="3564311"/>
            <a:ext cx="1676400" cy="1607398"/>
          </a:xfrm>
          <a:prstGeom prst="rect">
            <a:avLst/>
          </a:prstGeom>
          <a:solidFill>
            <a:srgbClr val="FFC000"/>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3000" dirty="0">
                <a:solidFill>
                  <a:schemeClr val="tx1"/>
                </a:solidFill>
              </a:rPr>
              <a:t>2. Keep Walking</a:t>
            </a:r>
          </a:p>
        </p:txBody>
      </p:sp>
      <p:sp>
        <p:nvSpPr>
          <p:cNvPr id="5" name="Rectangle 4"/>
          <p:cNvSpPr/>
          <p:nvPr/>
        </p:nvSpPr>
        <p:spPr>
          <a:xfrm>
            <a:off x="4000499" y="6008687"/>
            <a:ext cx="4793105" cy="5715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Write down the # you choose on your handout</a:t>
            </a:r>
          </a:p>
        </p:txBody>
      </p:sp>
      <p:pic>
        <p:nvPicPr>
          <p:cNvPr id="11" name="Picture 10" descr="Screen Shot 2014-11-15 at 11.23.42 AM.png"/>
          <p:cNvPicPr>
            <a:picLocks noChangeAspect="1"/>
          </p:cNvPicPr>
          <p:nvPr/>
        </p:nvPicPr>
        <p:blipFill>
          <a:blip r:embed="rId6" cstate="print">
            <a:duotone>
              <a:schemeClr val="accent4">
                <a:shade val="45000"/>
                <a:satMod val="135000"/>
              </a:schemeClr>
              <a:prstClr val="white"/>
            </a:duotone>
            <a:extLst>
              <a:ext uri="{BEBA8EAE-BF5A-486C-A8C5-ECC9F3942E4B}">
                <a14:imgProps xmlns:a14="http://schemas.microsoft.com/office/drawing/2010/main">
                  <a14:imgLayer r:embed="rId7">
                    <a14:imgEffect>
                      <a14:backgroundRemoval t="0" b="98886" l="0" r="100000">
                        <a14:foregroundMark x1="42561" y1="23955" x2="55017" y2="57103"/>
                        <a14:foregroundMark x1="21453" y1="26462" x2="59170" y2="71588"/>
                        <a14:foregroundMark x1="50519" y1="14206" x2="48443" y2="72702"/>
                        <a14:foregroundMark x1="14187" y1="40669" x2="83045" y2="59331"/>
                      </a14:backgroundRemoval>
                    </a14:imgEffect>
                  </a14:imgLayer>
                </a14:imgProps>
              </a:ext>
              <a:ext uri="{28A0092B-C50C-407E-A947-70E740481C1C}">
                <a14:useLocalDpi xmlns:a14="http://schemas.microsoft.com/office/drawing/2010/main" val="0"/>
              </a:ext>
            </a:extLst>
          </a:blip>
          <a:stretch>
            <a:fillRect/>
          </a:stretch>
        </p:blipFill>
        <p:spPr>
          <a:xfrm>
            <a:off x="3286936" y="3212320"/>
            <a:ext cx="930345" cy="1155689"/>
          </a:xfrm>
          <a:prstGeom prst="rect">
            <a:avLst/>
          </a:prstGeom>
        </p:spPr>
      </p:pic>
      <p:pic>
        <p:nvPicPr>
          <p:cNvPr id="12" name="Picture 11"/>
          <p:cNvPicPr>
            <a:picLocks noChangeAspect="1"/>
          </p:cNvPicPr>
          <p:nvPr/>
        </p:nvPicPr>
        <p:blipFill>
          <a:blip r:embed="rId8">
            <a:clrChange>
              <a:clrFrom>
                <a:srgbClr val="FFFFFF"/>
              </a:clrFrom>
              <a:clrTo>
                <a:srgbClr val="FFFFFF">
                  <a:alpha val="0"/>
                </a:srgbClr>
              </a:clrTo>
            </a:clrChange>
          </a:blip>
          <a:stretch>
            <a:fillRect/>
          </a:stretch>
        </p:blipFill>
        <p:spPr>
          <a:xfrm>
            <a:off x="3450335" y="3375864"/>
            <a:ext cx="550164" cy="704299"/>
          </a:xfrm>
          <a:prstGeom prst="rect">
            <a:avLst/>
          </a:prstGeom>
        </p:spPr>
      </p:pic>
    </p:spTree>
    <p:extLst>
      <p:ext uri="{BB962C8B-B14F-4D97-AF65-F5344CB8AC3E}">
        <p14:creationId xmlns:p14="http://schemas.microsoft.com/office/powerpoint/2010/main" val="169990459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xmlns:p14="http://schemas.microsoft.com/office/powerpoint/2010/mai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19777"/>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Oval 1"/>
          <p:cNvSpPr/>
          <p:nvPr/>
        </p:nvSpPr>
        <p:spPr>
          <a:xfrm>
            <a:off x="476250" y="3101975"/>
            <a:ext cx="2552700" cy="2484775"/>
          </a:xfrm>
          <a:prstGeom prst="ellipse">
            <a:avLst/>
          </a:prstGeom>
          <a:ln w="76200">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pic>
        <p:nvPicPr>
          <p:cNvPr id="3078" name="Picture 6" descr="C:\Documents and Settings\Owner\My Documents\My Pictures\hobo_manwithgun.gif"/>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71450" y="3082925"/>
            <a:ext cx="3200400" cy="292576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File:Bersa shotguns.jpg">
            <a:hlinkClick r:id="rId4"/>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0" b="44828" l="0" r="100000"/>
                    </a14:imgEffect>
                  </a14:imgLayer>
                </a14:imgProps>
              </a:ext>
              <a:ext uri="{28A0092B-C50C-407E-A947-70E740481C1C}">
                <a14:useLocalDpi xmlns:a14="http://schemas.microsoft.com/office/drawing/2010/main" val="0"/>
              </a:ext>
            </a:extLst>
          </a:blip>
          <a:srcRect b="50040"/>
          <a:stretch>
            <a:fillRect/>
          </a:stretch>
        </p:blipFill>
        <p:spPr bwMode="auto">
          <a:xfrm>
            <a:off x="457200" y="838200"/>
            <a:ext cx="8229600" cy="142557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3316014" y="2262763"/>
            <a:ext cx="5334000" cy="3323987"/>
          </a:xfrm>
          <a:prstGeom prst="rect">
            <a:avLst/>
          </a:prstGeom>
        </p:spPr>
        <p:txBody>
          <a:bodyPr wrap="square">
            <a:spAutoFit/>
          </a:bodyPr>
          <a:lstStyle/>
          <a:p>
            <a:pPr algn="ctr" fontAlgn="base">
              <a:spcBef>
                <a:spcPct val="50000"/>
              </a:spcBef>
              <a:spcAft>
                <a:spcPct val="0"/>
              </a:spcAft>
            </a:pPr>
            <a:r>
              <a:rPr lang="en-US" altLang="en-US" sz="3500" dirty="0">
                <a:solidFill>
                  <a:schemeClr val="bg1"/>
                </a:solidFill>
                <a:effectLst>
                  <a:glow rad="266700">
                    <a:schemeClr val="tx1"/>
                  </a:glow>
                </a:effectLst>
                <a:latin typeface="Arial" pitchFamily="34" charset="0"/>
              </a:rPr>
              <a:t>Hopefully you chose #2 to keep walking.  This sign means </a:t>
            </a:r>
            <a:r>
              <a:rPr lang="en-US" altLang="en-US" sz="3500" dirty="0">
                <a:solidFill>
                  <a:srgbClr val="FFFF00"/>
                </a:solidFill>
                <a:effectLst>
                  <a:glow rad="266700">
                    <a:schemeClr val="tx1"/>
                  </a:glow>
                </a:effectLst>
                <a:latin typeface="Arial" pitchFamily="34" charset="0"/>
              </a:rPr>
              <a:t>“Man With a Gun”.</a:t>
            </a:r>
            <a:r>
              <a:rPr lang="en-US" altLang="en-US" sz="3500" dirty="0">
                <a:solidFill>
                  <a:srgbClr val="FFFF00"/>
                </a:solidFill>
                <a:effectLst>
                  <a:glow rad="266700">
                    <a:schemeClr val="tx1"/>
                  </a:glow>
                </a:effectLst>
              </a:rPr>
              <a:t>  </a:t>
            </a:r>
            <a:r>
              <a:rPr lang="en-US" altLang="en-US" sz="3500" dirty="0">
                <a:solidFill>
                  <a:schemeClr val="bg1"/>
                </a:solidFill>
                <a:effectLst>
                  <a:glow rad="266700">
                    <a:schemeClr val="tx1"/>
                  </a:glow>
                </a:effectLst>
                <a:latin typeface="Arial" pitchFamily="34" charset="0"/>
              </a:rPr>
              <a:t>If you had tried to steal the bread you might have been shot. </a:t>
            </a:r>
          </a:p>
        </p:txBody>
      </p:sp>
      <p:sp>
        <p:nvSpPr>
          <p:cNvPr id="9" name="Rectangle 8"/>
          <p:cNvSpPr/>
          <p:nvPr/>
        </p:nvSpPr>
        <p:spPr>
          <a:xfrm>
            <a:off x="3316015" y="6008687"/>
            <a:ext cx="5477590" cy="5715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Drawn the symbol &amp; the meaning on your handout</a:t>
            </a:r>
          </a:p>
        </p:txBody>
      </p:sp>
      <p:pic>
        <p:nvPicPr>
          <p:cNvPr id="8" name="Picture 7" descr="Screen Shot 2014-11-15 at 11.23.42 AM.png"/>
          <p:cNvPicPr>
            <a:picLocks noChangeAspect="1"/>
          </p:cNvPicPr>
          <p:nvPr/>
        </p:nvPicPr>
        <p:blipFill>
          <a:blip r:embed="rId7" cstate="print">
            <a:duotone>
              <a:schemeClr val="accent4">
                <a:shade val="45000"/>
                <a:satMod val="135000"/>
              </a:schemeClr>
              <a:prstClr val="white"/>
            </a:duotone>
            <a:extLst>
              <a:ext uri="{BEBA8EAE-BF5A-486C-A8C5-ECC9F3942E4B}">
                <a14:imgProps xmlns:a14="http://schemas.microsoft.com/office/drawing/2010/main">
                  <a14:imgLayer r:embed="rId8">
                    <a14:imgEffect>
                      <a14:backgroundRemoval t="0" b="98886" l="0" r="100000">
                        <a14:foregroundMark x1="42561" y1="23955" x2="55017" y2="57103"/>
                        <a14:foregroundMark x1="21453" y1="26462" x2="59170" y2="71588"/>
                        <a14:foregroundMark x1="50519" y1="14206" x2="48443" y2="72702"/>
                        <a14:foregroundMark x1="14187" y1="40669" x2="83045" y2="59331"/>
                      </a14:backgroundRemoval>
                    </a14:imgEffect>
                  </a14:imgLayer>
                </a14:imgProps>
              </a:ext>
              <a:ext uri="{28A0092B-C50C-407E-A947-70E740481C1C}">
                <a14:useLocalDpi xmlns:a14="http://schemas.microsoft.com/office/drawing/2010/main" val="0"/>
              </a:ext>
            </a:extLst>
          </a:blip>
          <a:stretch>
            <a:fillRect/>
          </a:stretch>
        </p:blipFill>
        <p:spPr>
          <a:xfrm>
            <a:off x="304800" y="1828800"/>
            <a:ext cx="858788" cy="1066800"/>
          </a:xfrm>
          <a:prstGeom prst="rect">
            <a:avLst/>
          </a:prstGeom>
        </p:spPr>
      </p:pic>
      <p:pic>
        <p:nvPicPr>
          <p:cNvPr id="10" name="Picture 9"/>
          <p:cNvPicPr>
            <a:picLocks noChangeAspect="1"/>
          </p:cNvPicPr>
          <p:nvPr/>
        </p:nvPicPr>
        <p:blipFill>
          <a:blip r:embed="rId9">
            <a:clrChange>
              <a:clrFrom>
                <a:srgbClr val="FFFFFF"/>
              </a:clrFrom>
              <a:clrTo>
                <a:srgbClr val="FFFFFF">
                  <a:alpha val="0"/>
                </a:srgbClr>
              </a:clrTo>
            </a:clrChange>
          </a:blip>
          <a:stretch>
            <a:fillRect/>
          </a:stretch>
        </p:blipFill>
        <p:spPr>
          <a:xfrm>
            <a:off x="518335" y="1987441"/>
            <a:ext cx="431717" cy="552668"/>
          </a:xfrm>
          <a:prstGeom prst="rect">
            <a:avLst/>
          </a:prstGeom>
        </p:spPr>
      </p:pic>
    </p:spTree>
    <p:extLst>
      <p:ext uri="{BB962C8B-B14F-4D97-AF65-F5344CB8AC3E}">
        <p14:creationId xmlns:p14="http://schemas.microsoft.com/office/powerpoint/2010/main" val="186346990"/>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xmlns:p14="http://schemas.microsoft.com/office/powerpoint/2010/mai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11030"/>
          <a:stretch/>
        </p:blipFill>
        <p:spPr bwMode="auto">
          <a:xfrm>
            <a:off x="-1" y="0"/>
            <a:ext cx="9144001"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267" name="Text Box 3"/>
          <p:cNvSpPr txBox="1">
            <a:spLocks noChangeArrowheads="1"/>
          </p:cNvSpPr>
          <p:nvPr/>
        </p:nvSpPr>
        <p:spPr bwMode="auto">
          <a:xfrm>
            <a:off x="0" y="152400"/>
            <a:ext cx="9144000" cy="21236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defRPr sz="2400">
                <a:solidFill>
                  <a:schemeClr val="tx1"/>
                </a:solidFill>
                <a:latin typeface="Times New Roman" pitchFamily="18" charset="0"/>
              </a:defRPr>
            </a:lvl1pPr>
            <a:lvl2pPr marL="914400" indent="-457200">
              <a:defRPr sz="2400">
                <a:solidFill>
                  <a:schemeClr val="tx1"/>
                </a:solidFill>
                <a:latin typeface="Times New Roman" pitchFamily="18" charset="0"/>
              </a:defRPr>
            </a:lvl2pPr>
            <a:lvl3pPr marL="1371600" indent="-457200">
              <a:defRPr sz="2400">
                <a:solidFill>
                  <a:schemeClr val="tx1"/>
                </a:solidFill>
                <a:latin typeface="Times New Roman" pitchFamily="18" charset="0"/>
              </a:defRPr>
            </a:lvl3pPr>
            <a:lvl4pPr marL="1828800" indent="-457200">
              <a:defRPr sz="2400">
                <a:solidFill>
                  <a:schemeClr val="tx1"/>
                </a:solidFill>
                <a:latin typeface="Times New Roman" pitchFamily="18" charset="0"/>
              </a:defRPr>
            </a:lvl4pPr>
            <a:lvl5pPr marL="2286000" indent="-457200">
              <a:defRPr sz="2400">
                <a:solidFill>
                  <a:schemeClr val="tx1"/>
                </a:solidFill>
                <a:latin typeface="Times New Roman" pitchFamily="18" charset="0"/>
              </a:defRPr>
            </a:lvl5pPr>
            <a:lvl6pPr marL="2743200" indent="-457200" fontAlgn="base">
              <a:spcBef>
                <a:spcPct val="0"/>
              </a:spcBef>
              <a:spcAft>
                <a:spcPct val="0"/>
              </a:spcAft>
              <a:defRPr sz="2400">
                <a:solidFill>
                  <a:schemeClr val="tx1"/>
                </a:solidFill>
                <a:latin typeface="Times New Roman" pitchFamily="18" charset="0"/>
              </a:defRPr>
            </a:lvl6pPr>
            <a:lvl7pPr marL="3200400" indent="-457200" fontAlgn="base">
              <a:spcBef>
                <a:spcPct val="0"/>
              </a:spcBef>
              <a:spcAft>
                <a:spcPct val="0"/>
              </a:spcAft>
              <a:defRPr sz="2400">
                <a:solidFill>
                  <a:schemeClr val="tx1"/>
                </a:solidFill>
                <a:latin typeface="Times New Roman" pitchFamily="18" charset="0"/>
              </a:defRPr>
            </a:lvl7pPr>
            <a:lvl8pPr marL="3657600" indent="-457200" fontAlgn="base">
              <a:spcBef>
                <a:spcPct val="0"/>
              </a:spcBef>
              <a:spcAft>
                <a:spcPct val="0"/>
              </a:spcAft>
              <a:defRPr sz="2400">
                <a:solidFill>
                  <a:schemeClr val="tx1"/>
                </a:solidFill>
                <a:latin typeface="Times New Roman" pitchFamily="18" charset="0"/>
              </a:defRPr>
            </a:lvl8pPr>
            <a:lvl9pPr marL="4114800" indent="-457200" fontAlgn="base">
              <a:spcBef>
                <a:spcPct val="0"/>
              </a:spcBef>
              <a:spcAft>
                <a:spcPct val="0"/>
              </a:spcAft>
              <a:defRPr sz="2400">
                <a:solidFill>
                  <a:schemeClr val="tx1"/>
                </a:solidFill>
                <a:latin typeface="Times New Roman" pitchFamily="18" charset="0"/>
              </a:defRPr>
            </a:lvl9pPr>
          </a:lstStyle>
          <a:p>
            <a:pPr fontAlgn="base">
              <a:spcBef>
                <a:spcPct val="50000"/>
              </a:spcBef>
              <a:spcAft>
                <a:spcPct val="0"/>
              </a:spcAft>
            </a:pPr>
            <a:r>
              <a:rPr lang="en-US" altLang="en-US" dirty="0">
                <a:solidFill>
                  <a:schemeClr val="bg1"/>
                </a:solidFill>
                <a:effectLst>
                  <a:glow rad="127000">
                    <a:schemeClr val="tx1"/>
                  </a:glow>
                </a:effectLst>
                <a:latin typeface="Arial" pitchFamily="34" charset="0"/>
              </a:rPr>
              <a:t>     You keep walking until you see another farmhouse and  an old barn.  You think you’ll try to sneak into the barn and sleep there for the night but notice the marking below carved into a nearby fence post.  Based on this marking, do you:</a:t>
            </a:r>
          </a:p>
          <a:p>
            <a:pPr fontAlgn="base">
              <a:spcBef>
                <a:spcPct val="50000"/>
              </a:spcBef>
              <a:spcAft>
                <a:spcPct val="0"/>
              </a:spcAft>
            </a:pPr>
            <a:r>
              <a:rPr lang="en-US" altLang="en-US" dirty="0">
                <a:solidFill>
                  <a:schemeClr val="bg1"/>
                </a:solidFill>
                <a:effectLst>
                  <a:glow rad="127000">
                    <a:schemeClr val="tx1"/>
                  </a:glow>
                </a:effectLst>
                <a:latin typeface="Arial" pitchFamily="34" charset="0"/>
              </a:rPr>
              <a:t>				</a:t>
            </a:r>
          </a:p>
        </p:txBody>
      </p:sp>
      <p:pic>
        <p:nvPicPr>
          <p:cNvPr id="11273"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3405" y="3384053"/>
            <a:ext cx="2769395" cy="29760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74"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74762" y="4038600"/>
            <a:ext cx="1454363" cy="16145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75" name="Picture 1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72200" y="4191000"/>
            <a:ext cx="141288"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76" name="Picture 1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172200" y="4191000"/>
            <a:ext cx="134938"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ctangle 8"/>
          <p:cNvSpPr/>
          <p:nvPr/>
        </p:nvSpPr>
        <p:spPr>
          <a:xfrm>
            <a:off x="4322379" y="1999059"/>
            <a:ext cx="4412105" cy="553998"/>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000" b="1" cap="none" spc="0" dirty="0">
                <a:ln w="11430"/>
                <a:solidFill>
                  <a:srgbClr val="FFC000"/>
                </a:solidFill>
                <a:effectLst>
                  <a:glow rad="241300">
                    <a:schemeClr val="tx1"/>
                  </a:glow>
                  <a:outerShdw blurRad="50800" dist="39000" dir="5460000" algn="tl">
                    <a:srgbClr val="000000">
                      <a:alpha val="38000"/>
                    </a:srgbClr>
                  </a:outerShdw>
                </a:effectLst>
                <a:latin typeface="Broadway" panose="04040905080B02020502" pitchFamily="82" charset="0"/>
              </a:rPr>
              <a:t>What Would You Do?</a:t>
            </a:r>
          </a:p>
        </p:txBody>
      </p:sp>
      <p:sp>
        <p:nvSpPr>
          <p:cNvPr id="10" name="Rectangle 9"/>
          <p:cNvSpPr/>
          <p:nvPr/>
        </p:nvSpPr>
        <p:spPr>
          <a:xfrm>
            <a:off x="4572000" y="2895600"/>
            <a:ext cx="1968720" cy="2133600"/>
          </a:xfrm>
          <a:prstGeom prst="rect">
            <a:avLst/>
          </a:prstGeom>
          <a:solidFill>
            <a:srgbClr val="FFC000"/>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2500" dirty="0">
                <a:solidFill>
                  <a:schemeClr val="tx1"/>
                </a:solidFill>
              </a:rPr>
              <a:t>1. Go to the farmhouse &amp; ask for food</a:t>
            </a:r>
          </a:p>
        </p:txBody>
      </p:sp>
      <p:sp>
        <p:nvSpPr>
          <p:cNvPr id="11" name="Rectangle 10"/>
          <p:cNvSpPr/>
          <p:nvPr/>
        </p:nvSpPr>
        <p:spPr>
          <a:xfrm>
            <a:off x="6934200" y="2895600"/>
            <a:ext cx="1676400" cy="2133600"/>
          </a:xfrm>
          <a:prstGeom prst="rect">
            <a:avLst/>
          </a:prstGeom>
          <a:solidFill>
            <a:srgbClr val="FFC000"/>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3000" dirty="0">
                <a:solidFill>
                  <a:schemeClr val="tx1"/>
                </a:solidFill>
              </a:rPr>
              <a:t>2. Keep Walking</a:t>
            </a:r>
          </a:p>
        </p:txBody>
      </p:sp>
      <p:sp>
        <p:nvSpPr>
          <p:cNvPr id="12" name="Rectangle 11"/>
          <p:cNvSpPr/>
          <p:nvPr/>
        </p:nvSpPr>
        <p:spPr>
          <a:xfrm>
            <a:off x="4144168" y="5417367"/>
            <a:ext cx="4793105" cy="5715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Write down the # you choose on your handout</a:t>
            </a:r>
          </a:p>
        </p:txBody>
      </p:sp>
      <p:pic>
        <p:nvPicPr>
          <p:cNvPr id="13" name="Picture 12" descr="Screen Shot 2014-11-15 at 11.23.42 AM.png"/>
          <p:cNvPicPr>
            <a:picLocks noChangeAspect="1"/>
          </p:cNvPicPr>
          <p:nvPr/>
        </p:nvPicPr>
        <p:blipFill>
          <a:blip r:embed="rId7" cstate="print">
            <a:duotone>
              <a:schemeClr val="accent4">
                <a:shade val="45000"/>
                <a:satMod val="135000"/>
              </a:schemeClr>
              <a:prstClr val="white"/>
            </a:duotone>
            <a:extLst>
              <a:ext uri="{BEBA8EAE-BF5A-486C-A8C5-ECC9F3942E4B}">
                <a14:imgProps xmlns:a14="http://schemas.microsoft.com/office/drawing/2010/main">
                  <a14:imgLayer r:embed="rId8">
                    <a14:imgEffect>
                      <a14:backgroundRemoval t="0" b="98886" l="0" r="100000">
                        <a14:foregroundMark x1="42561" y1="23955" x2="55017" y2="57103"/>
                        <a14:foregroundMark x1="21453" y1="26462" x2="59170" y2="71588"/>
                        <a14:foregroundMark x1="50519" y1="14206" x2="48443" y2="72702"/>
                        <a14:foregroundMark x1="14187" y1="40669" x2="83045" y2="59331"/>
                      </a14:backgroundRemoval>
                    </a14:imgEffect>
                  </a14:imgLayer>
                </a14:imgProps>
              </a:ext>
              <a:ext uri="{28A0092B-C50C-407E-A947-70E740481C1C}">
                <a14:useLocalDpi xmlns:a14="http://schemas.microsoft.com/office/drawing/2010/main" val="0"/>
              </a:ext>
            </a:extLst>
          </a:blip>
          <a:stretch>
            <a:fillRect/>
          </a:stretch>
        </p:blipFill>
        <p:spPr>
          <a:xfrm>
            <a:off x="296421" y="1739911"/>
            <a:ext cx="930345" cy="1155689"/>
          </a:xfrm>
          <a:prstGeom prst="rect">
            <a:avLst/>
          </a:prstGeom>
        </p:spPr>
      </p:pic>
      <p:pic>
        <p:nvPicPr>
          <p:cNvPr id="14" name="Picture 13"/>
          <p:cNvPicPr>
            <a:picLocks noChangeAspect="1"/>
          </p:cNvPicPr>
          <p:nvPr/>
        </p:nvPicPr>
        <p:blipFill>
          <a:blip r:embed="rId9">
            <a:clrChange>
              <a:clrFrom>
                <a:srgbClr val="FFFFFF"/>
              </a:clrFrom>
              <a:clrTo>
                <a:srgbClr val="FFFFFF">
                  <a:alpha val="0"/>
                </a:srgbClr>
              </a:clrTo>
            </a:clrChange>
          </a:blip>
          <a:stretch>
            <a:fillRect/>
          </a:stretch>
        </p:blipFill>
        <p:spPr>
          <a:xfrm>
            <a:off x="518335" y="1987441"/>
            <a:ext cx="431717" cy="552668"/>
          </a:xfrm>
          <a:prstGeom prst="rect">
            <a:avLst/>
          </a:prstGeom>
        </p:spPr>
      </p:pic>
    </p:spTree>
    <p:extLst>
      <p:ext uri="{BB962C8B-B14F-4D97-AF65-F5344CB8AC3E}">
        <p14:creationId xmlns:p14="http://schemas.microsoft.com/office/powerpoint/2010/main" val="111814163"/>
      </p:ext>
    </p:extLst>
  </p:cSld>
  <p:clrMapOvr>
    <a:masterClrMapping/>
  </p:clrMapOvr>
  <p:transition spd="slow">
    <p:push dir="u"/>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Picture 2" descr="http://amysuestastybites.com/wp-content/uploads/2010/11/thanksgiving-plate.jpg"/>
          <p:cNvPicPr>
            <a:picLocks noChangeAspect="1" noChangeArrowheads="1"/>
          </p:cNvPicPr>
          <p:nvPr/>
        </p:nvPicPr>
        <p:blipFill rotWithShape="1">
          <a:blip r:embed="rId2">
            <a:extLst>
              <a:ext uri="{28A0092B-C50C-407E-A947-70E740481C1C}">
                <a14:useLocalDpi xmlns:a14="http://schemas.microsoft.com/office/drawing/2010/main" val="0"/>
              </a:ext>
            </a:extLst>
          </a:blip>
          <a:srcRect l="2762" t="-38" r="8232" b="38"/>
          <a:stretch/>
        </p:blipFill>
        <p:spPr bwMode="auto">
          <a:xfrm>
            <a:off x="-21217" y="1"/>
            <a:ext cx="9165217" cy="6858000"/>
          </a:xfrm>
          <a:prstGeom prst="rect">
            <a:avLst/>
          </a:prstGeom>
          <a:noFill/>
          <a:extLst>
            <a:ext uri="{909E8E84-426E-40DD-AFC4-6F175D3DCCD1}">
              <a14:hiddenFill xmlns:a14="http://schemas.microsoft.com/office/drawing/2010/main">
                <a:solidFill>
                  <a:srgbClr val="FFFFFF"/>
                </a:solidFill>
              </a14:hiddenFill>
            </a:ext>
          </a:extLst>
        </p:spPr>
      </p:pic>
      <p:sp>
        <p:nvSpPr>
          <p:cNvPr id="12290" name="Text Box 2"/>
          <p:cNvSpPr txBox="1">
            <a:spLocks noChangeArrowheads="1"/>
          </p:cNvSpPr>
          <p:nvPr/>
        </p:nvSpPr>
        <p:spPr bwMode="auto">
          <a:xfrm>
            <a:off x="1295400" y="228600"/>
            <a:ext cx="6553200" cy="1373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fontAlgn="base">
              <a:spcBef>
                <a:spcPct val="50000"/>
              </a:spcBef>
              <a:spcAft>
                <a:spcPct val="0"/>
              </a:spcAft>
            </a:pPr>
            <a:r>
              <a:rPr lang="en-US" altLang="en-US" sz="2800" b="1" dirty="0">
                <a:solidFill>
                  <a:schemeClr val="bg1"/>
                </a:solidFill>
                <a:effectLst>
                  <a:glow rad="215900">
                    <a:schemeClr val="tx1"/>
                  </a:glow>
                </a:effectLst>
                <a:latin typeface="Arial" pitchFamily="34" charset="0"/>
              </a:rPr>
              <a:t>If you chose to keep walking then you missed a free meal.  This sign means </a:t>
            </a:r>
            <a:r>
              <a:rPr lang="en-US" altLang="en-US" sz="2800" b="1" dirty="0">
                <a:solidFill>
                  <a:srgbClr val="FFFF00"/>
                </a:solidFill>
                <a:effectLst>
                  <a:glow rad="215900">
                    <a:schemeClr val="tx1"/>
                  </a:glow>
                </a:effectLst>
                <a:latin typeface="Arial" pitchFamily="34" charset="0"/>
              </a:rPr>
              <a:t>“Good for a handout”</a:t>
            </a:r>
          </a:p>
        </p:txBody>
      </p:sp>
      <p:sp>
        <p:nvSpPr>
          <p:cNvPr id="12293" name="Rectangle 5"/>
          <p:cNvSpPr>
            <a:spLocks noChangeArrowheads="1"/>
          </p:cNvSpPr>
          <p:nvPr/>
        </p:nvSpPr>
        <p:spPr bwMode="auto">
          <a:xfrm>
            <a:off x="2166938" y="571500"/>
            <a:ext cx="9144000" cy="0"/>
          </a:xfrm>
          <a:prstGeom prst="rect">
            <a:avLst/>
          </a:prstGeom>
          <a:solidFill>
            <a:srgbClr val="FFFFD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0"/>
              </a:spcBef>
              <a:spcAft>
                <a:spcPct val="0"/>
              </a:spcAft>
            </a:pPr>
            <a:endParaRPr lang="en-US" sz="2400">
              <a:solidFill>
                <a:srgbClr val="000000"/>
              </a:solidFill>
            </a:endParaRPr>
          </a:p>
        </p:txBody>
      </p:sp>
      <p:pic>
        <p:nvPicPr>
          <p:cNvPr id="8" name="Picture 10"/>
          <p:cNvPicPr>
            <a:picLocks noChangeAspect="1" noChangeArrowheads="1"/>
          </p:cNvPicPr>
          <p:nvPr/>
        </p:nvPicPr>
        <p:blipFill>
          <a:blip r:embed="rId3">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518677" y="4343400"/>
            <a:ext cx="1454363" cy="16145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9"/>
          <p:cNvPicPr>
            <a:picLocks noChangeAspect="1" noChangeArrowheads="1"/>
          </p:cNvPicPr>
          <p:nvPr/>
        </p:nvPicPr>
        <p:blipFill>
          <a:blip r:embed="rId4">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7883" y="3662634"/>
            <a:ext cx="2769395" cy="29760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ectangle 9"/>
          <p:cNvSpPr/>
          <p:nvPr/>
        </p:nvSpPr>
        <p:spPr>
          <a:xfrm>
            <a:off x="3316015" y="6008687"/>
            <a:ext cx="5477590" cy="5715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Drawn the symbol &amp; the meaning on your Travel Log</a:t>
            </a:r>
          </a:p>
        </p:txBody>
      </p:sp>
      <p:pic>
        <p:nvPicPr>
          <p:cNvPr id="11" name="Picture 10" descr="Screen Shot 2014-11-15 at 11.23.42 AM.png"/>
          <p:cNvPicPr>
            <a:picLocks noChangeAspect="1"/>
          </p:cNvPicPr>
          <p:nvPr/>
        </p:nvPicPr>
        <p:blipFill>
          <a:blip r:embed="rId5" cstate="print">
            <a:duotone>
              <a:schemeClr val="accent4">
                <a:shade val="45000"/>
                <a:satMod val="135000"/>
              </a:schemeClr>
              <a:prstClr val="white"/>
            </a:duotone>
            <a:extLst>
              <a:ext uri="{BEBA8EAE-BF5A-486C-A8C5-ECC9F3942E4B}">
                <a14:imgProps xmlns:a14="http://schemas.microsoft.com/office/drawing/2010/main">
                  <a14:imgLayer r:embed="rId6">
                    <a14:imgEffect>
                      <a14:backgroundRemoval t="0" b="98886" l="0" r="100000">
                        <a14:foregroundMark x1="42561" y1="23955" x2="55017" y2="57103"/>
                        <a14:foregroundMark x1="21453" y1="26462" x2="59170" y2="71588"/>
                        <a14:foregroundMark x1="50519" y1="14206" x2="48443" y2="72702"/>
                        <a14:foregroundMark x1="14187" y1="40669" x2="83045" y2="59331"/>
                      </a14:backgroundRemoval>
                    </a14:imgEffect>
                  </a14:imgLayer>
                </a14:imgProps>
              </a:ext>
              <a:ext uri="{28A0092B-C50C-407E-A947-70E740481C1C}">
                <a14:useLocalDpi xmlns:a14="http://schemas.microsoft.com/office/drawing/2010/main" val="0"/>
              </a:ext>
            </a:extLst>
          </a:blip>
          <a:stretch>
            <a:fillRect/>
          </a:stretch>
        </p:blipFill>
        <p:spPr>
          <a:xfrm>
            <a:off x="751290" y="915194"/>
            <a:ext cx="930345" cy="1155689"/>
          </a:xfrm>
          <a:prstGeom prst="rect">
            <a:avLst/>
          </a:prstGeom>
        </p:spPr>
      </p:pic>
      <p:pic>
        <p:nvPicPr>
          <p:cNvPr id="12" name="Picture 11"/>
          <p:cNvPicPr>
            <a:picLocks noChangeAspect="1"/>
          </p:cNvPicPr>
          <p:nvPr/>
        </p:nvPicPr>
        <p:blipFill>
          <a:blip r:embed="rId7">
            <a:clrChange>
              <a:clrFrom>
                <a:srgbClr val="FFFFFF"/>
              </a:clrFrom>
              <a:clrTo>
                <a:srgbClr val="FFFFFF">
                  <a:alpha val="0"/>
                </a:srgbClr>
              </a:clrTo>
            </a:clrChange>
          </a:blip>
          <a:stretch>
            <a:fillRect/>
          </a:stretch>
        </p:blipFill>
        <p:spPr>
          <a:xfrm>
            <a:off x="1000603" y="1143000"/>
            <a:ext cx="431717" cy="552668"/>
          </a:xfrm>
          <a:prstGeom prst="rect">
            <a:avLst/>
          </a:prstGeom>
        </p:spPr>
      </p:pic>
    </p:spTree>
    <p:extLst>
      <p:ext uri="{BB962C8B-B14F-4D97-AF65-F5344CB8AC3E}">
        <p14:creationId xmlns:p14="http://schemas.microsoft.com/office/powerpoint/2010/main" val="61474444"/>
      </p:ext>
    </p:extLst>
  </p:cSld>
  <p:clrMapOvr>
    <a:masterClrMapping/>
  </p:clrMapOvr>
  <p:transition spd="slow">
    <p:push dir="u"/>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43844"/>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314" name="Text Box 2"/>
          <p:cNvSpPr txBox="1">
            <a:spLocks noChangeArrowheads="1"/>
          </p:cNvSpPr>
          <p:nvPr/>
        </p:nvSpPr>
        <p:spPr bwMode="auto">
          <a:xfrm>
            <a:off x="457200" y="179387"/>
            <a:ext cx="8305800" cy="40626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defRPr sz="2400">
                <a:solidFill>
                  <a:schemeClr val="tx1"/>
                </a:solidFill>
                <a:latin typeface="Times New Roman" pitchFamily="18" charset="0"/>
              </a:defRPr>
            </a:lvl1pPr>
            <a:lvl2pPr marL="914400" indent="-457200">
              <a:defRPr sz="2400">
                <a:solidFill>
                  <a:schemeClr val="tx1"/>
                </a:solidFill>
                <a:latin typeface="Times New Roman" pitchFamily="18" charset="0"/>
              </a:defRPr>
            </a:lvl2pPr>
            <a:lvl3pPr marL="1371600" indent="-457200">
              <a:defRPr sz="2400">
                <a:solidFill>
                  <a:schemeClr val="tx1"/>
                </a:solidFill>
                <a:latin typeface="Times New Roman" pitchFamily="18" charset="0"/>
              </a:defRPr>
            </a:lvl3pPr>
            <a:lvl4pPr marL="1828800" indent="-457200">
              <a:defRPr sz="2400">
                <a:solidFill>
                  <a:schemeClr val="tx1"/>
                </a:solidFill>
                <a:latin typeface="Times New Roman" pitchFamily="18" charset="0"/>
              </a:defRPr>
            </a:lvl4pPr>
            <a:lvl5pPr marL="2286000" indent="-457200">
              <a:defRPr sz="2400">
                <a:solidFill>
                  <a:schemeClr val="tx1"/>
                </a:solidFill>
                <a:latin typeface="Times New Roman" pitchFamily="18" charset="0"/>
              </a:defRPr>
            </a:lvl5pPr>
            <a:lvl6pPr marL="2743200" indent="-457200" fontAlgn="base">
              <a:spcBef>
                <a:spcPct val="0"/>
              </a:spcBef>
              <a:spcAft>
                <a:spcPct val="0"/>
              </a:spcAft>
              <a:defRPr sz="2400">
                <a:solidFill>
                  <a:schemeClr val="tx1"/>
                </a:solidFill>
                <a:latin typeface="Times New Roman" pitchFamily="18" charset="0"/>
              </a:defRPr>
            </a:lvl6pPr>
            <a:lvl7pPr marL="3200400" indent="-457200" fontAlgn="base">
              <a:spcBef>
                <a:spcPct val="0"/>
              </a:spcBef>
              <a:spcAft>
                <a:spcPct val="0"/>
              </a:spcAft>
              <a:defRPr sz="2400">
                <a:solidFill>
                  <a:schemeClr val="tx1"/>
                </a:solidFill>
                <a:latin typeface="Times New Roman" pitchFamily="18" charset="0"/>
              </a:defRPr>
            </a:lvl7pPr>
            <a:lvl8pPr marL="3657600" indent="-457200" fontAlgn="base">
              <a:spcBef>
                <a:spcPct val="0"/>
              </a:spcBef>
              <a:spcAft>
                <a:spcPct val="0"/>
              </a:spcAft>
              <a:defRPr sz="2400">
                <a:solidFill>
                  <a:schemeClr val="tx1"/>
                </a:solidFill>
                <a:latin typeface="Times New Roman" pitchFamily="18" charset="0"/>
              </a:defRPr>
            </a:lvl8pPr>
            <a:lvl9pPr marL="4114800" indent="-457200" fontAlgn="base">
              <a:spcBef>
                <a:spcPct val="0"/>
              </a:spcBef>
              <a:spcAft>
                <a:spcPct val="0"/>
              </a:spcAft>
              <a:defRPr sz="2400">
                <a:solidFill>
                  <a:schemeClr val="tx1"/>
                </a:solidFill>
                <a:latin typeface="Times New Roman" pitchFamily="18" charset="0"/>
              </a:defRPr>
            </a:lvl9pPr>
          </a:lstStyle>
          <a:p>
            <a:pPr fontAlgn="base">
              <a:spcBef>
                <a:spcPct val="50000"/>
              </a:spcBef>
              <a:spcAft>
                <a:spcPct val="0"/>
              </a:spcAft>
            </a:pPr>
            <a:r>
              <a:rPr lang="en-US" altLang="en-US" dirty="0">
                <a:solidFill>
                  <a:srgbClr val="FFFFFF"/>
                </a:solidFill>
                <a:effectLst>
                  <a:glow rad="254000">
                    <a:schemeClr val="tx2"/>
                  </a:glow>
                  <a:outerShdw blurRad="38100" dist="38100" dir="2700000" algn="tl">
                    <a:srgbClr val="000000">
                      <a:alpha val="43137"/>
                    </a:srgbClr>
                  </a:outerShdw>
                </a:effectLst>
                <a:latin typeface="Arial" pitchFamily="34" charset="0"/>
              </a:rPr>
              <a:t>     The next day you are walking by a small house when you notice that they have a large apple tree with plenty of juicy, ripe apples on some low branches.  You think about hopping the fence and grabbing a few for dinner but see the marking below marked on the fence.  Based on the marking, do you: </a:t>
            </a:r>
          </a:p>
          <a:p>
            <a:pPr algn="ctr" fontAlgn="base">
              <a:spcBef>
                <a:spcPct val="50000"/>
              </a:spcBef>
              <a:spcAft>
                <a:spcPct val="0"/>
              </a:spcAft>
            </a:pPr>
            <a:r>
              <a:rPr lang="en-US" altLang="en-US" dirty="0">
                <a:solidFill>
                  <a:srgbClr val="FF0000"/>
                </a:solidFill>
                <a:effectLst>
                  <a:outerShdw blurRad="38100" dist="38100" dir="2700000" algn="tl">
                    <a:srgbClr val="C0C0C0"/>
                  </a:outerShdw>
                </a:effectLst>
                <a:latin typeface="Arial" pitchFamily="34" charset="0"/>
              </a:rPr>
              <a:t>	</a:t>
            </a:r>
          </a:p>
          <a:p>
            <a:pPr algn="ctr" fontAlgn="base">
              <a:spcBef>
                <a:spcPct val="50000"/>
              </a:spcBef>
              <a:spcAft>
                <a:spcPct val="0"/>
              </a:spcAft>
            </a:pPr>
            <a:endParaRPr lang="en-US" altLang="en-US" dirty="0">
              <a:solidFill>
                <a:srgbClr val="FF0000"/>
              </a:solidFill>
              <a:effectLst>
                <a:outerShdw blurRad="38100" dist="38100" dir="2700000" algn="tl">
                  <a:srgbClr val="C0C0C0"/>
                </a:outerShdw>
              </a:effectLst>
              <a:latin typeface="Arial" pitchFamily="34" charset="0"/>
            </a:endParaRPr>
          </a:p>
          <a:p>
            <a:pPr algn="ctr" fontAlgn="base">
              <a:spcBef>
                <a:spcPct val="50000"/>
              </a:spcBef>
              <a:spcAft>
                <a:spcPct val="0"/>
              </a:spcAft>
            </a:pPr>
            <a:r>
              <a:rPr lang="en-US" altLang="en-US" sz="2800" b="1" dirty="0">
                <a:solidFill>
                  <a:srgbClr val="CC0000"/>
                </a:solidFill>
                <a:effectLst>
                  <a:outerShdw blurRad="38100" dist="38100" dir="2700000" algn="tl">
                    <a:srgbClr val="C0C0C0"/>
                  </a:outerShdw>
                </a:effectLst>
                <a:latin typeface="Arial" pitchFamily="34" charset="0"/>
              </a:rPr>
              <a:t>  </a:t>
            </a:r>
          </a:p>
        </p:txBody>
      </p:sp>
      <p:pic>
        <p:nvPicPr>
          <p:cNvPr id="13320" name="Picture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 y="4359540"/>
            <a:ext cx="838200" cy="299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0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97300" y="2628441"/>
            <a:ext cx="5022850" cy="1165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174625" y="2764510"/>
            <a:ext cx="2590800" cy="1029157"/>
          </a:xfrm>
          <a:prstGeom prst="rect">
            <a:avLst/>
          </a:prstGeom>
          <a:solidFill>
            <a:srgbClr val="FF00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13319"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2857043"/>
            <a:ext cx="2022475" cy="708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ectangle 9"/>
          <p:cNvSpPr/>
          <p:nvPr/>
        </p:nvSpPr>
        <p:spPr>
          <a:xfrm>
            <a:off x="4267200" y="3565068"/>
            <a:ext cx="1968720" cy="2133600"/>
          </a:xfrm>
          <a:prstGeom prst="rect">
            <a:avLst/>
          </a:prstGeom>
          <a:solidFill>
            <a:srgbClr val="FFC000"/>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2500" dirty="0">
                <a:solidFill>
                  <a:schemeClr val="tx1"/>
                </a:solidFill>
              </a:rPr>
              <a:t>1. Jump the fence &amp; steal the apples</a:t>
            </a:r>
          </a:p>
        </p:txBody>
      </p:sp>
      <p:sp>
        <p:nvSpPr>
          <p:cNvPr id="11" name="Rectangle 10"/>
          <p:cNvSpPr/>
          <p:nvPr/>
        </p:nvSpPr>
        <p:spPr>
          <a:xfrm>
            <a:off x="6705600" y="3565068"/>
            <a:ext cx="1676400" cy="2133600"/>
          </a:xfrm>
          <a:prstGeom prst="rect">
            <a:avLst/>
          </a:prstGeom>
          <a:solidFill>
            <a:srgbClr val="FFC000"/>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3000" dirty="0">
                <a:solidFill>
                  <a:schemeClr val="tx1"/>
                </a:solidFill>
              </a:rPr>
              <a:t>2. Keep Walking</a:t>
            </a:r>
          </a:p>
        </p:txBody>
      </p:sp>
      <p:sp>
        <p:nvSpPr>
          <p:cNvPr id="12" name="Rectangle 11"/>
          <p:cNvSpPr/>
          <p:nvPr/>
        </p:nvSpPr>
        <p:spPr>
          <a:xfrm>
            <a:off x="3969895" y="5988867"/>
            <a:ext cx="4793105" cy="5715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Write down the # you choose on your Travel Log</a:t>
            </a:r>
          </a:p>
        </p:txBody>
      </p:sp>
      <p:pic>
        <p:nvPicPr>
          <p:cNvPr id="13" name="Picture 12" descr="Screen Shot 2014-11-15 at 11.23.42 AM.png"/>
          <p:cNvPicPr>
            <a:picLocks noChangeAspect="1"/>
          </p:cNvPicPr>
          <p:nvPr/>
        </p:nvPicPr>
        <p:blipFill>
          <a:blip r:embed="rId6" cstate="print">
            <a:duotone>
              <a:schemeClr val="accent4">
                <a:shade val="45000"/>
                <a:satMod val="135000"/>
              </a:schemeClr>
              <a:prstClr val="white"/>
            </a:duotone>
            <a:extLst>
              <a:ext uri="{BEBA8EAE-BF5A-486C-A8C5-ECC9F3942E4B}">
                <a14:imgProps xmlns:a14="http://schemas.microsoft.com/office/drawing/2010/main">
                  <a14:imgLayer r:embed="rId7">
                    <a14:imgEffect>
                      <a14:backgroundRemoval t="0" b="98886" l="0" r="100000">
                        <a14:foregroundMark x1="42561" y1="23955" x2="55017" y2="57103"/>
                        <a14:foregroundMark x1="21453" y1="26462" x2="59170" y2="71588"/>
                        <a14:foregroundMark x1="50519" y1="14206" x2="48443" y2="72702"/>
                        <a14:foregroundMark x1="14187" y1="40669" x2="83045" y2="59331"/>
                      </a14:backgroundRemoval>
                    </a14:imgEffect>
                  </a14:imgLayer>
                </a14:imgProps>
              </a:ext>
              <a:ext uri="{28A0092B-C50C-407E-A947-70E740481C1C}">
                <a14:useLocalDpi xmlns:a14="http://schemas.microsoft.com/office/drawing/2010/main" val="0"/>
              </a:ext>
            </a:extLst>
          </a:blip>
          <a:stretch>
            <a:fillRect/>
          </a:stretch>
        </p:blipFill>
        <p:spPr>
          <a:xfrm>
            <a:off x="3039550" y="3188723"/>
            <a:ext cx="930345" cy="1155689"/>
          </a:xfrm>
          <a:prstGeom prst="rect">
            <a:avLst/>
          </a:prstGeom>
        </p:spPr>
      </p:pic>
      <p:pic>
        <p:nvPicPr>
          <p:cNvPr id="14" name="Picture 13"/>
          <p:cNvPicPr>
            <a:picLocks noChangeAspect="1"/>
          </p:cNvPicPr>
          <p:nvPr/>
        </p:nvPicPr>
        <p:blipFill>
          <a:blip r:embed="rId8">
            <a:clrChange>
              <a:clrFrom>
                <a:srgbClr val="FFFFFF"/>
              </a:clrFrom>
              <a:clrTo>
                <a:srgbClr val="FFFFFF">
                  <a:alpha val="0"/>
                </a:srgbClr>
              </a:clrTo>
            </a:clrChange>
          </a:blip>
          <a:stretch>
            <a:fillRect/>
          </a:stretch>
        </p:blipFill>
        <p:spPr>
          <a:xfrm>
            <a:off x="3288863" y="3429000"/>
            <a:ext cx="431717" cy="552668"/>
          </a:xfrm>
          <a:prstGeom prst="rect">
            <a:avLst/>
          </a:prstGeom>
        </p:spPr>
      </p:pic>
    </p:spTree>
    <p:extLst>
      <p:ext uri="{BB962C8B-B14F-4D97-AF65-F5344CB8AC3E}">
        <p14:creationId xmlns:p14="http://schemas.microsoft.com/office/powerpoint/2010/main" val="3941245584"/>
      </p:ext>
    </p:extLst>
  </p:cSld>
  <p:clrMapOvr>
    <a:masterClrMapping/>
  </p:clrMapOvr>
  <p:transition spd="slow">
    <p:push dir="u"/>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6385"/>
          <a:stretch/>
        </p:blipFill>
        <p:spPr bwMode="auto">
          <a:xfrm>
            <a:off x="0" y="0"/>
            <a:ext cx="916305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42"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24165">
            <a:off x="1773519" y="5708703"/>
            <a:ext cx="2022475" cy="708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9525" y="304800"/>
            <a:ext cx="3807388" cy="5262979"/>
          </a:xfrm>
          <a:prstGeom prst="rect">
            <a:avLst/>
          </a:prstGeom>
        </p:spPr>
        <p:txBody>
          <a:bodyPr wrap="square">
            <a:spAutoFit/>
          </a:bodyPr>
          <a:lstStyle/>
          <a:p>
            <a:pPr algn="ctr" fontAlgn="base">
              <a:spcBef>
                <a:spcPct val="50000"/>
              </a:spcBef>
              <a:spcAft>
                <a:spcPct val="0"/>
              </a:spcAft>
            </a:pPr>
            <a:r>
              <a:rPr lang="en-US" altLang="en-US" sz="3200" b="1" dirty="0">
                <a:solidFill>
                  <a:srgbClr val="FFFFFF"/>
                </a:solidFill>
                <a:effectLst>
                  <a:glow rad="177800">
                    <a:schemeClr val="tx1"/>
                  </a:glow>
                </a:effectLst>
                <a:latin typeface="Arial" pitchFamily="34" charset="0"/>
              </a:rPr>
              <a:t>Hopefully you either went to the door and asked or kept walking.  If you had hopped the fence you might be in some pain.  </a:t>
            </a:r>
          </a:p>
          <a:p>
            <a:pPr algn="ctr" fontAlgn="base">
              <a:spcBef>
                <a:spcPct val="50000"/>
              </a:spcBef>
              <a:spcAft>
                <a:spcPct val="0"/>
              </a:spcAft>
            </a:pPr>
            <a:r>
              <a:rPr lang="en-US" altLang="en-US" sz="3200" b="1" dirty="0">
                <a:solidFill>
                  <a:srgbClr val="FFFFFF"/>
                </a:solidFill>
                <a:effectLst>
                  <a:glow rad="177800">
                    <a:schemeClr val="tx1"/>
                  </a:glow>
                </a:effectLst>
                <a:latin typeface="Arial" pitchFamily="34" charset="0"/>
              </a:rPr>
              <a:t>This sign means</a:t>
            </a:r>
            <a:r>
              <a:rPr lang="en-US" altLang="en-US" sz="3200" dirty="0">
                <a:solidFill>
                  <a:srgbClr val="000000"/>
                </a:solidFill>
                <a:effectLst>
                  <a:glow rad="177800">
                    <a:schemeClr val="tx1"/>
                  </a:glow>
                </a:effectLst>
                <a:latin typeface="Arial" pitchFamily="34" charset="0"/>
              </a:rPr>
              <a:t> </a:t>
            </a:r>
            <a:r>
              <a:rPr lang="en-US" altLang="en-US" sz="3200" dirty="0">
                <a:solidFill>
                  <a:srgbClr val="FFFF00"/>
                </a:solidFill>
                <a:effectLst>
                  <a:glow rad="177800">
                    <a:schemeClr val="tx1"/>
                  </a:glow>
                </a:effectLst>
                <a:latin typeface="Arial" pitchFamily="34" charset="0"/>
              </a:rPr>
              <a:t>“Mean Dog Here”</a:t>
            </a:r>
            <a:endParaRPr lang="en-US" altLang="en-US" sz="3200" dirty="0">
              <a:solidFill>
                <a:srgbClr val="FFFFFF"/>
              </a:solidFill>
              <a:latin typeface="Arial" pitchFamily="34" charset="0"/>
            </a:endParaRPr>
          </a:p>
        </p:txBody>
      </p:sp>
      <p:sp>
        <p:nvSpPr>
          <p:cNvPr id="7" name="Rectangle 6"/>
          <p:cNvSpPr/>
          <p:nvPr/>
        </p:nvSpPr>
        <p:spPr>
          <a:xfrm>
            <a:off x="5531921" y="0"/>
            <a:ext cx="3200401" cy="108584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Drawn the symbol &amp; the meaning on your Travel Log</a:t>
            </a:r>
          </a:p>
        </p:txBody>
      </p:sp>
      <p:pic>
        <p:nvPicPr>
          <p:cNvPr id="6" name="Picture 5" descr="Screen Shot 2014-11-15 at 11.23.42 AM.png"/>
          <p:cNvPicPr>
            <a:picLocks noChangeAspect="1"/>
          </p:cNvPicPr>
          <p:nvPr/>
        </p:nvPicPr>
        <p:blipFill>
          <a:blip r:embed="rId4" cstate="print">
            <a:duotone>
              <a:schemeClr val="accent4">
                <a:shade val="45000"/>
                <a:satMod val="135000"/>
              </a:schemeClr>
              <a:prstClr val="white"/>
            </a:duotone>
            <a:extLst>
              <a:ext uri="{BEBA8EAE-BF5A-486C-A8C5-ECC9F3942E4B}">
                <a14:imgProps xmlns:a14="http://schemas.microsoft.com/office/drawing/2010/main">
                  <a14:imgLayer r:embed="rId5">
                    <a14:imgEffect>
                      <a14:backgroundRemoval t="0" b="98886" l="0" r="100000">
                        <a14:foregroundMark x1="42561" y1="23955" x2="55017" y2="57103"/>
                        <a14:foregroundMark x1="21453" y1="26462" x2="59170" y2="71588"/>
                        <a14:foregroundMark x1="50519" y1="14206" x2="48443" y2="72702"/>
                        <a14:foregroundMark x1="14187" y1="40669" x2="83045" y2="59331"/>
                      </a14:backgroundRemoval>
                    </a14:imgEffect>
                  </a14:imgLayer>
                </a14:imgProps>
              </a:ext>
              <a:ext uri="{28A0092B-C50C-407E-A947-70E740481C1C}">
                <a14:useLocalDpi xmlns:a14="http://schemas.microsoft.com/office/drawing/2010/main" val="0"/>
              </a:ext>
            </a:extLst>
          </a:blip>
          <a:stretch>
            <a:fillRect/>
          </a:stretch>
        </p:blipFill>
        <p:spPr>
          <a:xfrm>
            <a:off x="7801977" y="5484870"/>
            <a:ext cx="930345" cy="1155689"/>
          </a:xfrm>
          <a:prstGeom prst="rect">
            <a:avLst/>
          </a:prstGeom>
        </p:spPr>
      </p:pic>
      <p:pic>
        <p:nvPicPr>
          <p:cNvPr id="8" name="Picture 7"/>
          <p:cNvPicPr>
            <a:picLocks noChangeAspect="1"/>
          </p:cNvPicPr>
          <p:nvPr/>
        </p:nvPicPr>
        <p:blipFill>
          <a:blip r:embed="rId6">
            <a:clrChange>
              <a:clrFrom>
                <a:srgbClr val="FFFFFF"/>
              </a:clrFrom>
              <a:clrTo>
                <a:srgbClr val="FFFFFF">
                  <a:alpha val="0"/>
                </a:srgbClr>
              </a:clrTo>
            </a:clrChange>
          </a:blip>
          <a:stretch>
            <a:fillRect/>
          </a:stretch>
        </p:blipFill>
        <p:spPr>
          <a:xfrm>
            <a:off x="8051290" y="5715000"/>
            <a:ext cx="431717" cy="552668"/>
          </a:xfrm>
          <a:prstGeom prst="rect">
            <a:avLst/>
          </a:prstGeom>
        </p:spPr>
      </p:pic>
    </p:spTree>
    <p:extLst>
      <p:ext uri="{BB962C8B-B14F-4D97-AF65-F5344CB8AC3E}">
        <p14:creationId xmlns:p14="http://schemas.microsoft.com/office/powerpoint/2010/main" val="4139331676"/>
      </p:ext>
    </p:extLst>
  </p:cSld>
  <p:clrMapOvr>
    <a:masterClrMapping/>
  </p:clrMapOvr>
  <p:transition spd="slow">
    <p:push dir="u"/>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884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1497091" y="219670"/>
            <a:ext cx="6149825"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a:ln w="11430"/>
                <a:solidFill>
                  <a:srgbClr val="FFC000"/>
                </a:solidFill>
                <a:effectLst>
                  <a:glow rad="241300">
                    <a:schemeClr val="tx1"/>
                  </a:glow>
                  <a:outerShdw blurRad="50800" dist="39000" dir="5460000" algn="tl">
                    <a:srgbClr val="000000">
                      <a:alpha val="38000"/>
                    </a:srgbClr>
                  </a:outerShdw>
                </a:effectLst>
                <a:latin typeface="Broadway" panose="04040905080B02020502" pitchFamily="82" charset="0"/>
              </a:rPr>
              <a:t>More Hobo Signs</a:t>
            </a:r>
          </a:p>
        </p:txBody>
      </p:sp>
      <p:pic>
        <p:nvPicPr>
          <p:cNvPr id="5" name="Picture 4" descr="hobos created a system of symbols to communicate and assist fellow travelers. These symbols would be scratched or chalked on the gate of a residence, barnyard or somewhere in a rail yard."/>
          <p:cNvPicPr>
            <a:picLocks noChangeAspect="1" noChangeArrowheads="1"/>
          </p:cNvPicPr>
          <p:nvPr/>
        </p:nvPicPr>
        <p:blipFill rotWithShape="1">
          <a:blip r:embed="rId3">
            <a:extLst>
              <a:ext uri="{28A0092B-C50C-407E-A947-70E740481C1C}">
                <a14:useLocalDpi xmlns:a14="http://schemas.microsoft.com/office/drawing/2010/main" val="0"/>
              </a:ext>
            </a:extLst>
          </a:blip>
          <a:srcRect r="17222" b="57741"/>
          <a:stretch/>
        </p:blipFill>
        <p:spPr bwMode="auto">
          <a:xfrm>
            <a:off x="438150" y="1419225"/>
            <a:ext cx="8515350" cy="501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196016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srcRect l="-234" t="11264" r="234" b="15082"/>
          <a:stretch/>
        </p:blipFill>
        <p:spPr>
          <a:xfrm>
            <a:off x="-152400" y="-1"/>
            <a:ext cx="9441543" cy="6954215"/>
          </a:xfrm>
          <a:prstGeom prst="rect">
            <a:avLst/>
          </a:prstGeom>
        </p:spPr>
      </p:pic>
      <p:sp>
        <p:nvSpPr>
          <p:cNvPr id="3" name="Rounded Rectangular Callout 2"/>
          <p:cNvSpPr/>
          <p:nvPr/>
        </p:nvSpPr>
        <p:spPr>
          <a:xfrm>
            <a:off x="4419600" y="228600"/>
            <a:ext cx="1600200" cy="990600"/>
          </a:xfrm>
          <a:prstGeom prst="wedgeRoundRectCallout">
            <a:avLst>
              <a:gd name="adj1" fmla="val 33929"/>
              <a:gd name="adj2" fmla="val 83654"/>
              <a:gd name="adj3" fmla="val 16667"/>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en-US" sz="2500" dirty="0"/>
              <a:t>I’m hungry! </a:t>
            </a:r>
          </a:p>
        </p:txBody>
      </p:sp>
      <p:sp>
        <p:nvSpPr>
          <p:cNvPr id="4" name="Rounded Rectangular Callout 3"/>
          <p:cNvSpPr/>
          <p:nvPr/>
        </p:nvSpPr>
        <p:spPr>
          <a:xfrm>
            <a:off x="457200" y="990600"/>
            <a:ext cx="2781300" cy="1371600"/>
          </a:xfrm>
          <a:prstGeom prst="wedgeRoundRectCallout">
            <a:avLst>
              <a:gd name="adj1" fmla="val 65925"/>
              <a:gd name="adj2" fmla="val 10903"/>
              <a:gd name="adj3" fmla="val 16667"/>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en-US" sz="2500" dirty="0"/>
              <a:t>Lets go find a breadline or soup kitchen</a:t>
            </a:r>
          </a:p>
        </p:txBody>
      </p:sp>
    </p:spTree>
    <p:extLst>
      <p:ext uri="{BB962C8B-B14F-4D97-AF65-F5344CB8AC3E}">
        <p14:creationId xmlns:p14="http://schemas.microsoft.com/office/powerpoint/2010/main" val="59511400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xmlns:p14="http://schemas.microsoft.com/office/powerpoint/2010/main" spd="slow">
        <p:circl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50000"/>
          <a:stretch/>
        </p:blipFill>
        <p:spPr bwMode="auto">
          <a:xfrm>
            <a:off x="0" y="0"/>
            <a:ext cx="9173364" cy="68580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Left Arrow 3"/>
          <p:cNvSpPr/>
          <p:nvPr/>
        </p:nvSpPr>
        <p:spPr bwMode="auto">
          <a:xfrm rot="15379722" flipV="1">
            <a:off x="1362545" y="2683041"/>
            <a:ext cx="2022354" cy="786544"/>
          </a:xfrm>
          <a:prstGeom prst="leftArrow">
            <a:avLst/>
          </a:prstGeom>
          <a:solidFill>
            <a:srgbClr val="FFC000"/>
          </a:solidFill>
          <a:ln>
            <a:headEnd type="none" w="med" len="med"/>
            <a:tailEnd type="none" w="med" len="med"/>
          </a:ln>
          <a:extLst/>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Times" pitchFamily="18" charset="0"/>
              </a:rPr>
              <a:t>You are here</a:t>
            </a:r>
          </a:p>
        </p:txBody>
      </p:sp>
      <p:sp>
        <p:nvSpPr>
          <p:cNvPr id="7" name="Rectangle 6"/>
          <p:cNvSpPr/>
          <p:nvPr/>
        </p:nvSpPr>
        <p:spPr>
          <a:xfrm>
            <a:off x="411853" y="6202739"/>
            <a:ext cx="8349658" cy="553998"/>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000" b="1" dirty="0">
                <a:ln w="11430"/>
                <a:solidFill>
                  <a:srgbClr val="92D050"/>
                </a:solidFill>
                <a:effectLst>
                  <a:glow rad="241300">
                    <a:schemeClr val="tx1"/>
                  </a:glow>
                  <a:outerShdw blurRad="50800" dist="39000" dir="5460000" algn="tl">
                    <a:srgbClr val="000000">
                      <a:alpha val="38000"/>
                    </a:srgbClr>
                  </a:outerShdw>
                </a:effectLst>
                <a:latin typeface="Broadway" panose="04040905080B02020502" pitchFamily="82" charset="0"/>
              </a:rPr>
              <a:t>Getting a free handout in the breadline</a:t>
            </a:r>
            <a:endParaRPr lang="en-US" sz="3000" b="1" cap="none" spc="0" dirty="0">
              <a:ln w="11430"/>
              <a:solidFill>
                <a:srgbClr val="92D050"/>
              </a:solidFill>
              <a:effectLst>
                <a:glow rad="241300">
                  <a:schemeClr val="tx1"/>
                </a:glow>
                <a:outerShdw blurRad="50800" dist="39000" dir="5460000" algn="tl">
                  <a:srgbClr val="000000">
                    <a:alpha val="38000"/>
                  </a:srgbClr>
                </a:outerShdw>
              </a:effectLst>
              <a:latin typeface="Broadway" panose="04040905080B02020502" pitchFamily="82" charset="0"/>
            </a:endParaRPr>
          </a:p>
        </p:txBody>
      </p:sp>
    </p:spTree>
    <p:extLst>
      <p:ext uri="{BB962C8B-B14F-4D97-AF65-F5344CB8AC3E}">
        <p14:creationId xmlns:p14="http://schemas.microsoft.com/office/powerpoint/2010/main" val="2703001493"/>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9144000" cy="69325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360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5000" y="4936688"/>
            <a:ext cx="2247900" cy="3086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397978" y="6202739"/>
            <a:ext cx="8377422" cy="553998"/>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000" b="1" dirty="0">
                <a:ln w="11430"/>
                <a:solidFill>
                  <a:srgbClr val="92D050"/>
                </a:solidFill>
                <a:effectLst>
                  <a:glow rad="241300">
                    <a:schemeClr val="tx1"/>
                  </a:glow>
                  <a:outerShdw blurRad="50800" dist="39000" dir="5460000" algn="tl">
                    <a:srgbClr val="000000">
                      <a:alpha val="38000"/>
                    </a:srgbClr>
                  </a:outerShdw>
                </a:effectLst>
                <a:latin typeface="Broadway" panose="04040905080B02020502" pitchFamily="82" charset="0"/>
              </a:rPr>
              <a:t>Then you head over to the Soup Kitchen</a:t>
            </a:r>
            <a:endParaRPr lang="en-US" sz="3000" b="1" cap="none" spc="0" dirty="0">
              <a:ln w="11430"/>
              <a:solidFill>
                <a:srgbClr val="92D050"/>
              </a:solidFill>
              <a:effectLst>
                <a:glow rad="241300">
                  <a:schemeClr val="tx1"/>
                </a:glow>
                <a:outerShdw blurRad="50800" dist="39000" dir="5460000" algn="tl">
                  <a:srgbClr val="000000">
                    <a:alpha val="38000"/>
                  </a:srgbClr>
                </a:outerShdw>
              </a:effectLst>
              <a:latin typeface="Broadway" panose="04040905080B02020502" pitchFamily="82" charset="0"/>
            </a:endParaRPr>
          </a:p>
        </p:txBody>
      </p:sp>
    </p:spTree>
    <p:extLst>
      <p:ext uri="{BB962C8B-B14F-4D97-AF65-F5344CB8AC3E}">
        <p14:creationId xmlns:p14="http://schemas.microsoft.com/office/powerpoint/2010/main" val="4028841992"/>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xmlns:p14="http://schemas.microsoft.com/office/powerpoint/2010/main" spd="slow">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9755"/>
          <a:stretch/>
        </p:blipFill>
        <p:spPr bwMode="auto">
          <a:xfrm>
            <a:off x="0" y="0"/>
            <a:ext cx="927735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4031434" y="5791200"/>
            <a:ext cx="5074466" cy="861774"/>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000" b="1" dirty="0">
                <a:ln w="11430"/>
                <a:solidFill>
                  <a:srgbClr val="FFC000"/>
                </a:solidFill>
                <a:effectLst>
                  <a:glow rad="241300">
                    <a:schemeClr val="tx1"/>
                  </a:glow>
                  <a:outerShdw blurRad="50800" dist="39000" dir="5460000" algn="tl">
                    <a:srgbClr val="000000">
                      <a:alpha val="38000"/>
                    </a:srgbClr>
                  </a:outerShdw>
                </a:effectLst>
                <a:latin typeface="Broadway" panose="04040905080B02020502" pitchFamily="82" charset="0"/>
              </a:rPr>
              <a:t>Soup Kitchens</a:t>
            </a:r>
            <a:endParaRPr lang="en-US" sz="5000" b="1" cap="none" spc="0" dirty="0">
              <a:ln w="11430"/>
              <a:solidFill>
                <a:srgbClr val="FFC000"/>
              </a:solidFill>
              <a:effectLst>
                <a:glow rad="241300">
                  <a:schemeClr val="tx1"/>
                </a:glow>
                <a:outerShdw blurRad="50800" dist="39000" dir="5460000" algn="tl">
                  <a:srgbClr val="000000">
                    <a:alpha val="38000"/>
                  </a:srgbClr>
                </a:outerShdw>
              </a:effectLst>
              <a:latin typeface="Broadway" panose="04040905080B02020502" pitchFamily="82" charset="0"/>
            </a:endParaRPr>
          </a:p>
        </p:txBody>
      </p:sp>
      <p:sp>
        <p:nvSpPr>
          <p:cNvPr id="2" name="Rectangle 1"/>
          <p:cNvSpPr/>
          <p:nvPr/>
        </p:nvSpPr>
        <p:spPr>
          <a:xfrm>
            <a:off x="285750" y="601504"/>
            <a:ext cx="8877300" cy="5601533"/>
          </a:xfrm>
          <a:prstGeom prst="rect">
            <a:avLst/>
          </a:prstGeom>
        </p:spPr>
        <p:txBody>
          <a:bodyPr wrap="square">
            <a:spAutoFit/>
          </a:bodyPr>
          <a:lstStyle/>
          <a:p>
            <a:pPr marL="285750" indent="-285750">
              <a:buFont typeface="Arial" panose="020B0604020202020204" pitchFamily="34" charset="0"/>
              <a:buChar char="•"/>
            </a:pPr>
            <a:r>
              <a:rPr lang="en-US" sz="3500" dirty="0">
                <a:solidFill>
                  <a:schemeClr val="bg1"/>
                </a:solidFill>
                <a:effectLst>
                  <a:glow rad="203200">
                    <a:schemeClr val="tx2"/>
                  </a:glow>
                </a:effectLst>
                <a:latin typeface="+mj-lt"/>
              </a:rPr>
              <a:t>Soup kitchens in America started around 1929 </a:t>
            </a:r>
          </a:p>
          <a:p>
            <a:pPr marL="285750" indent="-285750">
              <a:buFont typeface="Arial" panose="020B0604020202020204" pitchFamily="34" charset="0"/>
              <a:buChar char="•"/>
            </a:pPr>
            <a:r>
              <a:rPr lang="en-US" sz="3500" dirty="0">
                <a:solidFill>
                  <a:schemeClr val="bg1"/>
                </a:solidFill>
                <a:effectLst>
                  <a:glow rad="203200">
                    <a:schemeClr val="tx2"/>
                  </a:glow>
                </a:effectLst>
                <a:latin typeface="+mj-lt"/>
              </a:rPr>
              <a:t>When soup kitchens first appeared, they were run by churches or private charities. </a:t>
            </a:r>
          </a:p>
          <a:p>
            <a:pPr marL="742950" lvl="1" indent="-285750">
              <a:buFont typeface="Arial" panose="020B0604020202020204" pitchFamily="34" charset="0"/>
              <a:buChar char="•"/>
            </a:pPr>
            <a:r>
              <a:rPr lang="en-US" sz="3500" dirty="0">
                <a:solidFill>
                  <a:schemeClr val="bg1"/>
                </a:solidFill>
                <a:effectLst>
                  <a:glow rad="203200">
                    <a:schemeClr val="tx2"/>
                  </a:glow>
                </a:effectLst>
                <a:latin typeface="+mj-lt"/>
              </a:rPr>
              <a:t>Al Capone opens the first soup kitchen</a:t>
            </a:r>
          </a:p>
          <a:p>
            <a:pPr marL="285750" indent="-285750">
              <a:buFont typeface="Arial" panose="020B0604020202020204" pitchFamily="34" charset="0"/>
              <a:buChar char="•"/>
            </a:pPr>
            <a:r>
              <a:rPr lang="en-US" sz="3500" dirty="0">
                <a:solidFill>
                  <a:schemeClr val="bg1"/>
                </a:solidFill>
                <a:effectLst>
                  <a:glow rad="203200">
                    <a:schemeClr val="tx2"/>
                  </a:glow>
                </a:effectLst>
                <a:latin typeface="+mj-lt"/>
              </a:rPr>
              <a:t>By the mid-1930s, state and federal governments also were operating them.</a:t>
            </a:r>
          </a:p>
          <a:p>
            <a:pPr marL="285750" indent="-285750">
              <a:buFont typeface="Arial" panose="020B0604020202020204" pitchFamily="34" charset="0"/>
              <a:buChar char="•"/>
            </a:pPr>
            <a:r>
              <a:rPr lang="en-US" sz="3500" dirty="0">
                <a:solidFill>
                  <a:schemeClr val="bg1"/>
                </a:solidFill>
                <a:effectLst>
                  <a:glow rad="203200">
                    <a:schemeClr val="tx2"/>
                  </a:glow>
                </a:effectLst>
                <a:latin typeface="+mj-lt"/>
              </a:rPr>
              <a:t>Soup kitchens served mostly soup and bread. Soup was economical because water could be added to serve more people, if necessary</a:t>
            </a:r>
            <a:endParaRPr lang="en-US" sz="3500" dirty="0">
              <a:solidFill>
                <a:srgbClr val="000000"/>
              </a:solidFill>
              <a:effectLst>
                <a:glow rad="203200">
                  <a:schemeClr val="tx2"/>
                </a:glow>
              </a:effectLst>
              <a:latin typeface="arial"/>
            </a:endParaRPr>
          </a:p>
          <a:p>
            <a:endParaRPr lang="en-US" sz="2500" dirty="0">
              <a:solidFill>
                <a:srgbClr val="000000"/>
              </a:solidFill>
              <a:effectLst>
                <a:glow rad="203200">
                  <a:schemeClr val="tx2"/>
                </a:glow>
              </a:effectLst>
              <a:latin typeface="arial"/>
            </a:endParaRPr>
          </a:p>
          <a:p>
            <a:endParaRPr lang="en-US" dirty="0"/>
          </a:p>
        </p:txBody>
      </p:sp>
    </p:spTree>
    <p:extLst>
      <p:ext uri="{BB962C8B-B14F-4D97-AF65-F5344CB8AC3E}">
        <p14:creationId xmlns:p14="http://schemas.microsoft.com/office/powerpoint/2010/main" val="136208407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9144000" cy="69325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ounded Rectangle 8"/>
          <p:cNvSpPr/>
          <p:nvPr/>
        </p:nvSpPr>
        <p:spPr>
          <a:xfrm>
            <a:off x="285750" y="838200"/>
            <a:ext cx="2590800" cy="1879937"/>
          </a:xfrm>
          <a:prstGeom prst="roundRect">
            <a:avLst/>
          </a:prstGeom>
          <a:ln w="57150"/>
          <a:effectLst>
            <a:outerShdw blurRad="50800" dist="38100" dir="8100000" algn="tr"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n-US" sz="10000" dirty="0">
                <a:solidFill>
                  <a:prstClr val="black"/>
                </a:solidFill>
                <a:latin typeface="Bodoni MT Black" panose="02070A03080606020203" pitchFamily="18" charset="0"/>
              </a:rPr>
              <a:t>1</a:t>
            </a:r>
          </a:p>
        </p:txBody>
      </p:sp>
      <p:sp>
        <p:nvSpPr>
          <p:cNvPr id="17" name="Rounded Rectangle 16"/>
          <p:cNvSpPr/>
          <p:nvPr/>
        </p:nvSpPr>
        <p:spPr>
          <a:xfrm>
            <a:off x="3126340" y="761242"/>
            <a:ext cx="2590800" cy="1879937"/>
          </a:xfrm>
          <a:prstGeom prst="roundRect">
            <a:avLst/>
          </a:prstGeom>
          <a:ln w="57150"/>
          <a:effectLst>
            <a:outerShdw blurRad="50800" dist="38100" dir="8100000" algn="tr"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n-US" sz="10000" dirty="0">
                <a:solidFill>
                  <a:prstClr val="black"/>
                </a:solidFill>
                <a:latin typeface="Bodoni MT Black" panose="02070A03080606020203" pitchFamily="18" charset="0"/>
              </a:rPr>
              <a:t>2</a:t>
            </a:r>
          </a:p>
        </p:txBody>
      </p:sp>
      <p:sp>
        <p:nvSpPr>
          <p:cNvPr id="18" name="Rounded Rectangle 17"/>
          <p:cNvSpPr/>
          <p:nvPr/>
        </p:nvSpPr>
        <p:spPr>
          <a:xfrm>
            <a:off x="285750" y="2871684"/>
            <a:ext cx="2590800" cy="1879937"/>
          </a:xfrm>
          <a:prstGeom prst="roundRect">
            <a:avLst/>
          </a:prstGeom>
          <a:ln w="57150"/>
          <a:effectLst>
            <a:outerShdw blurRad="50800" dist="38100" dir="8100000" algn="tr"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n-US" sz="10000" dirty="0">
                <a:solidFill>
                  <a:prstClr val="black"/>
                </a:solidFill>
                <a:latin typeface="Bodoni MT Black" panose="02070A03080606020203" pitchFamily="18" charset="0"/>
              </a:rPr>
              <a:t>3</a:t>
            </a:r>
          </a:p>
        </p:txBody>
      </p:sp>
      <p:sp>
        <p:nvSpPr>
          <p:cNvPr id="19" name="Rounded Rectangle 18"/>
          <p:cNvSpPr/>
          <p:nvPr/>
        </p:nvSpPr>
        <p:spPr>
          <a:xfrm>
            <a:off x="3126340" y="2837692"/>
            <a:ext cx="2590800" cy="1879937"/>
          </a:xfrm>
          <a:prstGeom prst="roundRect">
            <a:avLst/>
          </a:prstGeom>
          <a:ln w="57150"/>
          <a:effectLst>
            <a:outerShdw blurRad="50800" dist="38100" dir="8100000" algn="tr"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n-US" sz="10000" dirty="0">
                <a:solidFill>
                  <a:prstClr val="black"/>
                </a:solidFill>
                <a:latin typeface="Bodoni MT Black" panose="02070A03080606020203" pitchFamily="18" charset="0"/>
              </a:rPr>
              <a:t>4</a:t>
            </a:r>
          </a:p>
        </p:txBody>
      </p:sp>
      <p:sp>
        <p:nvSpPr>
          <p:cNvPr id="14" name="TextBox 13"/>
          <p:cNvSpPr txBox="1"/>
          <p:nvPr/>
        </p:nvSpPr>
        <p:spPr>
          <a:xfrm>
            <a:off x="6629400" y="838200"/>
            <a:ext cx="2286000" cy="5078313"/>
          </a:xfrm>
          <a:prstGeom prst="rect">
            <a:avLst/>
          </a:prstGeom>
          <a:noFill/>
        </p:spPr>
        <p:txBody>
          <a:bodyPr wrap="square" rtlCol="0">
            <a:spAutoFit/>
          </a:bodyPr>
          <a:lstStyle/>
          <a:p>
            <a:pPr algn="ctr"/>
            <a:r>
              <a:rPr lang="en-US" sz="3600" dirty="0">
                <a:solidFill>
                  <a:prstClr val="white"/>
                </a:solidFill>
                <a:effectLst>
                  <a:glow rad="304800">
                    <a:prstClr val="black"/>
                  </a:glow>
                </a:effectLst>
                <a:latin typeface="Times" panose="02020603050405020304" pitchFamily="18" charset="0"/>
                <a:cs typeface="Times" panose="02020603050405020304" pitchFamily="18" charset="0"/>
              </a:rPr>
              <a:t>Choose one of the #s &amp; write the # on your Travel Log to find out what you ate</a:t>
            </a:r>
          </a:p>
        </p:txBody>
      </p:sp>
      <p:sp>
        <p:nvSpPr>
          <p:cNvPr id="10" name="Rectangle 9"/>
          <p:cNvSpPr/>
          <p:nvPr/>
        </p:nvSpPr>
        <p:spPr>
          <a:xfrm>
            <a:off x="27272" y="-81482"/>
            <a:ext cx="6602128" cy="861774"/>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000" b="1" dirty="0">
                <a:ln w="11430"/>
                <a:solidFill>
                  <a:srgbClr val="FFC000"/>
                </a:solidFill>
                <a:effectLst>
                  <a:glow rad="241300">
                    <a:srgbClr val="000000"/>
                  </a:glow>
                  <a:outerShdw blurRad="50800" dist="39000" dir="5460000" algn="tl">
                    <a:srgbClr val="000000">
                      <a:alpha val="38000"/>
                    </a:srgbClr>
                  </a:outerShdw>
                </a:effectLst>
                <a:latin typeface="Broadway" panose="04040905080B02020502" pitchFamily="82" charset="0"/>
              </a:rPr>
              <a:t>Soup Kitchen Meal</a:t>
            </a:r>
          </a:p>
        </p:txBody>
      </p:sp>
      <p:pic>
        <p:nvPicPr>
          <p:cNvPr id="11" name="Picture 10" descr="Screen Shot 2014-11-15 at 11.23.42 AM.png"/>
          <p:cNvPicPr>
            <a:picLocks noChangeAspect="1"/>
          </p:cNvPicPr>
          <p:nvPr/>
        </p:nvPicPr>
        <p:blipFill>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0" b="98886" l="0" r="100000">
                        <a14:foregroundMark x1="42561" y1="23955" x2="55017" y2="57103"/>
                        <a14:foregroundMark x1="21453" y1="26462" x2="59170" y2="71588"/>
                        <a14:foregroundMark x1="50519" y1="14206" x2="48443" y2="72702"/>
                        <a14:foregroundMark x1="14187" y1="40669" x2="83045" y2="59331"/>
                      </a14:backgroundRemoval>
                    </a14:imgEffect>
                  </a14:imgLayer>
                </a14:imgProps>
              </a:ext>
              <a:ext uri="{28A0092B-C50C-407E-A947-70E740481C1C}">
                <a14:useLocalDpi xmlns:a14="http://schemas.microsoft.com/office/drawing/2010/main" val="0"/>
              </a:ext>
            </a:extLst>
          </a:blip>
          <a:stretch>
            <a:fillRect/>
          </a:stretch>
        </p:blipFill>
        <p:spPr>
          <a:xfrm>
            <a:off x="581476" y="5181600"/>
            <a:ext cx="930345" cy="1155689"/>
          </a:xfrm>
          <a:prstGeom prst="rect">
            <a:avLst/>
          </a:prstGeom>
        </p:spPr>
      </p:pic>
      <p:pic>
        <p:nvPicPr>
          <p:cNvPr id="12" name="Picture 11"/>
          <p:cNvPicPr>
            <a:picLocks noChangeAspect="1"/>
          </p:cNvPicPr>
          <p:nvPr/>
        </p:nvPicPr>
        <p:blipFill>
          <a:blip r:embed="rId5">
            <a:clrChange>
              <a:clrFrom>
                <a:srgbClr val="FFFFFF"/>
              </a:clrFrom>
              <a:clrTo>
                <a:srgbClr val="FFFFFF">
                  <a:alpha val="0"/>
                </a:srgbClr>
              </a:clrTo>
            </a:clrChange>
          </a:blip>
          <a:stretch>
            <a:fillRect/>
          </a:stretch>
        </p:blipFill>
        <p:spPr>
          <a:xfrm>
            <a:off x="740053" y="5334000"/>
            <a:ext cx="613189" cy="613189"/>
          </a:xfrm>
          <a:prstGeom prst="rect">
            <a:avLst/>
          </a:prstGeom>
        </p:spPr>
      </p:pic>
    </p:spTree>
    <p:extLst>
      <p:ext uri="{BB962C8B-B14F-4D97-AF65-F5344CB8AC3E}">
        <p14:creationId xmlns:p14="http://schemas.microsoft.com/office/powerpoint/2010/main" val="2206462549"/>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7" grpId="0" animBg="1"/>
      <p:bldP spid="18" grpId="0" animBg="1"/>
      <p:bldP spid="19"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6513"/>
            <a:ext cx="9144000" cy="69310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ounded Rectangle 8"/>
          <p:cNvSpPr/>
          <p:nvPr/>
        </p:nvSpPr>
        <p:spPr>
          <a:xfrm>
            <a:off x="285750" y="838200"/>
            <a:ext cx="2590800" cy="2367022"/>
          </a:xfrm>
          <a:prstGeom prst="roundRect">
            <a:avLst/>
          </a:prstGeom>
          <a:ln w="57150"/>
          <a:effectLst>
            <a:outerShdw blurRad="50800" dist="38100" dir="8100000" algn="tr"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n-US" sz="2000" dirty="0">
                <a:solidFill>
                  <a:prstClr val="black"/>
                </a:solidFill>
                <a:latin typeface="Bodoni MT Black" panose="02070A03080606020203" pitchFamily="18" charset="0"/>
              </a:rPr>
              <a:t>1- </a:t>
            </a:r>
            <a:r>
              <a:rPr lang="en-US" sz="2000" dirty="0">
                <a:solidFill>
                  <a:prstClr val="black"/>
                </a:solidFill>
                <a:latin typeface="Arial" panose="020B0604020202020204" pitchFamily="34" charset="0"/>
                <a:cs typeface="Arial" panose="020B0604020202020204" pitchFamily="34" charset="0"/>
              </a:rPr>
              <a:t>They ran out. NO SOUP FOR YOU!</a:t>
            </a:r>
          </a:p>
        </p:txBody>
      </p:sp>
      <p:sp>
        <p:nvSpPr>
          <p:cNvPr id="17" name="Rounded Rectangle 16"/>
          <p:cNvSpPr/>
          <p:nvPr/>
        </p:nvSpPr>
        <p:spPr>
          <a:xfrm>
            <a:off x="3126340" y="761242"/>
            <a:ext cx="2590800" cy="2443980"/>
          </a:xfrm>
          <a:prstGeom prst="roundRect">
            <a:avLst/>
          </a:prstGeom>
          <a:ln w="57150"/>
          <a:effectLst>
            <a:outerShdw blurRad="50800" dist="38100" dir="8100000" algn="tr"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n-US" sz="2000" dirty="0">
                <a:solidFill>
                  <a:prstClr val="black"/>
                </a:solidFill>
                <a:latin typeface="Bodoni MT Black" panose="02070A03080606020203" pitchFamily="18" charset="0"/>
                <a:cs typeface="Arial" panose="020B0604020202020204" pitchFamily="34" charset="0"/>
              </a:rPr>
              <a:t>2-</a:t>
            </a:r>
            <a:r>
              <a:rPr lang="en-US" sz="2000" dirty="0">
                <a:solidFill>
                  <a:prstClr val="black"/>
                </a:solidFill>
                <a:latin typeface="Arial" panose="020B0604020202020204" pitchFamily="34" charset="0"/>
                <a:cs typeface="Arial" panose="020B0604020202020204" pitchFamily="34" charset="0"/>
              </a:rPr>
              <a:t> Beef Stew &amp; Sweet Roll</a:t>
            </a:r>
          </a:p>
        </p:txBody>
      </p:sp>
      <p:sp>
        <p:nvSpPr>
          <p:cNvPr id="18" name="Rounded Rectangle 17"/>
          <p:cNvSpPr/>
          <p:nvPr/>
        </p:nvSpPr>
        <p:spPr>
          <a:xfrm>
            <a:off x="266700" y="3498643"/>
            <a:ext cx="2590800" cy="2767116"/>
          </a:xfrm>
          <a:prstGeom prst="roundRect">
            <a:avLst/>
          </a:prstGeom>
          <a:ln w="57150"/>
          <a:effectLst>
            <a:outerShdw blurRad="50800" dist="38100" dir="8100000" algn="tr"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n-US" sz="2000" dirty="0">
                <a:solidFill>
                  <a:prstClr val="black"/>
                </a:solidFill>
                <a:latin typeface="Bodoni MT Black" panose="02070A03080606020203" pitchFamily="18" charset="0"/>
                <a:cs typeface="Arial" panose="020B0604020202020204" pitchFamily="34" charset="0"/>
              </a:rPr>
              <a:t>3- </a:t>
            </a:r>
            <a:r>
              <a:rPr lang="en-US" sz="2000" dirty="0">
                <a:solidFill>
                  <a:prstClr val="black"/>
                </a:solidFill>
                <a:latin typeface="Arial" panose="020B0604020202020204" pitchFamily="34" charset="0"/>
                <a:cs typeface="Arial" panose="020B0604020202020204" pitchFamily="34" charset="0"/>
              </a:rPr>
              <a:t>Potato &amp; Carrot Soup w/ French Roll</a:t>
            </a:r>
          </a:p>
        </p:txBody>
      </p:sp>
      <p:sp>
        <p:nvSpPr>
          <p:cNvPr id="14" name="TextBox 13"/>
          <p:cNvSpPr txBox="1"/>
          <p:nvPr/>
        </p:nvSpPr>
        <p:spPr>
          <a:xfrm>
            <a:off x="6629400" y="342900"/>
            <a:ext cx="2286000" cy="2308324"/>
          </a:xfrm>
          <a:prstGeom prst="rect">
            <a:avLst/>
          </a:prstGeom>
          <a:noFill/>
        </p:spPr>
        <p:txBody>
          <a:bodyPr wrap="square" rtlCol="0">
            <a:spAutoFit/>
          </a:bodyPr>
          <a:lstStyle/>
          <a:p>
            <a:pPr algn="ctr"/>
            <a:r>
              <a:rPr lang="en-US" sz="3600" dirty="0">
                <a:solidFill>
                  <a:prstClr val="white"/>
                </a:solidFill>
                <a:effectLst>
                  <a:glow rad="304800">
                    <a:prstClr val="black"/>
                  </a:glow>
                </a:effectLst>
                <a:latin typeface="Times New Roman" panose="02020603050405020304" pitchFamily="18" charset="0"/>
                <a:cs typeface="Times New Roman" panose="02020603050405020304" pitchFamily="18" charset="0"/>
              </a:rPr>
              <a:t>On your Travel Log note what you ate</a:t>
            </a:r>
          </a:p>
        </p:txBody>
      </p:sp>
      <p:sp>
        <p:nvSpPr>
          <p:cNvPr id="10" name="Rounded Rectangle 9"/>
          <p:cNvSpPr/>
          <p:nvPr/>
        </p:nvSpPr>
        <p:spPr>
          <a:xfrm>
            <a:off x="3202539" y="3498643"/>
            <a:ext cx="2590800" cy="2767116"/>
          </a:xfrm>
          <a:prstGeom prst="roundRect">
            <a:avLst/>
          </a:prstGeom>
          <a:ln w="57150"/>
          <a:effectLst>
            <a:outerShdw blurRad="50800" dist="38100" dir="8100000" algn="tr"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n-US" sz="2000" dirty="0">
                <a:solidFill>
                  <a:prstClr val="black"/>
                </a:solidFill>
                <a:latin typeface="Bodoni MT Black" panose="02070A03080606020203" pitchFamily="18" charset="0"/>
                <a:cs typeface="Arial" panose="020B0604020202020204" pitchFamily="34" charset="0"/>
              </a:rPr>
              <a:t>4-</a:t>
            </a:r>
            <a:r>
              <a:rPr lang="en-US" sz="2000" dirty="0">
                <a:solidFill>
                  <a:prstClr val="black"/>
                </a:solidFill>
                <a:latin typeface="Arial" panose="020B0604020202020204" pitchFamily="34" charset="0"/>
                <a:cs typeface="Arial" panose="020B0604020202020204" pitchFamily="34" charset="0"/>
              </a:rPr>
              <a:t> Cabbage &amp;Tomato Soup w/ bread slice</a:t>
            </a:r>
          </a:p>
          <a:p>
            <a:pPr algn="ctr"/>
            <a:endParaRPr lang="en-US" sz="2000" dirty="0">
              <a:solidFill>
                <a:prstClr val="black"/>
              </a:solidFill>
              <a:latin typeface="Arial" panose="020B0604020202020204" pitchFamily="34" charset="0"/>
              <a:cs typeface="Arial" panose="020B0604020202020204" pitchFamily="34" charset="0"/>
            </a:endParaRPr>
          </a:p>
        </p:txBody>
      </p:sp>
      <p:sp>
        <p:nvSpPr>
          <p:cNvPr id="13" name="Rectangle 12"/>
          <p:cNvSpPr/>
          <p:nvPr/>
        </p:nvSpPr>
        <p:spPr>
          <a:xfrm>
            <a:off x="27272" y="-81482"/>
            <a:ext cx="6602128" cy="861774"/>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000" b="1" dirty="0">
                <a:ln w="11430"/>
                <a:solidFill>
                  <a:srgbClr val="FFC000"/>
                </a:solidFill>
                <a:effectLst>
                  <a:glow rad="241300">
                    <a:srgbClr val="000000"/>
                  </a:glow>
                  <a:outerShdw blurRad="50800" dist="39000" dir="5460000" algn="tl">
                    <a:srgbClr val="000000">
                      <a:alpha val="38000"/>
                    </a:srgbClr>
                  </a:outerShdw>
                </a:effectLst>
                <a:latin typeface="Broadway" panose="04040905080B02020502" pitchFamily="82" charset="0"/>
              </a:rPr>
              <a:t>Soup Kitchen Meal</a:t>
            </a:r>
          </a:p>
        </p:txBody>
      </p:sp>
      <p:pic>
        <p:nvPicPr>
          <p:cNvPr id="11" name="Picture 10" descr="Screen Shot 2014-11-15 at 11.23.42 AM.png"/>
          <p:cNvPicPr>
            <a:picLocks noChangeAspect="1"/>
          </p:cNvPicPr>
          <p:nvPr/>
        </p:nvPicPr>
        <p:blipFill>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0" b="98886" l="0" r="100000">
                        <a14:foregroundMark x1="42561" y1="23955" x2="55017" y2="57103"/>
                        <a14:foregroundMark x1="21453" y1="26462" x2="59170" y2="71588"/>
                        <a14:foregroundMark x1="50519" y1="14206" x2="48443" y2="72702"/>
                        <a14:foregroundMark x1="14187" y1="40669" x2="83045" y2="59331"/>
                      </a14:backgroundRemoval>
                    </a14:imgEffect>
                  </a14:imgLayer>
                </a14:imgProps>
              </a:ext>
              <a:ext uri="{28A0092B-C50C-407E-A947-70E740481C1C}">
                <a14:useLocalDpi xmlns:a14="http://schemas.microsoft.com/office/drawing/2010/main" val="0"/>
              </a:ext>
            </a:extLst>
          </a:blip>
          <a:stretch>
            <a:fillRect/>
          </a:stretch>
        </p:blipFill>
        <p:spPr>
          <a:xfrm>
            <a:off x="8077200" y="5562600"/>
            <a:ext cx="930345" cy="1155689"/>
          </a:xfrm>
          <a:prstGeom prst="rect">
            <a:avLst/>
          </a:prstGeom>
        </p:spPr>
      </p:pic>
      <p:pic>
        <p:nvPicPr>
          <p:cNvPr id="12" name="Picture 11"/>
          <p:cNvPicPr>
            <a:picLocks noChangeAspect="1"/>
          </p:cNvPicPr>
          <p:nvPr/>
        </p:nvPicPr>
        <p:blipFill>
          <a:blip r:embed="rId5">
            <a:clrChange>
              <a:clrFrom>
                <a:srgbClr val="FFFFFF"/>
              </a:clrFrom>
              <a:clrTo>
                <a:srgbClr val="FFFFFF">
                  <a:alpha val="0"/>
                </a:srgbClr>
              </a:clrTo>
            </a:clrChange>
          </a:blip>
          <a:stretch>
            <a:fillRect/>
          </a:stretch>
        </p:blipFill>
        <p:spPr>
          <a:xfrm>
            <a:off x="8235777" y="5787611"/>
            <a:ext cx="613189" cy="613189"/>
          </a:xfrm>
          <a:prstGeom prst="rect">
            <a:avLst/>
          </a:prstGeom>
        </p:spPr>
      </p:pic>
    </p:spTree>
    <p:extLst>
      <p:ext uri="{BB962C8B-B14F-4D97-AF65-F5344CB8AC3E}">
        <p14:creationId xmlns:p14="http://schemas.microsoft.com/office/powerpoint/2010/main" val="2751871554"/>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7" grpId="0" animBg="1"/>
      <p:bldP spid="18" grpId="0" animBg="1"/>
      <p:bldP spid="10"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15435" r="7387"/>
          <a:stretch/>
        </p:blipFill>
        <p:spPr bwMode="auto">
          <a:xfrm>
            <a:off x="-1" y="0"/>
            <a:ext cx="9144001"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489246" y="0"/>
            <a:ext cx="8165505" cy="830997"/>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4800" b="1" spc="150" dirty="0">
                <a:ln w="11430"/>
                <a:solidFill>
                  <a:srgbClr val="F8F8F8"/>
                </a:solidFill>
                <a:effectLst>
                  <a:glow rad="228600">
                    <a:srgbClr val="C0504D">
                      <a:satMod val="175000"/>
                      <a:alpha val="40000"/>
                    </a:srgbClr>
                  </a:glow>
                  <a:outerShdw blurRad="25400" algn="tl" rotWithShape="0">
                    <a:srgbClr val="000000">
                      <a:alpha val="43000"/>
                    </a:srgbClr>
                  </a:outerShdw>
                </a:effectLst>
                <a:latin typeface="Bodoni MT Black" panose="02070A03080606020203" pitchFamily="18" charset="0"/>
              </a:rPr>
              <a:t>You arrive in Oklahoma</a:t>
            </a:r>
          </a:p>
        </p:txBody>
      </p:sp>
      <p:sp>
        <p:nvSpPr>
          <p:cNvPr id="6" name="Rectangle 5"/>
          <p:cNvSpPr/>
          <p:nvPr/>
        </p:nvSpPr>
        <p:spPr>
          <a:xfrm>
            <a:off x="1027283" y="567898"/>
            <a:ext cx="7089441" cy="646331"/>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3600" b="1" spc="150" dirty="0">
                <a:ln w="11430"/>
                <a:solidFill>
                  <a:srgbClr val="F8F8F8"/>
                </a:solidFill>
                <a:effectLst>
                  <a:glow rad="228600">
                    <a:srgbClr val="C0504D">
                      <a:satMod val="175000"/>
                      <a:alpha val="40000"/>
                    </a:srgbClr>
                  </a:glow>
                  <a:outerShdw blurRad="25400" algn="tl" rotWithShape="0">
                    <a:srgbClr val="000000">
                      <a:alpha val="43000"/>
                    </a:srgbClr>
                  </a:outerShdw>
                </a:effectLst>
                <a:latin typeface="Bodoni MT Black" panose="02070A03080606020203" pitchFamily="18" charset="0"/>
              </a:rPr>
              <a:t>Your sister is taking you in</a:t>
            </a:r>
          </a:p>
        </p:txBody>
      </p:sp>
    </p:spTree>
    <p:extLst>
      <p:ext uri="{BB962C8B-B14F-4D97-AF65-F5344CB8AC3E}">
        <p14:creationId xmlns:p14="http://schemas.microsoft.com/office/powerpoint/2010/main" val="64247992"/>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xmlns:p14="http://schemas.microsoft.com/office/powerpoint/2010/main" spd="slow">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9000" b="17600"/>
          <a:stretch/>
        </p:blipFill>
        <p:spPr bwMode="auto">
          <a:xfrm>
            <a:off x="0" y="0"/>
            <a:ext cx="9163922" cy="6991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0" y="228600"/>
            <a:ext cx="9163922" cy="2308324"/>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4800" b="1" spc="150" dirty="0">
                <a:ln w="11430"/>
                <a:solidFill>
                  <a:srgbClr val="F8F8F8"/>
                </a:solidFill>
                <a:effectLst>
                  <a:glow rad="228600">
                    <a:srgbClr val="C0504D">
                      <a:satMod val="175000"/>
                      <a:alpha val="40000"/>
                    </a:srgbClr>
                  </a:glow>
                  <a:outerShdw blurRad="25400" algn="tl" rotWithShape="0">
                    <a:srgbClr val="000000">
                      <a:alpha val="43000"/>
                    </a:srgbClr>
                  </a:outerShdw>
                </a:effectLst>
                <a:latin typeface="Bodoni MT Black" panose="02070A03080606020203" pitchFamily="18" charset="0"/>
              </a:rPr>
              <a:t>Soon after you arrive sever Dust Storms continue to plague the area</a:t>
            </a:r>
          </a:p>
        </p:txBody>
      </p:sp>
    </p:spTree>
    <p:extLst>
      <p:ext uri="{BB962C8B-B14F-4D97-AF65-F5344CB8AC3E}">
        <p14:creationId xmlns:p14="http://schemas.microsoft.com/office/powerpoint/2010/main" val="1122627368"/>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3517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21976"/>
          <a:stretch/>
        </p:blipFill>
        <p:spPr bwMode="auto">
          <a:xfrm>
            <a:off x="-19050" y="0"/>
            <a:ext cx="9391650" cy="70290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ounded Rectangular Callout 3"/>
          <p:cNvSpPr/>
          <p:nvPr/>
        </p:nvSpPr>
        <p:spPr bwMode="auto">
          <a:xfrm>
            <a:off x="2200275" y="533400"/>
            <a:ext cx="2362200" cy="1828800"/>
          </a:xfrm>
          <a:prstGeom prst="wedgeRoundRectCallout">
            <a:avLst>
              <a:gd name="adj1" fmla="val 45296"/>
              <a:gd name="adj2" fmla="val 68453"/>
              <a:gd name="adj3" fmla="val 16667"/>
            </a:avLst>
          </a:prstGeom>
          <a:ln w="57150">
            <a:headEnd type="none" w="med" len="med"/>
            <a:tailEnd type="none" w="med" len="med"/>
          </a:ln>
          <a:extLst/>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Times" pitchFamily="18" charset="0"/>
              </a:rPr>
              <a:t>This dust makes it hard to breath.</a:t>
            </a:r>
            <a:r>
              <a:rPr kumimoji="0" lang="en-US" sz="2400" b="0" i="0" u="none" strike="noStrike" cap="none" normalizeH="0" dirty="0">
                <a:ln>
                  <a:noFill/>
                </a:ln>
                <a:solidFill>
                  <a:schemeClr val="tx1"/>
                </a:solidFill>
                <a:effectLst/>
                <a:latin typeface="Times" pitchFamily="18" charset="0"/>
              </a:rPr>
              <a:t> WOOO my dress!</a:t>
            </a:r>
            <a:endParaRPr kumimoji="0" lang="en-US" sz="2400" b="0" i="0" u="none" strike="noStrike" cap="none" normalizeH="0" baseline="0" dirty="0">
              <a:ln>
                <a:noFill/>
              </a:ln>
              <a:solidFill>
                <a:schemeClr val="tx1"/>
              </a:solidFill>
              <a:effectLst/>
              <a:latin typeface="Times" pitchFamily="18" charset="0"/>
            </a:endParaRPr>
          </a:p>
        </p:txBody>
      </p:sp>
    </p:spTree>
    <p:extLst>
      <p:ext uri="{BB962C8B-B14F-4D97-AF65-F5344CB8AC3E}">
        <p14:creationId xmlns:p14="http://schemas.microsoft.com/office/powerpoint/2010/main" val="98699579"/>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xmlns:p14="http://schemas.microsoft.com/office/powerpoint/2010/main" spd="slow">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3517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21976"/>
          <a:stretch/>
        </p:blipFill>
        <p:spPr bwMode="auto">
          <a:xfrm>
            <a:off x="-19050" y="0"/>
            <a:ext cx="9315450" cy="69720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a:xfrm>
            <a:off x="152400" y="228600"/>
            <a:ext cx="5835124" cy="1323439"/>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8000" b="1" spc="150" dirty="0">
                <a:ln w="11430"/>
                <a:solidFill>
                  <a:srgbClr val="F8F8F8"/>
                </a:solidFill>
                <a:effectLst>
                  <a:glow rad="228600">
                    <a:srgbClr val="C0504D">
                      <a:satMod val="175000"/>
                      <a:alpha val="40000"/>
                    </a:srgbClr>
                  </a:glow>
                  <a:outerShdw blurRad="25400" algn="tl" rotWithShape="0">
                    <a:srgbClr val="000000">
                      <a:alpha val="43000"/>
                    </a:srgbClr>
                  </a:outerShdw>
                </a:effectLst>
                <a:latin typeface="Bodoni MT Black" panose="02070A03080606020203" pitchFamily="18" charset="0"/>
              </a:rPr>
              <a:t>Dust Bowl</a:t>
            </a:r>
          </a:p>
        </p:txBody>
      </p:sp>
      <p:sp>
        <p:nvSpPr>
          <p:cNvPr id="5" name="Rectangle 4"/>
          <p:cNvSpPr/>
          <p:nvPr/>
        </p:nvSpPr>
        <p:spPr>
          <a:xfrm>
            <a:off x="619970" y="1828800"/>
            <a:ext cx="8219230" cy="3939540"/>
          </a:xfrm>
          <a:prstGeom prst="rect">
            <a:avLst/>
          </a:prstGeom>
        </p:spPr>
        <p:txBody>
          <a:bodyPr wrap="square">
            <a:spAutoFit/>
          </a:bodyPr>
          <a:lstStyle/>
          <a:p>
            <a:pPr marL="342900" indent="-342900">
              <a:buFont typeface="Arial" panose="020B0604020202020204" pitchFamily="34" charset="0"/>
              <a:buChar char="•"/>
            </a:pPr>
            <a:r>
              <a:rPr lang="en-US" sz="2500" dirty="0">
                <a:solidFill>
                  <a:schemeClr val="bg1"/>
                </a:solidFill>
                <a:effectLst>
                  <a:glow rad="304800">
                    <a:schemeClr val="tx2"/>
                  </a:glow>
                </a:effectLst>
              </a:rPr>
              <a:t>The Dust Bowl was the name given to the Great Plains region devastated by drought in 1930s depression</a:t>
            </a:r>
          </a:p>
          <a:p>
            <a:pPr marL="342900" indent="-342900">
              <a:buFont typeface="Arial" panose="020B0604020202020204" pitchFamily="34" charset="0"/>
              <a:buChar char="•"/>
            </a:pPr>
            <a:r>
              <a:rPr lang="en-US" sz="2500" dirty="0">
                <a:solidFill>
                  <a:schemeClr val="bg1"/>
                </a:solidFill>
                <a:effectLst>
                  <a:glow rad="304800">
                    <a:schemeClr val="tx2"/>
                  </a:glow>
                </a:effectLst>
              </a:rPr>
              <a:t>The 150,000-square-mile area, encompassing the Oklahoma and Texas panhandles and neighboring sections of Kansas, Colorado, and New Mexico</a:t>
            </a:r>
          </a:p>
          <a:p>
            <a:pPr marL="342900" indent="-342900">
              <a:buFont typeface="Arial" panose="020B0604020202020204" pitchFamily="34" charset="0"/>
              <a:buChar char="•"/>
            </a:pPr>
            <a:r>
              <a:rPr lang="en-US" sz="2500" dirty="0">
                <a:solidFill>
                  <a:schemeClr val="bg1"/>
                </a:solidFill>
                <a:effectLst>
                  <a:glow rad="304800">
                    <a:schemeClr val="tx2"/>
                  </a:glow>
                </a:effectLst>
              </a:rPr>
              <a:t>When drought struck from 1934 to 1937, the soil lacked the stronger root system of grass as an anchor, so the winds easily picked up the loose topsoil and swirled it into dense dust clouds,</a:t>
            </a:r>
          </a:p>
          <a:p>
            <a:pPr marL="342900" indent="-342900">
              <a:buFont typeface="Arial" panose="020B0604020202020204" pitchFamily="34" charset="0"/>
              <a:buChar char="•"/>
            </a:pPr>
            <a:r>
              <a:rPr lang="en-US" sz="2500" dirty="0">
                <a:solidFill>
                  <a:schemeClr val="bg1"/>
                </a:solidFill>
                <a:effectLst>
                  <a:glow rad="304800">
                    <a:schemeClr val="tx2"/>
                  </a:glow>
                </a:effectLst>
              </a:rPr>
              <a:t>Choking cattle and farm lands</a:t>
            </a:r>
          </a:p>
        </p:txBody>
      </p:sp>
      <p:sp>
        <p:nvSpPr>
          <p:cNvPr id="9" name="Rectangle 8"/>
          <p:cNvSpPr/>
          <p:nvPr/>
        </p:nvSpPr>
        <p:spPr>
          <a:xfrm>
            <a:off x="5791200" y="305543"/>
            <a:ext cx="3437680" cy="1169551"/>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3500" b="1" spc="150" dirty="0">
                <a:ln w="11430"/>
                <a:solidFill>
                  <a:srgbClr val="F8F8F8"/>
                </a:solidFill>
                <a:effectLst>
                  <a:glow rad="228600">
                    <a:srgbClr val="C0504D">
                      <a:satMod val="175000"/>
                      <a:alpha val="40000"/>
                    </a:srgbClr>
                  </a:glow>
                  <a:outerShdw blurRad="25400" algn="tl" rotWithShape="0">
                    <a:srgbClr val="000000">
                      <a:alpha val="43000"/>
                    </a:srgbClr>
                  </a:outerShdw>
                </a:effectLst>
                <a:latin typeface="Bodoni MT Black" panose="02070A03080606020203" pitchFamily="18" charset="0"/>
              </a:rPr>
              <a:t>AKA Black Blizzard</a:t>
            </a:r>
          </a:p>
        </p:txBody>
      </p:sp>
    </p:spTree>
    <p:extLst>
      <p:ext uri="{BB962C8B-B14F-4D97-AF65-F5344CB8AC3E}">
        <p14:creationId xmlns:p14="http://schemas.microsoft.com/office/powerpoint/2010/main" val="3324290407"/>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xmlns:p14="http://schemas.microsoft.com/office/powerpoint/2010/main" spd="slow">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8" name="Picture 6" descr="USAdust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38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1097538">
            <a:off x="620968" y="609600"/>
            <a:ext cx="4236782" cy="5334000"/>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chemeClr val="accent1"/>
                </a:solidFill>
              </a14:hiddenFill>
            </a:ext>
          </a:extLst>
        </p:spPr>
      </p:pic>
      <p:pic>
        <p:nvPicPr>
          <p:cNvPr id="138245"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446533">
            <a:off x="4267200" y="737287"/>
            <a:ext cx="4267200" cy="5486400"/>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chemeClr val="accent1"/>
                </a:solidFill>
              </a14:hiddenFill>
            </a:ext>
          </a:extLst>
        </p:spPr>
      </p:pic>
      <p:pic>
        <p:nvPicPr>
          <p:cNvPr id="2" name="Picture 1"/>
          <p:cNvPicPr>
            <a:picLocks noChangeAspect="1"/>
          </p:cNvPicPr>
          <p:nvPr/>
        </p:nvPicPr>
        <p:blipFill>
          <a:blip r:embed="rId5"/>
          <a:stretch>
            <a:fillRect/>
          </a:stretch>
        </p:blipFill>
        <p:spPr>
          <a:xfrm>
            <a:off x="4572000" y="228600"/>
            <a:ext cx="4099776" cy="6183086"/>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pic>
        <p:nvPicPr>
          <p:cNvPr id="6" name="Picture 12" descr="Dust Pneumonia from the Dust Bowl. Many people died from the accumulation of all the dust they breathed in, esp young children. So sa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43000" y="533400"/>
            <a:ext cx="6858000" cy="539432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7563974"/>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824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824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5707"/>
          <a:stretch/>
        </p:blipFill>
        <p:spPr bwMode="auto">
          <a:xfrm>
            <a:off x="-19050" y="-9525"/>
            <a:ext cx="9163050" cy="686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11" name="Diagram 10"/>
          <p:cNvGraphicFramePr/>
          <p:nvPr/>
        </p:nvGraphicFramePr>
        <p:xfrm>
          <a:off x="-533400" y="1143000"/>
          <a:ext cx="10058400" cy="5562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7893" name="Picture 16" descr="wind"/>
          <p:cNvPicPr>
            <a:picLocks noChangeAspect="1" noChangeArrowheads="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14400" y="2819400"/>
            <a:ext cx="989013" cy="85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Oval 12"/>
          <p:cNvSpPr/>
          <p:nvPr/>
        </p:nvSpPr>
        <p:spPr>
          <a:xfrm>
            <a:off x="914400" y="5562600"/>
            <a:ext cx="1135253" cy="1135253"/>
          </a:xfrm>
          <a:prstGeom prst="ellipse">
            <a:avLst/>
          </a:prstGeom>
          <a:blipFill rotWithShape="0">
            <a:blip r:embed="rId9" cstate="print"/>
            <a:stretch>
              <a:fillRect/>
            </a:stretch>
          </a:blipFill>
        </p:spPr>
        <p:style>
          <a:lnRef idx="0">
            <a:schemeClr val="lt1">
              <a:hueOff val="0"/>
              <a:satOff val="0"/>
              <a:lumOff val="0"/>
              <a:alphaOff val="0"/>
            </a:schemeClr>
          </a:lnRef>
          <a:fillRef idx="1">
            <a:scrgbClr r="0" g="0" b="0"/>
          </a:fillRef>
          <a:effectRef idx="3">
            <a:schemeClr val="accent3">
              <a:tint val="50000"/>
              <a:hueOff val="12729983"/>
              <a:satOff val="-53157"/>
              <a:lumOff val="-5753"/>
              <a:alphaOff val="0"/>
            </a:schemeClr>
          </a:effectRef>
          <a:fontRef idx="minor">
            <a:schemeClr val="lt1">
              <a:hueOff val="0"/>
              <a:satOff val="0"/>
              <a:lumOff val="0"/>
              <a:alphaOff val="0"/>
            </a:schemeClr>
          </a:fontRef>
        </p:style>
      </p:sp>
      <p:sp>
        <p:nvSpPr>
          <p:cNvPr id="7" name="Rectangle 6"/>
          <p:cNvSpPr/>
          <p:nvPr/>
        </p:nvSpPr>
        <p:spPr>
          <a:xfrm>
            <a:off x="411777" y="0"/>
            <a:ext cx="8656023" cy="1169551"/>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7000" b="1" spc="150" dirty="0">
                <a:ln w="11430"/>
                <a:solidFill>
                  <a:srgbClr val="F8F8F8"/>
                </a:solidFill>
                <a:effectLst>
                  <a:glow rad="228600">
                    <a:srgbClr val="C0504D">
                      <a:satMod val="175000"/>
                      <a:alpha val="40000"/>
                    </a:srgbClr>
                  </a:glow>
                  <a:outerShdw blurRad="25400" algn="tl" rotWithShape="0">
                    <a:srgbClr val="000000">
                      <a:alpha val="43000"/>
                    </a:srgbClr>
                  </a:outerShdw>
                </a:effectLst>
                <a:latin typeface="Bodoni MT Black" panose="02070A03080606020203" pitchFamily="18" charset="0"/>
              </a:rPr>
              <a:t>Dust Bowl Causes</a:t>
            </a:r>
          </a:p>
        </p:txBody>
      </p:sp>
      <p:pic>
        <p:nvPicPr>
          <p:cNvPr id="8" name="Picture 2" descr="http://etc-mysitemyway.s3.amazonaws.com/icons/legacy-previews/icons/glossy-space-icons-media/002191-glossy-space-icon-media-a-media32-forward.png">
            <a:hlinkClick r:id="rId10"/>
          </p:cNvPr>
          <p:cNvPicPr>
            <a:picLocks noChangeAspect="1" noChangeArrowheads="1"/>
          </p:cNvPicPr>
          <p:nvPr/>
        </p:nvPicPr>
        <p:blipFill>
          <a:blip r:embed="rId11" cstate="print">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911820" y="5437349"/>
            <a:ext cx="901774" cy="9017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1619553"/>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p:bldAsOne/>
      </p:bldGraphic>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39269" name="Picture 5" descr="52 Colorized Historical Photos That Give Us A New Look At the Pas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517" y="-76200"/>
            <a:ext cx="9314517" cy="7239000"/>
          </a:xfrm>
          <a:prstGeom prst="rect">
            <a:avLst/>
          </a:prstGeom>
          <a:noFill/>
          <a:extLst>
            <a:ext uri="{909E8E84-426E-40DD-AFC4-6F175D3DCCD1}">
              <a14:hiddenFill xmlns:a14="http://schemas.microsoft.com/office/drawing/2010/main">
                <a:solidFill>
                  <a:srgbClr val="FFFFFF"/>
                </a:solidFill>
              </a14:hiddenFill>
            </a:ext>
          </a:extLst>
        </p:spPr>
      </p:pic>
      <p:sp>
        <p:nvSpPr>
          <p:cNvPr id="8" name="Rounded Rectangular Callout 7"/>
          <p:cNvSpPr/>
          <p:nvPr/>
        </p:nvSpPr>
        <p:spPr bwMode="auto">
          <a:xfrm>
            <a:off x="6248400" y="1447800"/>
            <a:ext cx="2286000" cy="1676400"/>
          </a:xfrm>
          <a:prstGeom prst="wedgeRoundRectCallout">
            <a:avLst>
              <a:gd name="adj1" fmla="val -87529"/>
              <a:gd name="adj2" fmla="val -17395"/>
              <a:gd name="adj3" fmla="val 16667"/>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2400" dirty="0">
                <a:solidFill>
                  <a:schemeClr val="tx1"/>
                </a:solidFill>
                <a:latin typeface="Times" pitchFamily="18" charset="0"/>
              </a:rPr>
              <a:t>Uncle</a:t>
            </a:r>
            <a:r>
              <a:rPr kumimoji="0" lang="en-US" sz="2400" b="0" i="0" u="none" strike="noStrike" cap="none" normalizeH="0" baseline="0" dirty="0">
                <a:ln>
                  <a:noFill/>
                </a:ln>
                <a:solidFill>
                  <a:schemeClr val="tx1"/>
                </a:solidFill>
                <a:effectLst/>
                <a:latin typeface="Times" pitchFamily="18" charset="0"/>
              </a:rPr>
              <a:t>, why</a:t>
            </a:r>
            <a:r>
              <a:rPr kumimoji="0" lang="en-US" sz="2400" b="0" i="0" u="none" strike="noStrike" cap="none" normalizeH="0" dirty="0">
                <a:ln>
                  <a:noFill/>
                </a:ln>
                <a:solidFill>
                  <a:schemeClr val="tx1"/>
                </a:solidFill>
                <a:effectLst/>
                <a:latin typeface="Times" pitchFamily="18" charset="0"/>
              </a:rPr>
              <a:t> </a:t>
            </a:r>
            <a:r>
              <a:rPr lang="en-US" sz="2400" dirty="0">
                <a:solidFill>
                  <a:schemeClr val="tx1"/>
                </a:solidFill>
                <a:latin typeface="Times" pitchFamily="18" charset="0"/>
              </a:rPr>
              <a:t>did the Bank man say we have to leave?</a:t>
            </a:r>
            <a:endParaRPr kumimoji="0" lang="en-US" sz="2400" b="0" i="0" u="none" strike="noStrike" cap="none" normalizeH="0" baseline="0" dirty="0">
              <a:ln>
                <a:noFill/>
              </a:ln>
              <a:solidFill>
                <a:schemeClr val="tx1"/>
              </a:solidFill>
              <a:effectLst/>
              <a:latin typeface="Times" pitchFamily="18" charset="0"/>
            </a:endParaRPr>
          </a:p>
        </p:txBody>
      </p:sp>
    </p:spTree>
    <p:extLst>
      <p:ext uri="{BB962C8B-B14F-4D97-AF65-F5344CB8AC3E}">
        <p14:creationId xmlns:p14="http://schemas.microsoft.com/office/powerpoint/2010/main" val="3222442084"/>
      </p:ext>
    </p:extLst>
  </p:cSld>
  <p:clrMapOvr>
    <a:masterClrMapping/>
  </p:clrMapOvr>
  <p:transition spd="slow">
    <p:push dir="u"/>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658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693286" cy="7086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304800" y="0"/>
            <a:ext cx="3223961" cy="1323439"/>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8000" b="1" spc="150" dirty="0">
                <a:ln w="11430"/>
                <a:solidFill>
                  <a:srgbClr val="F8F8F8"/>
                </a:solidFill>
                <a:effectLst>
                  <a:glow rad="228600">
                    <a:srgbClr val="C0504D">
                      <a:satMod val="175000"/>
                      <a:alpha val="40000"/>
                    </a:srgbClr>
                  </a:glow>
                  <a:outerShdw blurRad="25400" algn="tl" rotWithShape="0">
                    <a:srgbClr val="000000">
                      <a:alpha val="43000"/>
                    </a:srgbClr>
                  </a:outerShdw>
                </a:effectLst>
                <a:latin typeface="Bodoni MT Black" panose="02070A03080606020203" pitchFamily="18" charset="0"/>
              </a:rPr>
              <a:t>Okies</a:t>
            </a:r>
          </a:p>
        </p:txBody>
      </p:sp>
      <p:sp>
        <p:nvSpPr>
          <p:cNvPr id="6" name="Rectangle 5"/>
          <p:cNvSpPr/>
          <p:nvPr/>
        </p:nvSpPr>
        <p:spPr>
          <a:xfrm>
            <a:off x="304800" y="1372883"/>
            <a:ext cx="3733800" cy="5004447"/>
          </a:xfrm>
          <a:prstGeom prst="rect">
            <a:avLst/>
          </a:prstGeom>
        </p:spPr>
        <p:txBody>
          <a:bodyPr wrap="square">
            <a:spAutoFit/>
          </a:bodyPr>
          <a:lstStyle/>
          <a:p>
            <a:pPr marL="342900" lvl="0" indent="-342900" fontAlgn="base">
              <a:spcBef>
                <a:spcPct val="20000"/>
              </a:spcBef>
              <a:spcAft>
                <a:spcPct val="0"/>
              </a:spcAft>
              <a:buFontTx/>
              <a:buChar char="•"/>
            </a:pPr>
            <a:r>
              <a:rPr lang="en-US" altLang="en-US" sz="2800" kern="0" dirty="0">
                <a:solidFill>
                  <a:schemeClr val="bg1"/>
                </a:solidFill>
                <a:effectLst>
                  <a:glow rad="228600">
                    <a:schemeClr val="tx1"/>
                  </a:glow>
                </a:effectLst>
              </a:rPr>
              <a:t>Many Midwestern farmers and Great Plains farmers lost their farms. </a:t>
            </a:r>
          </a:p>
          <a:p>
            <a:pPr marL="342900" indent="-342900" fontAlgn="base">
              <a:spcBef>
                <a:spcPct val="20000"/>
              </a:spcBef>
              <a:spcAft>
                <a:spcPct val="0"/>
              </a:spcAft>
              <a:buFontTx/>
              <a:buChar char="•"/>
            </a:pPr>
            <a:r>
              <a:rPr lang="en-US" sz="2800" dirty="0">
                <a:solidFill>
                  <a:schemeClr val="bg1"/>
                </a:solidFill>
                <a:effectLst>
                  <a:glow rad="228600">
                    <a:schemeClr val="tx1"/>
                  </a:glow>
                </a:effectLst>
              </a:rPr>
              <a:t>60 percent of the population left the region </a:t>
            </a:r>
          </a:p>
          <a:p>
            <a:pPr marL="342900" lvl="0" indent="-342900" fontAlgn="base">
              <a:spcBef>
                <a:spcPct val="20000"/>
              </a:spcBef>
              <a:spcAft>
                <a:spcPct val="0"/>
              </a:spcAft>
              <a:buFontTx/>
              <a:buChar char="•"/>
            </a:pPr>
            <a:r>
              <a:rPr lang="en-US" altLang="en-US" sz="2800" kern="0" dirty="0">
                <a:solidFill>
                  <a:schemeClr val="bg1"/>
                </a:solidFill>
                <a:effectLst>
                  <a:glow rad="228600">
                    <a:schemeClr val="tx1"/>
                  </a:glow>
                </a:effectLst>
              </a:rPr>
              <a:t>Many families moved west to California hoping to find a better life</a:t>
            </a:r>
            <a:endParaRPr lang="en-US" dirty="0">
              <a:solidFill>
                <a:schemeClr val="bg1"/>
              </a:solidFill>
              <a:effectLst>
                <a:glow rad="228600">
                  <a:schemeClr val="tx1"/>
                </a:glow>
              </a:effectLst>
            </a:endParaRPr>
          </a:p>
        </p:txBody>
      </p:sp>
      <p:sp>
        <p:nvSpPr>
          <p:cNvPr id="9" name="Rounded Rectangular Callout 8"/>
          <p:cNvSpPr/>
          <p:nvPr/>
        </p:nvSpPr>
        <p:spPr bwMode="auto">
          <a:xfrm>
            <a:off x="6096000" y="152400"/>
            <a:ext cx="2667000" cy="1447800"/>
          </a:xfrm>
          <a:prstGeom prst="wedgeRoundRectCallout">
            <a:avLst>
              <a:gd name="adj1" fmla="val -30898"/>
              <a:gd name="adj2" fmla="val 83469"/>
              <a:gd name="adj3" fmla="val 16667"/>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3500" b="0" i="0" u="none" strike="noStrike" cap="none" normalizeH="0" baseline="0" dirty="0">
                <a:ln>
                  <a:noFill/>
                </a:ln>
                <a:solidFill>
                  <a:schemeClr val="tx1"/>
                </a:solidFill>
                <a:effectLst/>
                <a:latin typeface="Times" pitchFamily="18" charset="0"/>
              </a:rPr>
              <a:t>Road trip to California</a:t>
            </a:r>
          </a:p>
        </p:txBody>
      </p:sp>
    </p:spTree>
    <p:extLst>
      <p:ext uri="{BB962C8B-B14F-4D97-AF65-F5344CB8AC3E}">
        <p14:creationId xmlns:p14="http://schemas.microsoft.com/office/powerpoint/2010/main" val="2545207479"/>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18948" cy="6934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8028050"/>
      </p:ext>
    </p:extLst>
  </p:cSld>
  <p:clrMapOvr>
    <a:masterClrMapping/>
  </p:clrMapOvr>
  <p:transition spd="slow">
    <p:push dir="u"/>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920" name="Picture 8"/>
          <p:cNvPicPr>
            <a:picLocks noChangeAspect="1" noChangeArrowheads="1"/>
          </p:cNvPicPr>
          <p:nvPr/>
        </p:nvPicPr>
        <p:blipFill rotWithShape="1">
          <a:blip r:embed="rId3">
            <a:extLst>
              <a:ext uri="{28A0092B-C50C-407E-A947-70E740481C1C}">
                <a14:useLocalDpi xmlns:a14="http://schemas.microsoft.com/office/drawing/2010/main" val="0"/>
              </a:ext>
            </a:extLst>
          </a:blip>
          <a:srcRect l="5200" t="5364" r="3003" b="9261"/>
          <a:stretch/>
        </p:blipFill>
        <p:spPr bwMode="auto">
          <a:xfrm>
            <a:off x="-9166" y="-5427"/>
            <a:ext cx="9724524" cy="69822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691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1818" y="914400"/>
            <a:ext cx="3708353" cy="5476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6915"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914400"/>
            <a:ext cx="3771220" cy="5476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304800" y="0"/>
            <a:ext cx="8610600" cy="630942"/>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3500" b="1" spc="150" dirty="0">
                <a:ln w="11430"/>
                <a:solidFill>
                  <a:srgbClr val="F8F8F8"/>
                </a:solidFill>
                <a:effectLst>
                  <a:glow rad="228600">
                    <a:srgbClr val="C0504D">
                      <a:satMod val="175000"/>
                      <a:alpha val="40000"/>
                    </a:srgbClr>
                  </a:glow>
                  <a:outerShdw blurRad="25400" algn="tl" rotWithShape="0">
                    <a:srgbClr val="000000">
                      <a:alpha val="43000"/>
                    </a:srgbClr>
                  </a:outerShdw>
                </a:effectLst>
                <a:latin typeface="Bodoni MT Black" panose="02070A03080606020203" pitchFamily="18" charset="0"/>
              </a:rPr>
              <a:t>Some of the sights along the way</a:t>
            </a:r>
          </a:p>
        </p:txBody>
      </p:sp>
      <p:pic>
        <p:nvPicPr>
          <p:cNvPr id="3" name="Picture 2"/>
          <p:cNvPicPr>
            <a:picLocks noChangeAspect="1"/>
          </p:cNvPicPr>
          <p:nvPr/>
        </p:nvPicPr>
        <p:blipFill>
          <a:blip r:embed="rId6"/>
          <a:stretch>
            <a:fillRect/>
          </a:stretch>
        </p:blipFill>
        <p:spPr>
          <a:xfrm>
            <a:off x="990600" y="914400"/>
            <a:ext cx="5334000" cy="5537415"/>
          </a:xfrm>
          <a:prstGeom prst="rect">
            <a:avLst/>
          </a:prstGeom>
        </p:spPr>
      </p:pic>
      <p:pic>
        <p:nvPicPr>
          <p:cNvPr id="2" name="Picture 1"/>
          <p:cNvPicPr>
            <a:picLocks noChangeAspect="1"/>
          </p:cNvPicPr>
          <p:nvPr/>
        </p:nvPicPr>
        <p:blipFill rotWithShape="1">
          <a:blip r:embed="rId7"/>
          <a:srcRect l="2879" t="3968" r="2274" b="4232"/>
          <a:stretch/>
        </p:blipFill>
        <p:spPr>
          <a:xfrm>
            <a:off x="1371600" y="914400"/>
            <a:ext cx="7086600" cy="5488952"/>
          </a:xfrm>
          <a:prstGeom prst="rect">
            <a:avLst/>
          </a:prstGeom>
        </p:spPr>
      </p:pic>
      <p:pic>
        <p:nvPicPr>
          <p:cNvPr id="5" name="Picture 4"/>
          <p:cNvPicPr>
            <a:picLocks noChangeAspect="1"/>
          </p:cNvPicPr>
          <p:nvPr/>
        </p:nvPicPr>
        <p:blipFill>
          <a:blip r:embed="rId8"/>
          <a:stretch>
            <a:fillRect/>
          </a:stretch>
        </p:blipFill>
        <p:spPr>
          <a:xfrm>
            <a:off x="1676400" y="914400"/>
            <a:ext cx="5511800" cy="5511800"/>
          </a:xfrm>
          <a:prstGeom prst="rect">
            <a:avLst/>
          </a:prstGeom>
        </p:spPr>
      </p:pic>
      <p:pic>
        <p:nvPicPr>
          <p:cNvPr id="6" name="Picture 5"/>
          <p:cNvPicPr>
            <a:picLocks noChangeAspect="1"/>
          </p:cNvPicPr>
          <p:nvPr/>
        </p:nvPicPr>
        <p:blipFill rotWithShape="1">
          <a:blip r:embed="rId9"/>
          <a:srcRect l="25795" t="2469" r="14483" b="1235"/>
          <a:stretch/>
        </p:blipFill>
        <p:spPr>
          <a:xfrm>
            <a:off x="2057400" y="914400"/>
            <a:ext cx="6096000" cy="5528930"/>
          </a:xfrm>
          <a:prstGeom prst="rect">
            <a:avLst/>
          </a:prstGeom>
        </p:spPr>
      </p:pic>
      <p:pic>
        <p:nvPicPr>
          <p:cNvPr id="9" name="Picture 8"/>
          <p:cNvPicPr>
            <a:picLocks noChangeAspect="1"/>
          </p:cNvPicPr>
          <p:nvPr/>
        </p:nvPicPr>
        <p:blipFill>
          <a:blip r:embed="rId10"/>
          <a:stretch>
            <a:fillRect/>
          </a:stretch>
        </p:blipFill>
        <p:spPr>
          <a:xfrm>
            <a:off x="2514600" y="914399"/>
            <a:ext cx="6858000" cy="5525535"/>
          </a:xfrm>
          <a:prstGeom prst="rect">
            <a:avLst/>
          </a:prstGeom>
        </p:spPr>
      </p:pic>
      <p:pic>
        <p:nvPicPr>
          <p:cNvPr id="7" name="Picture 6"/>
          <p:cNvPicPr>
            <a:picLocks noChangeAspect="1"/>
          </p:cNvPicPr>
          <p:nvPr/>
        </p:nvPicPr>
        <p:blipFill>
          <a:blip r:embed="rId11"/>
          <a:stretch>
            <a:fillRect/>
          </a:stretch>
        </p:blipFill>
        <p:spPr>
          <a:xfrm>
            <a:off x="3124200" y="914400"/>
            <a:ext cx="4462831" cy="5562600"/>
          </a:xfrm>
          <a:prstGeom prst="rect">
            <a:avLst/>
          </a:prstGeom>
        </p:spPr>
      </p:pic>
      <p:pic>
        <p:nvPicPr>
          <p:cNvPr id="8" name="Picture 7"/>
          <p:cNvPicPr>
            <a:picLocks noChangeAspect="1"/>
          </p:cNvPicPr>
          <p:nvPr/>
        </p:nvPicPr>
        <p:blipFill rotWithShape="1">
          <a:blip r:embed="rId12"/>
          <a:srcRect l="25794" t="2857" r="21627" b="2257"/>
          <a:stretch/>
        </p:blipFill>
        <p:spPr>
          <a:xfrm>
            <a:off x="3624768" y="914400"/>
            <a:ext cx="5486400" cy="5569213"/>
          </a:xfrm>
          <a:prstGeom prst="rect">
            <a:avLst/>
          </a:prstGeom>
        </p:spPr>
      </p:pic>
    </p:spTree>
    <p:extLst>
      <p:ext uri="{BB962C8B-B14F-4D97-AF65-F5344CB8AC3E}">
        <p14:creationId xmlns:p14="http://schemas.microsoft.com/office/powerpoint/2010/main" val="255679430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69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69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 y="-27452"/>
            <a:ext cx="9296401" cy="7000210"/>
          </a:xfrm>
          <a:prstGeom prst="rect">
            <a:avLst/>
          </a:prstGeom>
        </p:spPr>
      </p:pic>
      <p:sp>
        <p:nvSpPr>
          <p:cNvPr id="9" name="Rounded Rectangle 8"/>
          <p:cNvSpPr/>
          <p:nvPr/>
        </p:nvSpPr>
        <p:spPr>
          <a:xfrm>
            <a:off x="285750" y="838200"/>
            <a:ext cx="2590800" cy="1879937"/>
          </a:xfrm>
          <a:prstGeom prst="roundRect">
            <a:avLst/>
          </a:prstGeom>
          <a:ln w="57150"/>
          <a:effectLst>
            <a:outerShdw blurRad="50800" dist="38100" dir="8100000" algn="tr"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n-US" sz="10000" dirty="0">
                <a:solidFill>
                  <a:prstClr val="black"/>
                </a:solidFill>
                <a:latin typeface="Bodoni MT Black" panose="02070A03080606020203" pitchFamily="18" charset="0"/>
              </a:rPr>
              <a:t>1</a:t>
            </a:r>
          </a:p>
        </p:txBody>
      </p:sp>
      <p:sp>
        <p:nvSpPr>
          <p:cNvPr id="17" name="Rounded Rectangle 16"/>
          <p:cNvSpPr/>
          <p:nvPr/>
        </p:nvSpPr>
        <p:spPr>
          <a:xfrm>
            <a:off x="3126340" y="761242"/>
            <a:ext cx="2590800" cy="1879937"/>
          </a:xfrm>
          <a:prstGeom prst="roundRect">
            <a:avLst/>
          </a:prstGeom>
          <a:ln w="57150"/>
          <a:effectLst>
            <a:outerShdw blurRad="50800" dist="38100" dir="8100000" algn="tr"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n-US" sz="10000" dirty="0">
                <a:solidFill>
                  <a:prstClr val="black"/>
                </a:solidFill>
                <a:latin typeface="Bodoni MT Black" panose="02070A03080606020203" pitchFamily="18" charset="0"/>
              </a:rPr>
              <a:t>2</a:t>
            </a:r>
          </a:p>
        </p:txBody>
      </p:sp>
      <p:sp>
        <p:nvSpPr>
          <p:cNvPr id="18" name="Rounded Rectangle 17"/>
          <p:cNvSpPr/>
          <p:nvPr/>
        </p:nvSpPr>
        <p:spPr>
          <a:xfrm>
            <a:off x="285750" y="2871684"/>
            <a:ext cx="2590800" cy="1879937"/>
          </a:xfrm>
          <a:prstGeom prst="roundRect">
            <a:avLst/>
          </a:prstGeom>
          <a:ln w="57150"/>
          <a:effectLst>
            <a:outerShdw blurRad="50800" dist="38100" dir="8100000" algn="tr"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n-US" sz="10000" dirty="0">
                <a:solidFill>
                  <a:prstClr val="black"/>
                </a:solidFill>
                <a:latin typeface="Bodoni MT Black" panose="02070A03080606020203" pitchFamily="18" charset="0"/>
              </a:rPr>
              <a:t>3</a:t>
            </a:r>
          </a:p>
        </p:txBody>
      </p:sp>
      <p:sp>
        <p:nvSpPr>
          <p:cNvPr id="19" name="Rounded Rectangle 18"/>
          <p:cNvSpPr/>
          <p:nvPr/>
        </p:nvSpPr>
        <p:spPr>
          <a:xfrm>
            <a:off x="3126340" y="2837692"/>
            <a:ext cx="2590800" cy="1879937"/>
          </a:xfrm>
          <a:prstGeom prst="roundRect">
            <a:avLst/>
          </a:prstGeom>
          <a:ln w="57150"/>
          <a:effectLst>
            <a:outerShdw blurRad="50800" dist="38100" dir="8100000" algn="tr"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n-US" sz="10000" dirty="0">
                <a:solidFill>
                  <a:prstClr val="black"/>
                </a:solidFill>
                <a:latin typeface="Bodoni MT Black" panose="02070A03080606020203" pitchFamily="18" charset="0"/>
              </a:rPr>
              <a:t>4</a:t>
            </a:r>
          </a:p>
        </p:txBody>
      </p:sp>
      <p:sp>
        <p:nvSpPr>
          <p:cNvPr id="14" name="TextBox 13"/>
          <p:cNvSpPr txBox="1"/>
          <p:nvPr/>
        </p:nvSpPr>
        <p:spPr>
          <a:xfrm>
            <a:off x="6096000" y="838200"/>
            <a:ext cx="2819400" cy="4524315"/>
          </a:xfrm>
          <a:prstGeom prst="rect">
            <a:avLst/>
          </a:prstGeom>
          <a:noFill/>
        </p:spPr>
        <p:txBody>
          <a:bodyPr wrap="square" rtlCol="0">
            <a:spAutoFit/>
          </a:bodyPr>
          <a:lstStyle/>
          <a:p>
            <a:pPr algn="ctr"/>
            <a:r>
              <a:rPr lang="en-US" sz="3600" dirty="0">
                <a:solidFill>
                  <a:prstClr val="white"/>
                </a:solidFill>
                <a:effectLst>
                  <a:glow rad="304800">
                    <a:prstClr val="black"/>
                  </a:glow>
                </a:effectLst>
                <a:latin typeface="Times" panose="02020603050405020304" pitchFamily="18" charset="0"/>
                <a:cs typeface="Times" panose="02020603050405020304" pitchFamily="18" charset="0"/>
              </a:rPr>
              <a:t>Choose one of the #s &amp; write the # on your Travel Log to find out what road issue you encountered</a:t>
            </a:r>
          </a:p>
        </p:txBody>
      </p:sp>
      <p:sp>
        <p:nvSpPr>
          <p:cNvPr id="10" name="Rectangle 9"/>
          <p:cNvSpPr/>
          <p:nvPr/>
        </p:nvSpPr>
        <p:spPr>
          <a:xfrm>
            <a:off x="726554" y="0"/>
            <a:ext cx="4531246" cy="861774"/>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000" b="1" dirty="0">
                <a:ln w="11430"/>
                <a:solidFill>
                  <a:srgbClr val="FFC000"/>
                </a:solidFill>
                <a:effectLst>
                  <a:glow rad="241300">
                    <a:srgbClr val="000000"/>
                  </a:glow>
                  <a:outerShdw blurRad="50800" dist="39000" dir="5460000" algn="tl">
                    <a:srgbClr val="000000">
                      <a:alpha val="38000"/>
                    </a:srgbClr>
                  </a:outerShdw>
                </a:effectLst>
                <a:latin typeface="Broadway" panose="04040905080B02020502" pitchFamily="82" charset="0"/>
              </a:rPr>
              <a:t>Road Problem</a:t>
            </a:r>
          </a:p>
        </p:txBody>
      </p:sp>
      <p:pic>
        <p:nvPicPr>
          <p:cNvPr id="11" name="Picture 10" descr="Screen Shot 2014-11-15 at 11.23.42 AM.png"/>
          <p:cNvPicPr>
            <a:picLocks noChangeAspect="1"/>
          </p:cNvPicPr>
          <p:nvPr/>
        </p:nvPicPr>
        <p:blipFill>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0" b="98886" l="0" r="100000">
                        <a14:foregroundMark x1="42561" y1="23955" x2="55017" y2="57103"/>
                        <a14:foregroundMark x1="21453" y1="26462" x2="59170" y2="71588"/>
                        <a14:foregroundMark x1="50519" y1="14206" x2="48443" y2="72702"/>
                        <a14:foregroundMark x1="14187" y1="40669" x2="83045" y2="59331"/>
                      </a14:backgroundRemoval>
                    </a14:imgEffect>
                  </a14:imgLayer>
                </a14:imgProps>
              </a:ext>
              <a:ext uri="{28A0092B-C50C-407E-A947-70E740481C1C}">
                <a14:useLocalDpi xmlns:a14="http://schemas.microsoft.com/office/drawing/2010/main" val="0"/>
              </a:ext>
            </a:extLst>
          </a:blip>
          <a:stretch>
            <a:fillRect/>
          </a:stretch>
        </p:blipFill>
        <p:spPr>
          <a:xfrm>
            <a:off x="8333398" y="5473711"/>
            <a:ext cx="930345" cy="1155689"/>
          </a:xfrm>
          <a:prstGeom prst="rect">
            <a:avLst/>
          </a:prstGeom>
        </p:spPr>
      </p:pic>
      <p:pic>
        <p:nvPicPr>
          <p:cNvPr id="12" name="Picture 11"/>
          <p:cNvPicPr>
            <a:picLocks noChangeAspect="1"/>
          </p:cNvPicPr>
          <p:nvPr/>
        </p:nvPicPr>
        <p:blipFill>
          <a:blip r:embed="rId5">
            <a:clrChange>
              <a:clrFrom>
                <a:srgbClr val="FFFFFF"/>
              </a:clrFrom>
              <a:clrTo>
                <a:srgbClr val="FFFFFF">
                  <a:alpha val="0"/>
                </a:srgbClr>
              </a:clrTo>
            </a:clrChange>
          </a:blip>
          <a:stretch>
            <a:fillRect/>
          </a:stretch>
        </p:blipFill>
        <p:spPr>
          <a:xfrm>
            <a:off x="8541036" y="5742113"/>
            <a:ext cx="515068" cy="515068"/>
          </a:xfrm>
          <a:prstGeom prst="rect">
            <a:avLst/>
          </a:prstGeom>
        </p:spPr>
      </p:pic>
    </p:spTree>
    <p:extLst>
      <p:ext uri="{BB962C8B-B14F-4D97-AF65-F5344CB8AC3E}">
        <p14:creationId xmlns:p14="http://schemas.microsoft.com/office/powerpoint/2010/main" val="3680701534"/>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7" grpId="0" animBg="1"/>
      <p:bldP spid="18" grpId="0" animBg="1"/>
      <p:bldP spid="19"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 y="-27452"/>
            <a:ext cx="9296401" cy="7000210"/>
          </a:xfrm>
          <a:prstGeom prst="rect">
            <a:avLst/>
          </a:prstGeom>
        </p:spPr>
      </p:pic>
      <p:sp>
        <p:nvSpPr>
          <p:cNvPr id="9" name="Rounded Rectangle 8"/>
          <p:cNvSpPr/>
          <p:nvPr/>
        </p:nvSpPr>
        <p:spPr>
          <a:xfrm>
            <a:off x="285750" y="838200"/>
            <a:ext cx="2590800" cy="1879937"/>
          </a:xfrm>
          <a:prstGeom prst="roundRect">
            <a:avLst/>
          </a:prstGeom>
          <a:ln w="57150"/>
          <a:effectLst>
            <a:outerShdw blurRad="50800" dist="38100" dir="8100000" algn="tr"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n-US" sz="2000" dirty="0">
                <a:solidFill>
                  <a:prstClr val="black"/>
                </a:solidFill>
                <a:latin typeface="Bodoni MT Black" panose="02070A03080606020203" pitchFamily="18" charset="0"/>
              </a:rPr>
              <a:t>1- </a:t>
            </a:r>
            <a:r>
              <a:rPr lang="en-US" sz="2000" dirty="0">
                <a:solidFill>
                  <a:prstClr val="black"/>
                </a:solidFill>
                <a:latin typeface="Arial"/>
                <a:cs typeface="Arial"/>
              </a:rPr>
              <a:t>Ran out of gas &amp; had to beg for spare change</a:t>
            </a:r>
          </a:p>
        </p:txBody>
      </p:sp>
      <p:sp>
        <p:nvSpPr>
          <p:cNvPr id="17" name="Rounded Rectangle 16"/>
          <p:cNvSpPr/>
          <p:nvPr/>
        </p:nvSpPr>
        <p:spPr>
          <a:xfrm>
            <a:off x="3126340" y="761242"/>
            <a:ext cx="2590800" cy="1879937"/>
          </a:xfrm>
          <a:prstGeom prst="roundRect">
            <a:avLst/>
          </a:prstGeom>
          <a:ln w="57150"/>
          <a:effectLst>
            <a:outerShdw blurRad="50800" dist="38100" dir="8100000" algn="tr"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n-US" sz="2000" dirty="0">
                <a:solidFill>
                  <a:prstClr val="black"/>
                </a:solidFill>
                <a:latin typeface="Bodoni MT Black" panose="02070A03080606020203" pitchFamily="18" charset="0"/>
              </a:rPr>
              <a:t>2- </a:t>
            </a:r>
            <a:r>
              <a:rPr lang="en-US" sz="2000" dirty="0">
                <a:solidFill>
                  <a:prstClr val="black"/>
                </a:solidFill>
                <a:latin typeface="Arial"/>
                <a:cs typeface="Arial"/>
              </a:rPr>
              <a:t>Ran out of food so you had to dig through trash cans along the way</a:t>
            </a:r>
          </a:p>
        </p:txBody>
      </p:sp>
      <p:sp>
        <p:nvSpPr>
          <p:cNvPr id="18" name="Rounded Rectangle 17"/>
          <p:cNvSpPr/>
          <p:nvPr/>
        </p:nvSpPr>
        <p:spPr>
          <a:xfrm>
            <a:off x="285750" y="2871684"/>
            <a:ext cx="2590800" cy="1879937"/>
          </a:xfrm>
          <a:prstGeom prst="roundRect">
            <a:avLst/>
          </a:prstGeom>
          <a:ln w="57150"/>
          <a:effectLst>
            <a:outerShdw blurRad="50800" dist="38100" dir="8100000" algn="tr"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n-US" sz="2000" dirty="0">
                <a:solidFill>
                  <a:prstClr val="black"/>
                </a:solidFill>
                <a:latin typeface="Bodoni MT Black" panose="02070A03080606020203" pitchFamily="18" charset="0"/>
              </a:rPr>
              <a:t>3-  </a:t>
            </a:r>
            <a:r>
              <a:rPr lang="en-US" sz="2000" dirty="0">
                <a:solidFill>
                  <a:prstClr val="black"/>
                </a:solidFill>
                <a:latin typeface="Arial" panose="020B0604020202020204" pitchFamily="34" charset="0"/>
                <a:cs typeface="Arial" panose="020B0604020202020204" pitchFamily="34" charset="0"/>
              </a:rPr>
              <a:t>Engine problems resulted in you not traveling for a week until you found the part you needed</a:t>
            </a:r>
          </a:p>
        </p:txBody>
      </p:sp>
      <p:sp>
        <p:nvSpPr>
          <p:cNvPr id="19" name="Rounded Rectangle 18"/>
          <p:cNvSpPr/>
          <p:nvPr/>
        </p:nvSpPr>
        <p:spPr>
          <a:xfrm>
            <a:off x="3126340" y="2837692"/>
            <a:ext cx="2590800" cy="1879937"/>
          </a:xfrm>
          <a:prstGeom prst="roundRect">
            <a:avLst/>
          </a:prstGeom>
          <a:ln w="57150"/>
          <a:effectLst>
            <a:outerShdw blurRad="50800" dist="38100" dir="8100000" algn="tr"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n-US" sz="2000" dirty="0">
                <a:solidFill>
                  <a:prstClr val="black"/>
                </a:solidFill>
                <a:latin typeface="Bodoni MT Black" panose="02070A03080606020203" pitchFamily="18" charset="0"/>
              </a:rPr>
              <a:t>4- </a:t>
            </a:r>
            <a:r>
              <a:rPr lang="en-US" sz="2000" dirty="0">
                <a:solidFill>
                  <a:prstClr val="black"/>
                </a:solidFill>
                <a:latin typeface="Arial" panose="020B0604020202020204" pitchFamily="34" charset="0"/>
                <a:cs typeface="Arial" panose="020B0604020202020204" pitchFamily="34" charset="0"/>
              </a:rPr>
              <a:t>With car troubles you turned your car into a HOOVER WAGON</a:t>
            </a:r>
          </a:p>
        </p:txBody>
      </p:sp>
      <p:sp>
        <p:nvSpPr>
          <p:cNvPr id="14" name="TextBox 13"/>
          <p:cNvSpPr txBox="1"/>
          <p:nvPr/>
        </p:nvSpPr>
        <p:spPr>
          <a:xfrm>
            <a:off x="6096000" y="838200"/>
            <a:ext cx="2819400" cy="2862322"/>
          </a:xfrm>
          <a:prstGeom prst="rect">
            <a:avLst/>
          </a:prstGeom>
          <a:noFill/>
        </p:spPr>
        <p:txBody>
          <a:bodyPr wrap="square" rtlCol="0">
            <a:spAutoFit/>
          </a:bodyPr>
          <a:lstStyle/>
          <a:p>
            <a:pPr algn="ctr"/>
            <a:r>
              <a:rPr lang="en-US" sz="3600" dirty="0">
                <a:solidFill>
                  <a:prstClr val="white"/>
                </a:solidFill>
                <a:effectLst>
                  <a:glow rad="304800">
                    <a:prstClr val="black"/>
                  </a:glow>
                </a:effectLst>
                <a:latin typeface="Times" panose="02020603050405020304" pitchFamily="18" charset="0"/>
                <a:cs typeface="Times" panose="02020603050405020304" pitchFamily="18" charset="0"/>
              </a:rPr>
              <a:t>On your Travel Log note what problem you encountered</a:t>
            </a:r>
          </a:p>
        </p:txBody>
      </p:sp>
      <p:sp>
        <p:nvSpPr>
          <p:cNvPr id="10" name="Rectangle 9"/>
          <p:cNvSpPr/>
          <p:nvPr/>
        </p:nvSpPr>
        <p:spPr>
          <a:xfrm>
            <a:off x="726554" y="0"/>
            <a:ext cx="4531246" cy="861774"/>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000" b="1" dirty="0">
                <a:ln w="11430"/>
                <a:solidFill>
                  <a:srgbClr val="FFC000"/>
                </a:solidFill>
                <a:effectLst>
                  <a:glow rad="241300">
                    <a:srgbClr val="000000"/>
                  </a:glow>
                  <a:outerShdw blurRad="50800" dist="39000" dir="5460000" algn="tl">
                    <a:srgbClr val="000000">
                      <a:alpha val="38000"/>
                    </a:srgbClr>
                  </a:outerShdw>
                </a:effectLst>
                <a:latin typeface="Broadway" panose="04040905080B02020502" pitchFamily="82" charset="0"/>
              </a:rPr>
              <a:t>Road Problem</a:t>
            </a:r>
          </a:p>
        </p:txBody>
      </p:sp>
      <p:pic>
        <p:nvPicPr>
          <p:cNvPr id="11" name="Picture 10" descr="Screen Shot 2014-11-15 at 11.23.42 AM.png"/>
          <p:cNvPicPr>
            <a:picLocks noChangeAspect="1"/>
          </p:cNvPicPr>
          <p:nvPr/>
        </p:nvPicPr>
        <p:blipFill>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0" b="98886" l="0" r="100000">
                        <a14:foregroundMark x1="42561" y1="23955" x2="55017" y2="57103"/>
                        <a14:foregroundMark x1="21453" y1="26462" x2="59170" y2="71588"/>
                        <a14:foregroundMark x1="50519" y1="14206" x2="48443" y2="72702"/>
                        <a14:foregroundMark x1="14187" y1="40669" x2="83045" y2="59331"/>
                      </a14:backgroundRemoval>
                    </a14:imgEffect>
                  </a14:imgLayer>
                </a14:imgProps>
              </a:ext>
              <a:ext uri="{28A0092B-C50C-407E-A947-70E740481C1C}">
                <a14:useLocalDpi xmlns:a14="http://schemas.microsoft.com/office/drawing/2010/main" val="0"/>
              </a:ext>
            </a:extLst>
          </a:blip>
          <a:stretch>
            <a:fillRect/>
          </a:stretch>
        </p:blipFill>
        <p:spPr>
          <a:xfrm>
            <a:off x="8333398" y="5473711"/>
            <a:ext cx="930345" cy="1155689"/>
          </a:xfrm>
          <a:prstGeom prst="rect">
            <a:avLst/>
          </a:prstGeom>
        </p:spPr>
      </p:pic>
      <p:pic>
        <p:nvPicPr>
          <p:cNvPr id="12" name="Picture 11"/>
          <p:cNvPicPr>
            <a:picLocks noChangeAspect="1"/>
          </p:cNvPicPr>
          <p:nvPr/>
        </p:nvPicPr>
        <p:blipFill>
          <a:blip r:embed="rId5">
            <a:clrChange>
              <a:clrFrom>
                <a:srgbClr val="FFFFFF"/>
              </a:clrFrom>
              <a:clrTo>
                <a:srgbClr val="FFFFFF">
                  <a:alpha val="0"/>
                </a:srgbClr>
              </a:clrTo>
            </a:clrChange>
          </a:blip>
          <a:stretch>
            <a:fillRect/>
          </a:stretch>
        </p:blipFill>
        <p:spPr>
          <a:xfrm>
            <a:off x="8541036" y="5742113"/>
            <a:ext cx="515068" cy="515068"/>
          </a:xfrm>
          <a:prstGeom prst="rect">
            <a:avLst/>
          </a:prstGeom>
        </p:spPr>
      </p:pic>
    </p:spTree>
    <p:extLst>
      <p:ext uri="{BB962C8B-B14F-4D97-AF65-F5344CB8AC3E}">
        <p14:creationId xmlns:p14="http://schemas.microsoft.com/office/powerpoint/2010/main" val="4127135799"/>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7" grpId="0" animBg="1"/>
      <p:bldP spid="18" grpId="0" animBg="1"/>
      <p:bldP spid="19"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srcRect t="16536" b="12599"/>
          <a:stretch/>
        </p:blipFill>
        <p:spPr>
          <a:xfrm>
            <a:off x="0" y="0"/>
            <a:ext cx="9372600" cy="6939806"/>
          </a:xfrm>
          <a:prstGeom prst="rect">
            <a:avLst/>
          </a:prstGeom>
        </p:spPr>
      </p:pic>
      <p:sp>
        <p:nvSpPr>
          <p:cNvPr id="9" name="Rounded Rectangular Callout 8"/>
          <p:cNvSpPr/>
          <p:nvPr/>
        </p:nvSpPr>
        <p:spPr bwMode="auto">
          <a:xfrm>
            <a:off x="6096000" y="152400"/>
            <a:ext cx="2667000" cy="1447800"/>
          </a:xfrm>
          <a:prstGeom prst="wedgeRoundRectCallout">
            <a:avLst>
              <a:gd name="adj1" fmla="val -89988"/>
              <a:gd name="adj2" fmla="val 33116"/>
              <a:gd name="adj3" fmla="val 16667"/>
            </a:avLst>
          </a:prstGeom>
          <a:ln>
            <a:headEnd type="none" w="med" len="med"/>
            <a:tailEnd type="none" w="med" len="med"/>
          </a:ln>
          <a:effectLst>
            <a:outerShdw blurRad="50800" dist="38100" dir="8100000" algn="tr"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3500" b="0" i="0" u="none" strike="noStrike" cap="none" normalizeH="0" baseline="0" dirty="0">
                <a:ln>
                  <a:noFill/>
                </a:ln>
                <a:solidFill>
                  <a:schemeClr val="tx1"/>
                </a:solidFill>
                <a:effectLst/>
                <a:latin typeface="Times" pitchFamily="18" charset="0"/>
              </a:rPr>
              <a:t>Finally, back on the Road</a:t>
            </a:r>
          </a:p>
        </p:txBody>
      </p:sp>
      <p:sp>
        <p:nvSpPr>
          <p:cNvPr id="10" name="Rounded Rectangular Callout 9"/>
          <p:cNvSpPr/>
          <p:nvPr/>
        </p:nvSpPr>
        <p:spPr bwMode="auto">
          <a:xfrm>
            <a:off x="5257800" y="1905000"/>
            <a:ext cx="3200400" cy="2362200"/>
          </a:xfrm>
          <a:prstGeom prst="wedgeRoundRectCallout">
            <a:avLst>
              <a:gd name="adj1" fmla="val -89547"/>
              <a:gd name="adj2" fmla="val -68591"/>
              <a:gd name="adj3" fmla="val 16667"/>
            </a:avLst>
          </a:prstGeom>
          <a:ln>
            <a:headEnd type="none" w="med" len="med"/>
            <a:tailEnd type="none" w="med" len="med"/>
          </a:ln>
          <a:effectLst>
            <a:outerShdw blurRad="50800" dist="38100" dir="8100000" algn="tr"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3500" b="0" i="0" u="none" strike="noStrike" cap="none" normalizeH="0" baseline="0" dirty="0">
                <a:ln>
                  <a:noFill/>
                </a:ln>
                <a:solidFill>
                  <a:schemeClr val="tx1"/>
                </a:solidFill>
                <a:effectLst/>
                <a:latin typeface="Times" pitchFamily="18" charset="0"/>
              </a:rPr>
              <a:t>At least</a:t>
            </a:r>
            <a:r>
              <a:rPr kumimoji="0" lang="en-US" sz="3500" b="0" i="0" u="none" strike="noStrike" cap="none" normalizeH="0" dirty="0">
                <a:ln>
                  <a:noFill/>
                </a:ln>
                <a:solidFill>
                  <a:schemeClr val="tx1"/>
                </a:solidFill>
                <a:effectLst/>
                <a:latin typeface="Times" pitchFamily="18" charset="0"/>
              </a:rPr>
              <a:t> we found this mattress as a result</a:t>
            </a:r>
            <a:endParaRPr kumimoji="0" lang="en-US" sz="3500" b="0" i="0" u="none" strike="noStrike" cap="none" normalizeH="0" baseline="0" dirty="0">
              <a:ln>
                <a:noFill/>
              </a:ln>
              <a:solidFill>
                <a:schemeClr val="tx1"/>
              </a:solidFill>
              <a:effectLst/>
              <a:latin typeface="Times" pitchFamily="18" charset="0"/>
            </a:endParaRPr>
          </a:p>
        </p:txBody>
      </p:sp>
    </p:spTree>
    <p:extLst>
      <p:ext uri="{BB962C8B-B14F-4D97-AF65-F5344CB8AC3E}">
        <p14:creationId xmlns:p14="http://schemas.microsoft.com/office/powerpoint/2010/main" val="319460166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246" y="-152400"/>
            <a:ext cx="9397186" cy="7162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304800" y="0"/>
            <a:ext cx="8610600" cy="1708160"/>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3500" b="1" spc="150" dirty="0">
                <a:ln w="11430"/>
                <a:solidFill>
                  <a:srgbClr val="F8F8F8"/>
                </a:solidFill>
                <a:effectLst>
                  <a:glow rad="228600">
                    <a:srgbClr val="C0504D">
                      <a:satMod val="175000"/>
                      <a:alpha val="40000"/>
                    </a:srgbClr>
                  </a:glow>
                  <a:outerShdw blurRad="25400" algn="tl" rotWithShape="0">
                    <a:srgbClr val="000000">
                      <a:alpha val="43000"/>
                    </a:srgbClr>
                  </a:outerShdw>
                </a:effectLst>
                <a:latin typeface="Bodoni MT Black" panose="02070A03080606020203" pitchFamily="18" charset="0"/>
              </a:rPr>
              <a:t>You stop the car to view the amazing construction of the </a:t>
            </a:r>
          </a:p>
          <a:p>
            <a:pPr algn="ctr"/>
            <a:r>
              <a:rPr lang="en-US" sz="3500" b="1" spc="150" dirty="0">
                <a:ln w="11430"/>
                <a:solidFill>
                  <a:srgbClr val="F8F8F8"/>
                </a:solidFill>
                <a:effectLst>
                  <a:glow rad="228600">
                    <a:srgbClr val="C0504D">
                      <a:satMod val="175000"/>
                      <a:alpha val="40000"/>
                    </a:srgbClr>
                  </a:glow>
                  <a:outerShdw blurRad="25400" algn="tl" rotWithShape="0">
                    <a:srgbClr val="000000">
                      <a:alpha val="43000"/>
                    </a:srgbClr>
                  </a:outerShdw>
                </a:effectLst>
                <a:latin typeface="Bodoni MT Black" panose="02070A03080606020203" pitchFamily="18" charset="0"/>
              </a:rPr>
              <a:t>Boulder Dam</a:t>
            </a:r>
          </a:p>
        </p:txBody>
      </p:sp>
    </p:spTree>
    <p:extLst>
      <p:ext uri="{BB962C8B-B14F-4D97-AF65-F5344CB8AC3E}">
        <p14:creationId xmlns:p14="http://schemas.microsoft.com/office/powerpoint/2010/main" val="20908680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xmlns:p14="http://schemas.microsoft.com/office/powerpoint/2010/main" spd="slow">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063" y="0"/>
            <a:ext cx="11648236" cy="7772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533400" y="1551667"/>
            <a:ext cx="6324600" cy="5280933"/>
          </a:xfrm>
          <a:prstGeom prst="rect">
            <a:avLst/>
          </a:prstGeom>
        </p:spPr>
        <p:txBody>
          <a:bodyPr wrap="square">
            <a:spAutoFit/>
          </a:bodyPr>
          <a:lstStyle/>
          <a:p>
            <a:pPr marL="285750" indent="-285750">
              <a:lnSpc>
                <a:spcPct val="80000"/>
              </a:lnSpc>
              <a:buFont typeface="Arial"/>
              <a:buChar char="•"/>
            </a:pPr>
            <a:r>
              <a:rPr lang="en-US" sz="3500" b="1" dirty="0">
                <a:solidFill>
                  <a:srgbClr val="FFFFFF"/>
                </a:solidFill>
                <a:effectLst>
                  <a:glow rad="152400">
                    <a:schemeClr val="tx1">
                      <a:alpha val="75000"/>
                    </a:schemeClr>
                  </a:glow>
                </a:effectLst>
                <a:latin typeface="Times" charset="0"/>
              </a:rPr>
              <a:t>Hoover successfully organized and authorized the construction of the Boulder Dam (Now called the Hoover Dam)</a:t>
            </a:r>
          </a:p>
          <a:p>
            <a:pPr marL="285750" indent="-285750">
              <a:lnSpc>
                <a:spcPct val="80000"/>
              </a:lnSpc>
              <a:buFont typeface="Arial"/>
              <a:buChar char="•"/>
            </a:pPr>
            <a:r>
              <a:rPr lang="en-US" sz="3500" b="1" dirty="0">
                <a:solidFill>
                  <a:srgbClr val="FFFFFF"/>
                </a:solidFill>
                <a:effectLst>
                  <a:glow rad="152400">
                    <a:schemeClr val="tx1">
                      <a:alpha val="75000"/>
                    </a:schemeClr>
                  </a:glow>
                </a:effectLst>
                <a:latin typeface="Times" charset="0"/>
              </a:rPr>
              <a:t> The $700 million project was the world</a:t>
            </a:r>
            <a:r>
              <a:rPr lang="ja-JP" altLang="en-US" sz="3500" b="1" dirty="0">
                <a:solidFill>
                  <a:srgbClr val="FFFFFF"/>
                </a:solidFill>
                <a:effectLst>
                  <a:glow rad="152400">
                    <a:schemeClr val="tx1">
                      <a:alpha val="75000"/>
                    </a:schemeClr>
                  </a:glow>
                </a:effectLst>
                <a:latin typeface="Times" charset="0"/>
              </a:rPr>
              <a:t>’</a:t>
            </a:r>
            <a:r>
              <a:rPr lang="en-US" sz="3500" b="1" dirty="0">
                <a:solidFill>
                  <a:srgbClr val="FFFFFF"/>
                </a:solidFill>
                <a:effectLst>
                  <a:glow rad="152400">
                    <a:schemeClr val="tx1">
                      <a:alpha val="75000"/>
                    </a:schemeClr>
                  </a:glow>
                </a:effectLst>
                <a:latin typeface="Times" charset="0"/>
              </a:rPr>
              <a:t>s tallest dam (726 feet) and the second largest (1,244 feet long)</a:t>
            </a:r>
          </a:p>
          <a:p>
            <a:pPr marL="285750" indent="-285750">
              <a:lnSpc>
                <a:spcPct val="80000"/>
              </a:lnSpc>
              <a:buFont typeface="Arial"/>
              <a:buChar char="•"/>
            </a:pPr>
            <a:r>
              <a:rPr lang="en-US" sz="3500" b="1" dirty="0">
                <a:solidFill>
                  <a:srgbClr val="FFFFFF"/>
                </a:solidFill>
                <a:effectLst>
                  <a:glow rad="152400">
                    <a:schemeClr val="tx1">
                      <a:alpha val="75000"/>
                    </a:schemeClr>
                  </a:glow>
                </a:effectLst>
                <a:latin typeface="Times" charset="0"/>
              </a:rPr>
              <a:t>The dam currently provides electricity, flood control and water for 7 western states</a:t>
            </a:r>
          </a:p>
        </p:txBody>
      </p:sp>
      <p:sp>
        <p:nvSpPr>
          <p:cNvPr id="11" name="Rectangle 10"/>
          <p:cNvSpPr/>
          <p:nvPr/>
        </p:nvSpPr>
        <p:spPr>
          <a:xfrm>
            <a:off x="228600" y="533400"/>
            <a:ext cx="8610600" cy="923330"/>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r>
              <a:rPr lang="en-US" sz="5400" b="1" spc="150" dirty="0">
                <a:ln w="11430"/>
                <a:solidFill>
                  <a:srgbClr val="F8F8F8"/>
                </a:solidFill>
                <a:effectLst>
                  <a:glow rad="228600">
                    <a:schemeClr val="accent3">
                      <a:satMod val="175000"/>
                      <a:alpha val="40000"/>
                    </a:schemeClr>
                  </a:glow>
                  <a:outerShdw blurRad="25400" algn="tl" rotWithShape="0">
                    <a:srgbClr val="000000">
                      <a:alpha val="43000"/>
                    </a:srgbClr>
                  </a:outerShdw>
                </a:effectLst>
                <a:latin typeface="Bodoni MT Black" panose="02070A03080606020203" pitchFamily="18" charset="0"/>
              </a:rPr>
              <a:t>Hoover Dam</a:t>
            </a:r>
          </a:p>
        </p:txBody>
      </p:sp>
    </p:spTree>
    <p:extLst>
      <p:ext uri="{BB962C8B-B14F-4D97-AF65-F5344CB8AC3E}">
        <p14:creationId xmlns:p14="http://schemas.microsoft.com/office/powerpoint/2010/main" val="31353423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xmlns:p14="http://schemas.microsoft.com/office/powerpoint/2010/main" spd="slow">
        <p:blinds dir="vert"/>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b="50100"/>
          <a:stretch/>
        </p:blipFill>
        <p:spPr>
          <a:xfrm>
            <a:off x="0" y="-1"/>
            <a:ext cx="9144000" cy="6858001"/>
          </a:xfrm>
          <a:prstGeom prst="rect">
            <a:avLst/>
          </a:prstGeom>
        </p:spPr>
      </p:pic>
      <p:pic>
        <p:nvPicPr>
          <p:cNvPr id="5" name="Picture 4"/>
          <p:cNvPicPr>
            <a:picLocks noChangeAspect="1"/>
          </p:cNvPicPr>
          <p:nvPr/>
        </p:nvPicPr>
        <p:blipFill>
          <a:blip r:embed="rId3"/>
          <a:stretch>
            <a:fillRect/>
          </a:stretch>
        </p:blipFill>
        <p:spPr>
          <a:xfrm>
            <a:off x="228600" y="304800"/>
            <a:ext cx="4165600" cy="6248400"/>
          </a:xfrm>
          <a:prstGeom prst="rect">
            <a:avLst/>
          </a:prstGeom>
        </p:spPr>
      </p:pic>
      <p:pic>
        <p:nvPicPr>
          <p:cNvPr id="7" name="Picture 6"/>
          <p:cNvPicPr>
            <a:picLocks noChangeAspect="1"/>
          </p:cNvPicPr>
          <p:nvPr/>
        </p:nvPicPr>
        <p:blipFill>
          <a:blip r:embed="rId4"/>
          <a:stretch>
            <a:fillRect/>
          </a:stretch>
        </p:blipFill>
        <p:spPr>
          <a:xfrm>
            <a:off x="4648200" y="304800"/>
            <a:ext cx="4165600" cy="6248400"/>
          </a:xfrm>
          <a:prstGeom prst="rect">
            <a:avLst/>
          </a:prstGeom>
        </p:spPr>
      </p:pic>
      <p:sp>
        <p:nvSpPr>
          <p:cNvPr id="8" name="Rectangle 7"/>
          <p:cNvSpPr/>
          <p:nvPr/>
        </p:nvSpPr>
        <p:spPr bwMode="auto">
          <a:xfrm>
            <a:off x="304800" y="304800"/>
            <a:ext cx="4191000" cy="6324600"/>
          </a:xfrm>
          <a:prstGeom prst="rect">
            <a:avLst/>
          </a:prstGeom>
          <a:ln>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r>
              <a:rPr lang="en-US" sz="3500" i="1" dirty="0"/>
              <a:t>Building Hoover Dam required more than 5 million barrels of concrete. The finished dam contains enough concrete (4.5 million cubic yards) to build a two-lane highway from Seattle, Washington to Miami, Florida.</a:t>
            </a:r>
            <a:endParaRPr kumimoji="0" lang="en-US" sz="3500" b="0" i="0" u="none" strike="noStrike" cap="none" normalizeH="0" baseline="0" dirty="0">
              <a:ln>
                <a:noFill/>
              </a:ln>
              <a:solidFill>
                <a:schemeClr val="tx1"/>
              </a:solidFill>
              <a:effectLst/>
              <a:latin typeface="Times" pitchFamily="18" charset="0"/>
            </a:endParaRPr>
          </a:p>
        </p:txBody>
      </p:sp>
      <p:pic>
        <p:nvPicPr>
          <p:cNvPr id="9" name="Picture 2" descr="http://etc-mysitemyway.s3.amazonaws.com/icons/legacy-previews/icons/glossy-space-icons-media/002191-glossy-space-icon-media-a-media32-forward.png">
            <a:hlinkClick r:id="rId5"/>
          </p:cNvPr>
          <p:cNvPicPr>
            <a:picLocks noChangeAspect="1" noChangeArrowheads="1"/>
          </p:cNvPicPr>
          <p:nvPr/>
        </p:nvPicPr>
        <p:blipFill>
          <a:blip r:embed="rId6" cstate="print">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911820" y="5437349"/>
            <a:ext cx="901774" cy="9017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0536586"/>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
          <a:srcRect b="50100"/>
          <a:stretch/>
        </p:blipFill>
        <p:spPr>
          <a:xfrm>
            <a:off x="0" y="-1"/>
            <a:ext cx="9372600" cy="7162801"/>
          </a:xfrm>
          <a:prstGeom prst="rect">
            <a:avLst/>
          </a:prstGeom>
        </p:spPr>
      </p:pic>
      <p:sp>
        <p:nvSpPr>
          <p:cNvPr id="2" name="Rectangle 1"/>
          <p:cNvSpPr/>
          <p:nvPr/>
        </p:nvSpPr>
        <p:spPr>
          <a:xfrm>
            <a:off x="3984941" y="990600"/>
            <a:ext cx="5181600" cy="5647699"/>
          </a:xfrm>
          <a:prstGeom prst="rect">
            <a:avLst/>
          </a:prstGeom>
        </p:spPr>
        <p:txBody>
          <a:bodyPr wrap="square">
            <a:spAutoFit/>
          </a:bodyPr>
          <a:lstStyle/>
          <a:p>
            <a:pPr marL="457200" indent="-457200">
              <a:lnSpc>
                <a:spcPct val="80000"/>
              </a:lnSpc>
              <a:buFont typeface="Arial"/>
              <a:buChar char="•"/>
            </a:pPr>
            <a:r>
              <a:rPr lang="en-US" sz="3000" b="1" dirty="0">
                <a:solidFill>
                  <a:srgbClr val="FFFFFF"/>
                </a:solidFill>
                <a:latin typeface="Times" charset="0"/>
              </a:rPr>
              <a:t>By 1932 Hoover concluded that the only way to provide funding for borrowers was for the government to do the lending, so he requested that Congress set up the Reconstruction Finance Corp </a:t>
            </a:r>
          </a:p>
          <a:p>
            <a:pPr marL="457200" indent="-457200">
              <a:lnSpc>
                <a:spcPct val="80000"/>
              </a:lnSpc>
              <a:buFont typeface="Arial"/>
              <a:buChar char="•"/>
            </a:pPr>
            <a:r>
              <a:rPr lang="en-US" sz="3000" b="1" dirty="0">
                <a:solidFill>
                  <a:srgbClr val="FFFFFF"/>
                </a:solidFill>
                <a:latin typeface="Times" charset="0"/>
              </a:rPr>
              <a:t>His Federal Home Loan Bank Act and Reconstruction Finance Corp were two measures enacted to protect people</a:t>
            </a:r>
            <a:r>
              <a:rPr lang="ja-JP" altLang="en-US" sz="3000" b="1" dirty="0">
                <a:solidFill>
                  <a:srgbClr val="FFFFFF"/>
                </a:solidFill>
                <a:latin typeface="Times" charset="0"/>
              </a:rPr>
              <a:t>’</a:t>
            </a:r>
            <a:r>
              <a:rPr lang="en-US" sz="3000" b="1" dirty="0">
                <a:solidFill>
                  <a:srgbClr val="FFFFFF"/>
                </a:solidFill>
                <a:latin typeface="Times" charset="0"/>
              </a:rPr>
              <a:t>s homes and businesses</a:t>
            </a:r>
          </a:p>
        </p:txBody>
      </p:sp>
      <p:sp>
        <p:nvSpPr>
          <p:cNvPr id="3" name="Rectangle 2"/>
          <p:cNvSpPr/>
          <p:nvPr/>
        </p:nvSpPr>
        <p:spPr>
          <a:xfrm>
            <a:off x="304800" y="1583160"/>
            <a:ext cx="3810000" cy="5278368"/>
          </a:xfrm>
          <a:prstGeom prst="rect">
            <a:avLst/>
          </a:prstGeom>
        </p:spPr>
        <p:txBody>
          <a:bodyPr wrap="square">
            <a:spAutoFit/>
          </a:bodyPr>
          <a:lstStyle/>
          <a:p>
            <a:pPr marL="285750" indent="-285750">
              <a:lnSpc>
                <a:spcPct val="80000"/>
              </a:lnSpc>
              <a:buFont typeface="Arial"/>
              <a:buChar char="•"/>
            </a:pPr>
            <a:r>
              <a:rPr lang="en-US" sz="3000" b="1" dirty="0">
                <a:solidFill>
                  <a:srgbClr val="FFFFFF"/>
                </a:solidFill>
                <a:latin typeface="Times" charset="0"/>
              </a:rPr>
              <a:t>Hoover gradually softened his position on government intervention in the economy</a:t>
            </a:r>
          </a:p>
          <a:p>
            <a:pPr marL="285750" indent="-285750">
              <a:lnSpc>
                <a:spcPct val="80000"/>
              </a:lnSpc>
              <a:buFont typeface="Arial"/>
              <a:buChar char="•"/>
            </a:pPr>
            <a:r>
              <a:rPr lang="en-US" sz="3000" b="1" dirty="0">
                <a:solidFill>
                  <a:srgbClr val="FFFFFF"/>
                </a:solidFill>
                <a:latin typeface="Times" charset="0"/>
              </a:rPr>
              <a:t>He created the Federal Farm Board to help farmers </a:t>
            </a:r>
          </a:p>
          <a:p>
            <a:pPr marL="285750" indent="-285750">
              <a:lnSpc>
                <a:spcPct val="80000"/>
              </a:lnSpc>
              <a:buFont typeface="Arial"/>
              <a:buChar char="•"/>
            </a:pPr>
            <a:r>
              <a:rPr lang="en-US" sz="3000" b="1" dirty="0">
                <a:solidFill>
                  <a:srgbClr val="FFFFFF"/>
                </a:solidFill>
                <a:latin typeface="Times" charset="0"/>
              </a:rPr>
              <a:t>He also created the National Credit Organization that helped smaller banks </a:t>
            </a:r>
          </a:p>
        </p:txBody>
      </p:sp>
      <p:sp>
        <p:nvSpPr>
          <p:cNvPr id="10" name="Rectangle 9"/>
          <p:cNvSpPr/>
          <p:nvPr/>
        </p:nvSpPr>
        <p:spPr>
          <a:xfrm>
            <a:off x="304552" y="228600"/>
            <a:ext cx="8602936" cy="861774"/>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000" b="1" dirty="0">
                <a:ln w="11430"/>
                <a:solidFill>
                  <a:srgbClr val="FFC000"/>
                </a:solidFill>
                <a:effectLst>
                  <a:glow rad="241300">
                    <a:srgbClr val="000000"/>
                  </a:glow>
                  <a:outerShdw blurRad="50800" dist="39000" dir="5460000" algn="tl">
                    <a:srgbClr val="000000">
                      <a:alpha val="38000"/>
                    </a:srgbClr>
                  </a:outerShdw>
                </a:effectLst>
                <a:latin typeface="Broadway" panose="04040905080B02020502" pitchFamily="82" charset="0"/>
              </a:rPr>
              <a:t>Hoover- Too Little, Too Late</a:t>
            </a:r>
          </a:p>
        </p:txBody>
      </p:sp>
    </p:spTree>
    <p:extLst>
      <p:ext uri="{BB962C8B-B14F-4D97-AF65-F5344CB8AC3E}">
        <p14:creationId xmlns:p14="http://schemas.microsoft.com/office/powerpoint/2010/main" val="4006144141"/>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xmlns:p14="http://schemas.microsoft.com/office/powerpoint/2010/mai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l="20000"/>
          <a:stretch/>
        </p:blipFill>
        <p:spPr>
          <a:xfrm>
            <a:off x="-1" y="-9380"/>
            <a:ext cx="9144001" cy="6914178"/>
          </a:xfrm>
          <a:prstGeom prst="rect">
            <a:avLst/>
          </a:prstGeom>
        </p:spPr>
      </p:pic>
      <p:sp>
        <p:nvSpPr>
          <p:cNvPr id="4" name="Text Placeholder 3"/>
          <p:cNvSpPr>
            <a:spLocks noGrp="1"/>
          </p:cNvSpPr>
          <p:nvPr>
            <p:ph type="body" sz="half" idx="2"/>
          </p:nvPr>
        </p:nvSpPr>
        <p:spPr>
          <a:xfrm>
            <a:off x="533400" y="533400"/>
            <a:ext cx="3810000" cy="4114800"/>
          </a:xfrm>
        </p:spPr>
        <p:txBody>
          <a:bodyPr/>
          <a:lstStyle/>
          <a:p>
            <a:r>
              <a:rPr lang="en-US" dirty="0">
                <a:solidFill>
                  <a:srgbClr val="FFFFFF"/>
                </a:solidFill>
              </a:rPr>
              <a:t>A total of 21,000 men worked on building the dam over the course of its construction (around 5,000 at any one time) and the region’s growing population turned Las Vegas from a sleepy town to a bustling city</a:t>
            </a:r>
            <a:endParaRPr lang="en-US" dirty="0"/>
          </a:p>
        </p:txBody>
      </p:sp>
      <p:sp>
        <p:nvSpPr>
          <p:cNvPr id="8" name="Rectangle 7"/>
          <p:cNvSpPr/>
          <p:nvPr/>
        </p:nvSpPr>
        <p:spPr>
          <a:xfrm>
            <a:off x="4838700" y="37734"/>
            <a:ext cx="8610600" cy="630942"/>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r>
              <a:rPr lang="en-US" sz="3500" b="1" spc="150" dirty="0">
                <a:ln w="11430"/>
                <a:solidFill>
                  <a:srgbClr val="F8F8F8"/>
                </a:solidFill>
                <a:effectLst>
                  <a:glow rad="228600">
                    <a:srgbClr val="C0504D">
                      <a:satMod val="175000"/>
                      <a:alpha val="40000"/>
                    </a:srgbClr>
                  </a:glow>
                  <a:outerShdw blurRad="25400" algn="tl" rotWithShape="0">
                    <a:srgbClr val="000000">
                      <a:alpha val="43000"/>
                    </a:srgbClr>
                  </a:outerShdw>
                </a:effectLst>
                <a:latin typeface="Bodoni MT Black" panose="02070A03080606020203" pitchFamily="18" charset="0"/>
              </a:rPr>
              <a:t>Las Vegas</a:t>
            </a:r>
          </a:p>
        </p:txBody>
      </p:sp>
      <p:pic>
        <p:nvPicPr>
          <p:cNvPr id="9" name="Picture 8"/>
          <p:cNvPicPr>
            <a:picLocks noChangeAspect="1"/>
          </p:cNvPicPr>
          <p:nvPr/>
        </p:nvPicPr>
        <p:blipFill>
          <a:blip r:embed="rId3"/>
          <a:stretch>
            <a:fillRect/>
          </a:stretch>
        </p:blipFill>
        <p:spPr>
          <a:xfrm>
            <a:off x="-258" y="0"/>
            <a:ext cx="4652063" cy="6858000"/>
          </a:xfrm>
          <a:prstGeom prst="rect">
            <a:avLst/>
          </a:prstGeom>
        </p:spPr>
      </p:pic>
      <p:pic>
        <p:nvPicPr>
          <p:cNvPr id="10" name="Picture 9"/>
          <p:cNvPicPr>
            <a:picLocks noChangeAspect="1"/>
          </p:cNvPicPr>
          <p:nvPr/>
        </p:nvPicPr>
        <p:blipFill rotWithShape="1">
          <a:blip r:embed="rId4"/>
          <a:srcRect b="3226"/>
          <a:stretch/>
        </p:blipFill>
        <p:spPr>
          <a:xfrm>
            <a:off x="3485172" y="0"/>
            <a:ext cx="5669280" cy="6858000"/>
          </a:xfrm>
          <a:prstGeom prst="rect">
            <a:avLst/>
          </a:prstGeom>
        </p:spPr>
      </p:pic>
    </p:spTree>
    <p:extLst>
      <p:ext uri="{BB962C8B-B14F-4D97-AF65-F5344CB8AC3E}">
        <p14:creationId xmlns:p14="http://schemas.microsoft.com/office/powerpoint/2010/main" val="4210071625"/>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srcRect r="9892"/>
          <a:stretch/>
        </p:blipFill>
        <p:spPr>
          <a:xfrm>
            <a:off x="-31607" y="0"/>
            <a:ext cx="9338053" cy="6885771"/>
          </a:xfrm>
          <a:prstGeom prst="rect">
            <a:avLst/>
          </a:prstGeom>
        </p:spPr>
      </p:pic>
      <p:sp>
        <p:nvSpPr>
          <p:cNvPr id="9" name="Rounded Rectangle 8"/>
          <p:cNvSpPr/>
          <p:nvPr/>
        </p:nvSpPr>
        <p:spPr>
          <a:xfrm>
            <a:off x="1295400" y="1447800"/>
            <a:ext cx="2057400" cy="1524000"/>
          </a:xfrm>
          <a:prstGeom prst="roundRect">
            <a:avLst/>
          </a:prstGeom>
          <a:ln/>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3500" dirty="0">
                <a:solidFill>
                  <a:srgbClr val="FFFFFF"/>
                </a:solidFill>
                <a:latin typeface="Bodoni MT Black" panose="02070A03080606020203" pitchFamily="18" charset="0"/>
              </a:rPr>
              <a:t>1: Red</a:t>
            </a:r>
          </a:p>
        </p:txBody>
      </p:sp>
      <p:sp>
        <p:nvSpPr>
          <p:cNvPr id="17" name="Rounded Rectangle 16"/>
          <p:cNvSpPr/>
          <p:nvPr/>
        </p:nvSpPr>
        <p:spPr>
          <a:xfrm>
            <a:off x="1219200" y="3276600"/>
            <a:ext cx="2057400" cy="1447800"/>
          </a:xfrm>
          <a:prstGeom prst="roundRect">
            <a:avLst/>
          </a:prstGeom>
          <a:ln/>
        </p:spPr>
        <p:style>
          <a:lnRef idx="0">
            <a:schemeClr val="dk1"/>
          </a:lnRef>
          <a:fillRef idx="3">
            <a:schemeClr val="dk1"/>
          </a:fillRef>
          <a:effectRef idx="3">
            <a:schemeClr val="dk1"/>
          </a:effectRef>
          <a:fontRef idx="minor">
            <a:schemeClr val="lt1"/>
          </a:fontRef>
        </p:style>
        <p:txBody>
          <a:bodyPr rtlCol="0" anchor="ctr"/>
          <a:lstStyle/>
          <a:p>
            <a:pPr algn="ctr"/>
            <a:r>
              <a:rPr lang="en-US" sz="3500" dirty="0">
                <a:solidFill>
                  <a:schemeClr val="bg1"/>
                </a:solidFill>
                <a:latin typeface="Bodoni MT Black" panose="02070A03080606020203" pitchFamily="18" charset="0"/>
              </a:rPr>
              <a:t>2: Black</a:t>
            </a:r>
          </a:p>
        </p:txBody>
      </p:sp>
      <p:sp>
        <p:nvSpPr>
          <p:cNvPr id="14" name="TextBox 13"/>
          <p:cNvSpPr txBox="1"/>
          <p:nvPr/>
        </p:nvSpPr>
        <p:spPr>
          <a:xfrm>
            <a:off x="4191000" y="304800"/>
            <a:ext cx="4572000" cy="6186309"/>
          </a:xfrm>
          <a:prstGeom prst="rect">
            <a:avLst/>
          </a:prstGeom>
          <a:noFill/>
        </p:spPr>
        <p:txBody>
          <a:bodyPr wrap="square" rtlCol="0">
            <a:spAutoFit/>
          </a:bodyPr>
          <a:lstStyle/>
          <a:p>
            <a:pPr algn="ctr"/>
            <a:r>
              <a:rPr lang="en-US" sz="3600" dirty="0">
                <a:solidFill>
                  <a:prstClr val="white"/>
                </a:solidFill>
                <a:effectLst>
                  <a:glow rad="304800">
                    <a:prstClr val="black"/>
                  </a:glow>
                </a:effectLst>
                <a:latin typeface="Times" panose="02020603050405020304" pitchFamily="18" charset="0"/>
                <a:cs typeface="Times" panose="02020603050405020304" pitchFamily="18" charset="0"/>
              </a:rPr>
              <a:t>While traveling through Las Vegas you find a $10 Casino Chip &amp; you decide to bet it all on Roulette in the hopes of increasing your money. Choose which color you would bet on. Write the corresponding # on your Travel Log.</a:t>
            </a:r>
          </a:p>
        </p:txBody>
      </p:sp>
      <p:sp>
        <p:nvSpPr>
          <p:cNvPr id="10" name="Rectangle 9"/>
          <p:cNvSpPr/>
          <p:nvPr/>
        </p:nvSpPr>
        <p:spPr>
          <a:xfrm>
            <a:off x="685800" y="381000"/>
            <a:ext cx="3176834" cy="861774"/>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000" b="1" dirty="0">
                <a:ln w="11430"/>
                <a:solidFill>
                  <a:srgbClr val="FF0000"/>
                </a:solidFill>
                <a:effectLst>
                  <a:glow rad="241300">
                    <a:srgbClr val="000000"/>
                  </a:glow>
                  <a:outerShdw blurRad="50800" dist="39000" dir="5460000" algn="tl">
                    <a:srgbClr val="000000">
                      <a:alpha val="38000"/>
                    </a:srgbClr>
                  </a:outerShdw>
                </a:effectLst>
                <a:latin typeface="Broadway" panose="04040905080B02020502" pitchFamily="82" charset="0"/>
              </a:rPr>
              <a:t>Bet It ALL</a:t>
            </a:r>
          </a:p>
        </p:txBody>
      </p:sp>
      <p:sp>
        <p:nvSpPr>
          <p:cNvPr id="7" name="Rounded Rectangle 6"/>
          <p:cNvSpPr/>
          <p:nvPr/>
        </p:nvSpPr>
        <p:spPr>
          <a:xfrm>
            <a:off x="1219200" y="5029200"/>
            <a:ext cx="2057400" cy="1447800"/>
          </a:xfrm>
          <a:prstGeom prst="roundRect">
            <a:avLst/>
          </a:prstGeom>
          <a:solidFill>
            <a:srgbClr val="008000"/>
          </a:solidFill>
          <a:ln/>
        </p:spPr>
        <p:style>
          <a:lnRef idx="0">
            <a:schemeClr val="dk1"/>
          </a:lnRef>
          <a:fillRef idx="3">
            <a:schemeClr val="dk1"/>
          </a:fillRef>
          <a:effectRef idx="3">
            <a:schemeClr val="dk1"/>
          </a:effectRef>
          <a:fontRef idx="minor">
            <a:schemeClr val="lt1"/>
          </a:fontRef>
        </p:style>
        <p:txBody>
          <a:bodyPr rtlCol="0" anchor="ctr"/>
          <a:lstStyle/>
          <a:p>
            <a:pPr algn="ctr"/>
            <a:r>
              <a:rPr lang="en-US" sz="3500" dirty="0">
                <a:solidFill>
                  <a:schemeClr val="bg1"/>
                </a:solidFill>
                <a:latin typeface="Bodoni MT Black" panose="02070A03080606020203" pitchFamily="18" charset="0"/>
              </a:rPr>
              <a:t>3: Green</a:t>
            </a:r>
          </a:p>
        </p:txBody>
      </p:sp>
      <p:pic>
        <p:nvPicPr>
          <p:cNvPr id="11" name="Picture 10" descr="Screen Shot 2014-11-15 at 11.23.42 AM.png"/>
          <p:cNvPicPr>
            <a:picLocks noChangeAspect="1"/>
          </p:cNvPicPr>
          <p:nvPr/>
        </p:nvPicPr>
        <p:blipFill>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0" b="98886" l="0" r="100000">
                        <a14:foregroundMark x1="42561" y1="23955" x2="55017" y2="57103"/>
                        <a14:foregroundMark x1="21453" y1="26462" x2="59170" y2="71588"/>
                        <a14:foregroundMark x1="50519" y1="14206" x2="48443" y2="72702"/>
                        <a14:foregroundMark x1="14187" y1="40669" x2="83045" y2="59331"/>
                      </a14:backgroundRemoval>
                    </a14:imgEffect>
                  </a14:imgLayer>
                </a14:imgProps>
              </a:ext>
              <a:ext uri="{28A0092B-C50C-407E-A947-70E740481C1C}">
                <a14:useLocalDpi xmlns:a14="http://schemas.microsoft.com/office/drawing/2010/main" val="0"/>
              </a:ext>
            </a:extLst>
          </a:blip>
          <a:stretch>
            <a:fillRect/>
          </a:stretch>
        </p:blipFill>
        <p:spPr>
          <a:xfrm>
            <a:off x="3505200" y="5335420"/>
            <a:ext cx="930345" cy="1155689"/>
          </a:xfrm>
          <a:prstGeom prst="rect">
            <a:avLst/>
          </a:prstGeom>
        </p:spPr>
      </p:pic>
      <p:pic>
        <p:nvPicPr>
          <p:cNvPr id="12" name="Picture 11"/>
          <p:cNvPicPr>
            <a:picLocks noChangeAspect="1"/>
          </p:cNvPicPr>
          <p:nvPr/>
        </p:nvPicPr>
        <p:blipFill>
          <a:blip r:embed="rId5">
            <a:clrChange>
              <a:clrFrom>
                <a:srgbClr val="FFFFFF"/>
              </a:clrFrom>
              <a:clrTo>
                <a:srgbClr val="FFFFFF">
                  <a:alpha val="0"/>
                </a:srgbClr>
              </a:clrTo>
            </a:clrChange>
          </a:blip>
          <a:stretch>
            <a:fillRect/>
          </a:stretch>
        </p:blipFill>
        <p:spPr>
          <a:xfrm>
            <a:off x="3650545" y="5562600"/>
            <a:ext cx="639654" cy="422171"/>
          </a:xfrm>
          <a:prstGeom prst="rect">
            <a:avLst/>
          </a:prstGeom>
        </p:spPr>
      </p:pic>
    </p:spTree>
    <p:extLst>
      <p:ext uri="{BB962C8B-B14F-4D97-AF65-F5344CB8AC3E}">
        <p14:creationId xmlns:p14="http://schemas.microsoft.com/office/powerpoint/2010/main" val="139134143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xmlns:p14="http://schemas.microsoft.com/office/powerpoint/2010/mai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7" grpId="0" animBg="1"/>
      <p:bldP spid="7"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srcRect r="9892"/>
          <a:stretch/>
        </p:blipFill>
        <p:spPr>
          <a:xfrm>
            <a:off x="-1" y="-1"/>
            <a:ext cx="9338053" cy="6885771"/>
          </a:xfrm>
          <a:prstGeom prst="rect">
            <a:avLst/>
          </a:prstGeom>
        </p:spPr>
      </p:pic>
      <p:sp>
        <p:nvSpPr>
          <p:cNvPr id="14" name="TextBox 13"/>
          <p:cNvSpPr txBox="1"/>
          <p:nvPr/>
        </p:nvSpPr>
        <p:spPr>
          <a:xfrm>
            <a:off x="4888675" y="1829242"/>
            <a:ext cx="3886200" cy="4708981"/>
          </a:xfrm>
          <a:prstGeom prst="rect">
            <a:avLst/>
          </a:prstGeom>
          <a:noFill/>
        </p:spPr>
        <p:txBody>
          <a:bodyPr wrap="square" rtlCol="0">
            <a:spAutoFit/>
          </a:bodyPr>
          <a:lstStyle/>
          <a:p>
            <a:pPr algn="ctr"/>
            <a:r>
              <a:rPr lang="en-US" sz="5000" dirty="0">
                <a:solidFill>
                  <a:prstClr val="white"/>
                </a:solidFill>
                <a:effectLst>
                  <a:glow rad="304800">
                    <a:prstClr val="black"/>
                  </a:glow>
                </a:effectLst>
                <a:latin typeface="Times" panose="02020603050405020304" pitchFamily="18" charset="0"/>
                <a:cs typeface="Times" panose="02020603050405020304" pitchFamily="18" charset="0"/>
              </a:rPr>
              <a:t>Note on your Travel Log the outcome of your bet. Did you win or Lose</a:t>
            </a:r>
          </a:p>
        </p:txBody>
      </p:sp>
      <p:sp>
        <p:nvSpPr>
          <p:cNvPr id="10" name="Rectangle 9"/>
          <p:cNvSpPr/>
          <p:nvPr/>
        </p:nvSpPr>
        <p:spPr>
          <a:xfrm>
            <a:off x="685800" y="381000"/>
            <a:ext cx="3176834" cy="861774"/>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000" b="1" dirty="0">
                <a:ln w="11430"/>
                <a:solidFill>
                  <a:srgbClr val="FF0000"/>
                </a:solidFill>
                <a:effectLst>
                  <a:glow rad="241300">
                    <a:srgbClr val="000000"/>
                  </a:glow>
                  <a:outerShdw blurRad="50800" dist="39000" dir="5460000" algn="tl">
                    <a:srgbClr val="000000">
                      <a:alpha val="38000"/>
                    </a:srgbClr>
                  </a:outerShdw>
                </a:effectLst>
                <a:latin typeface="Broadway" panose="04040905080B02020502" pitchFamily="82" charset="0"/>
              </a:rPr>
              <a:t>Bet It ALL</a:t>
            </a:r>
          </a:p>
        </p:txBody>
      </p:sp>
      <p:sp>
        <p:nvSpPr>
          <p:cNvPr id="8" name="Rounded Rectangle 7"/>
          <p:cNvSpPr/>
          <p:nvPr/>
        </p:nvSpPr>
        <p:spPr>
          <a:xfrm>
            <a:off x="1295400" y="1447800"/>
            <a:ext cx="2057400" cy="1524000"/>
          </a:xfrm>
          <a:prstGeom prst="roundRect">
            <a:avLst/>
          </a:prstGeom>
          <a:ln/>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3500" dirty="0">
                <a:solidFill>
                  <a:srgbClr val="FFFFFF"/>
                </a:solidFill>
                <a:latin typeface="Bodoni MT Black" panose="02070A03080606020203" pitchFamily="18" charset="0"/>
              </a:rPr>
              <a:t>1: Red</a:t>
            </a:r>
          </a:p>
        </p:txBody>
      </p:sp>
      <p:sp>
        <p:nvSpPr>
          <p:cNvPr id="11" name="Rounded Rectangle 10"/>
          <p:cNvSpPr/>
          <p:nvPr/>
        </p:nvSpPr>
        <p:spPr>
          <a:xfrm>
            <a:off x="1219200" y="3276600"/>
            <a:ext cx="2057400" cy="1447800"/>
          </a:xfrm>
          <a:prstGeom prst="roundRect">
            <a:avLst/>
          </a:prstGeom>
          <a:ln/>
        </p:spPr>
        <p:style>
          <a:lnRef idx="0">
            <a:schemeClr val="dk1"/>
          </a:lnRef>
          <a:fillRef idx="3">
            <a:schemeClr val="dk1"/>
          </a:fillRef>
          <a:effectRef idx="3">
            <a:schemeClr val="dk1"/>
          </a:effectRef>
          <a:fontRef idx="minor">
            <a:schemeClr val="lt1"/>
          </a:fontRef>
        </p:style>
        <p:txBody>
          <a:bodyPr rtlCol="0" anchor="ctr"/>
          <a:lstStyle/>
          <a:p>
            <a:pPr algn="ctr"/>
            <a:r>
              <a:rPr lang="en-US" sz="3500" dirty="0">
                <a:solidFill>
                  <a:schemeClr val="bg1"/>
                </a:solidFill>
                <a:latin typeface="Bodoni MT Black" panose="02070A03080606020203" pitchFamily="18" charset="0"/>
              </a:rPr>
              <a:t>2: Black</a:t>
            </a:r>
          </a:p>
        </p:txBody>
      </p:sp>
      <p:sp>
        <p:nvSpPr>
          <p:cNvPr id="12" name="Rounded Rectangle 11"/>
          <p:cNvSpPr/>
          <p:nvPr/>
        </p:nvSpPr>
        <p:spPr>
          <a:xfrm>
            <a:off x="1219200" y="5029200"/>
            <a:ext cx="2057400" cy="1447800"/>
          </a:xfrm>
          <a:prstGeom prst="roundRect">
            <a:avLst/>
          </a:prstGeom>
          <a:solidFill>
            <a:srgbClr val="008000"/>
          </a:solidFill>
          <a:ln/>
        </p:spPr>
        <p:style>
          <a:lnRef idx="0">
            <a:schemeClr val="dk1"/>
          </a:lnRef>
          <a:fillRef idx="3">
            <a:schemeClr val="dk1"/>
          </a:fillRef>
          <a:effectRef idx="3">
            <a:schemeClr val="dk1"/>
          </a:effectRef>
          <a:fontRef idx="minor">
            <a:schemeClr val="lt1"/>
          </a:fontRef>
        </p:style>
        <p:txBody>
          <a:bodyPr rtlCol="0" anchor="ctr"/>
          <a:lstStyle/>
          <a:p>
            <a:pPr algn="ctr"/>
            <a:r>
              <a:rPr lang="en-US" sz="3500" dirty="0">
                <a:solidFill>
                  <a:schemeClr val="bg1"/>
                </a:solidFill>
                <a:latin typeface="Bodoni MT Black" panose="02070A03080606020203" pitchFamily="18" charset="0"/>
              </a:rPr>
              <a:t>3: Green</a:t>
            </a:r>
          </a:p>
        </p:txBody>
      </p:sp>
      <p:pic>
        <p:nvPicPr>
          <p:cNvPr id="10242" name="Picture 2" descr="http://www.sevenoaksart.co.uk/images/roulette.gif">
            <a:hlinkClick r:id="rId3"/>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5291940" y="228600"/>
            <a:ext cx="3059875" cy="179163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5869377" y="196334"/>
            <a:ext cx="1905000" cy="369332"/>
          </a:xfrm>
          <a:prstGeom prst="rect">
            <a:avLst/>
          </a:prstGeom>
          <a:noFill/>
        </p:spPr>
        <p:txBody>
          <a:bodyPr wrap="square" rtlCol="0">
            <a:spAutoFit/>
          </a:bodyPr>
          <a:lstStyle/>
          <a:p>
            <a:pPr algn="ctr"/>
            <a:r>
              <a:rPr lang="en-US" dirty="0">
                <a:solidFill>
                  <a:schemeClr val="bg1"/>
                </a:solidFill>
                <a:effectLst>
                  <a:glow rad="355600">
                    <a:schemeClr val="tx1"/>
                  </a:glow>
                </a:effectLst>
              </a:rPr>
              <a:t>Click to Spin</a:t>
            </a:r>
          </a:p>
        </p:txBody>
      </p:sp>
      <p:pic>
        <p:nvPicPr>
          <p:cNvPr id="13" name="Picture 12" descr="Screen Shot 2014-11-15 at 11.23.42 AM.png"/>
          <p:cNvPicPr>
            <a:picLocks noChangeAspect="1"/>
          </p:cNvPicPr>
          <p:nvPr/>
        </p:nvPicPr>
        <p:blipFill>
          <a:blip r:embed="rId5" cstate="print">
            <a:duotone>
              <a:schemeClr val="accent1">
                <a:shade val="45000"/>
                <a:satMod val="135000"/>
              </a:schemeClr>
              <a:prstClr val="white"/>
            </a:duotone>
            <a:extLst>
              <a:ext uri="{BEBA8EAE-BF5A-486C-A8C5-ECC9F3942E4B}">
                <a14:imgProps xmlns:a14="http://schemas.microsoft.com/office/drawing/2010/main">
                  <a14:imgLayer r:embed="rId6">
                    <a14:imgEffect>
                      <a14:backgroundRemoval t="0" b="98886" l="0" r="100000">
                        <a14:foregroundMark x1="42561" y1="23955" x2="55017" y2="57103"/>
                        <a14:foregroundMark x1="21453" y1="26462" x2="59170" y2="71588"/>
                        <a14:foregroundMark x1="50519" y1="14206" x2="48443" y2="72702"/>
                        <a14:foregroundMark x1="14187" y1="40669" x2="83045" y2="59331"/>
                      </a14:backgroundRemoval>
                    </a14:imgEffect>
                  </a14:imgLayer>
                </a14:imgProps>
              </a:ext>
              <a:ext uri="{28A0092B-C50C-407E-A947-70E740481C1C}">
                <a14:useLocalDpi xmlns:a14="http://schemas.microsoft.com/office/drawing/2010/main" val="0"/>
              </a:ext>
            </a:extLst>
          </a:blip>
          <a:stretch>
            <a:fillRect/>
          </a:stretch>
        </p:blipFill>
        <p:spPr>
          <a:xfrm>
            <a:off x="3828987" y="5321311"/>
            <a:ext cx="930345" cy="1155689"/>
          </a:xfrm>
          <a:prstGeom prst="rect">
            <a:avLst/>
          </a:prstGeom>
        </p:spPr>
      </p:pic>
      <p:pic>
        <p:nvPicPr>
          <p:cNvPr id="15" name="Picture 14"/>
          <p:cNvPicPr>
            <a:picLocks noChangeAspect="1"/>
          </p:cNvPicPr>
          <p:nvPr/>
        </p:nvPicPr>
        <p:blipFill>
          <a:blip r:embed="rId7">
            <a:clrChange>
              <a:clrFrom>
                <a:srgbClr val="FFFFFF"/>
              </a:clrFrom>
              <a:clrTo>
                <a:srgbClr val="FFFFFF">
                  <a:alpha val="0"/>
                </a:srgbClr>
              </a:clrTo>
            </a:clrChange>
          </a:blip>
          <a:stretch>
            <a:fillRect/>
          </a:stretch>
        </p:blipFill>
        <p:spPr>
          <a:xfrm>
            <a:off x="3985883" y="5562600"/>
            <a:ext cx="639654" cy="422171"/>
          </a:xfrm>
          <a:prstGeom prst="rect">
            <a:avLst/>
          </a:prstGeom>
        </p:spPr>
      </p:pic>
    </p:spTree>
    <p:extLst>
      <p:ext uri="{BB962C8B-B14F-4D97-AF65-F5344CB8AC3E}">
        <p14:creationId xmlns:p14="http://schemas.microsoft.com/office/powerpoint/2010/main" val="1900788444"/>
      </p:ext>
    </p:extLst>
  </p:cSld>
  <p:clrMapOvr>
    <a:masterClrMapping/>
  </p:clrMapOvr>
  <p:transition spd="slow">
    <p:pull/>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Picture 4"/>
          <p:cNvPicPr>
            <a:picLocks noChangeAspect="1"/>
          </p:cNvPicPr>
          <p:nvPr/>
        </p:nvPicPr>
        <p:blipFill rotWithShape="1">
          <a:blip r:embed="rId2"/>
          <a:srcRect t="14596" b="10078"/>
          <a:stretch/>
        </p:blipFill>
        <p:spPr>
          <a:xfrm>
            <a:off x="-3920" y="-1"/>
            <a:ext cx="9397102" cy="7078467"/>
          </a:xfrm>
          <a:prstGeom prst="rect">
            <a:avLst/>
          </a:prstGeom>
        </p:spPr>
      </p:pic>
      <p:sp>
        <p:nvSpPr>
          <p:cNvPr id="7" name="Rounded Rectangular Callout 6"/>
          <p:cNvSpPr/>
          <p:nvPr/>
        </p:nvSpPr>
        <p:spPr bwMode="auto">
          <a:xfrm>
            <a:off x="609600" y="2362200"/>
            <a:ext cx="2438400" cy="1905000"/>
          </a:xfrm>
          <a:prstGeom prst="wedgeRoundRectCallout">
            <a:avLst>
              <a:gd name="adj1" fmla="val 44068"/>
              <a:gd name="adj2" fmla="val -96827"/>
              <a:gd name="adj3" fmla="val 16667"/>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3500" b="0" i="0" u="none" strike="noStrike" cap="none" normalizeH="0" baseline="0" dirty="0">
                <a:ln>
                  <a:noFill/>
                </a:ln>
                <a:solidFill>
                  <a:schemeClr val="tx1"/>
                </a:solidFill>
                <a:effectLst/>
                <a:latin typeface="Times" pitchFamily="18" charset="0"/>
              </a:rPr>
              <a:t>Last stretch of Road</a:t>
            </a:r>
            <a:r>
              <a:rPr kumimoji="0" lang="en-US" sz="3500" b="0" i="0" u="none" strike="noStrike" cap="none" normalizeH="0" dirty="0">
                <a:ln>
                  <a:noFill/>
                </a:ln>
                <a:solidFill>
                  <a:schemeClr val="tx1"/>
                </a:solidFill>
                <a:effectLst/>
                <a:latin typeface="Times" pitchFamily="18" charset="0"/>
              </a:rPr>
              <a:t> to Cali</a:t>
            </a:r>
            <a:endParaRPr kumimoji="0" lang="en-US" sz="3500" b="0" i="0" u="none" strike="noStrike" cap="none" normalizeH="0" baseline="0" dirty="0">
              <a:ln>
                <a:noFill/>
              </a:ln>
              <a:solidFill>
                <a:schemeClr val="tx1"/>
              </a:solidFill>
              <a:effectLst/>
              <a:latin typeface="Times" pitchFamily="18" charset="0"/>
            </a:endParaRPr>
          </a:p>
        </p:txBody>
      </p:sp>
    </p:spTree>
    <p:extLst>
      <p:ext uri="{BB962C8B-B14F-4D97-AF65-F5344CB8AC3E}">
        <p14:creationId xmlns:p14="http://schemas.microsoft.com/office/powerpoint/2010/main" val="195971810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xmlns:p14="http://schemas.microsoft.com/office/powerpoint/2010/main" spd="slow">
        <p:circl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3420" name="Picture 12" descr="crop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372600" cy="702945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32098" y="0"/>
            <a:ext cx="9404697" cy="2400657"/>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000" b="1" dirty="0">
                <a:ln w="11430"/>
                <a:solidFill>
                  <a:srgbClr val="FFC000"/>
                </a:solidFill>
                <a:effectLst>
                  <a:glow rad="241300">
                    <a:srgbClr val="000000"/>
                  </a:glow>
                  <a:outerShdw blurRad="50800" dist="39000" dir="5460000" algn="tl">
                    <a:srgbClr val="000000">
                      <a:alpha val="38000"/>
                    </a:srgbClr>
                  </a:outerShdw>
                </a:effectLst>
                <a:latin typeface="Broadway" panose="04040905080B02020502" pitchFamily="82" charset="0"/>
              </a:rPr>
              <a:t>Finally Reach California and settle in the newly named town of Mira Loma</a:t>
            </a: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1290747">
            <a:off x="549182" y="2853137"/>
            <a:ext cx="2926935" cy="387590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2" name="Picture 1"/>
          <p:cNvPicPr>
            <a:picLocks noChangeAspect="1"/>
          </p:cNvPicPr>
          <p:nvPr/>
        </p:nvPicPr>
        <p:blipFill>
          <a:blip r:embed="rId4"/>
          <a:stretch>
            <a:fillRect/>
          </a:stretch>
        </p:blipFill>
        <p:spPr>
          <a:xfrm>
            <a:off x="3429000" y="2514600"/>
            <a:ext cx="5207000" cy="4165600"/>
          </a:xfrm>
          <a:prstGeom prst="rect">
            <a:avLst/>
          </a:prstGeom>
        </p:spPr>
      </p:pic>
      <p:sp>
        <p:nvSpPr>
          <p:cNvPr id="3" name="Text Placeholder 2"/>
          <p:cNvSpPr>
            <a:spLocks noGrp="1"/>
          </p:cNvSpPr>
          <p:nvPr>
            <p:ph type="body" sz="half" idx="1"/>
          </p:nvPr>
        </p:nvSpPr>
        <p:spPr/>
        <p:txBody>
          <a:bodyPr/>
          <a:lstStyle/>
          <a:p>
            <a:endParaRPr lang="en-US"/>
          </a:p>
        </p:txBody>
      </p:sp>
    </p:spTree>
    <p:extLst>
      <p:ext uri="{BB962C8B-B14F-4D97-AF65-F5344CB8AC3E}">
        <p14:creationId xmlns:p14="http://schemas.microsoft.com/office/powerpoint/2010/main" val="155010271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0101" name="Picture 5" descr="Color Americ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448800" cy="7161196"/>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2098" y="0"/>
            <a:ext cx="9404697" cy="861774"/>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000" b="1" dirty="0">
                <a:ln w="11430"/>
                <a:solidFill>
                  <a:srgbClr val="FFC000"/>
                </a:solidFill>
                <a:effectLst>
                  <a:glow rad="241300">
                    <a:srgbClr val="000000"/>
                  </a:glow>
                  <a:outerShdw blurRad="50800" dist="39000" dir="5460000" algn="tl">
                    <a:srgbClr val="000000">
                      <a:alpha val="38000"/>
                    </a:srgbClr>
                  </a:outerShdw>
                </a:effectLst>
                <a:latin typeface="Broadway" panose="04040905080B02020502" pitchFamily="82" charset="0"/>
              </a:rPr>
              <a:t>Okies in California</a:t>
            </a:r>
          </a:p>
        </p:txBody>
      </p:sp>
      <p:sp>
        <p:nvSpPr>
          <p:cNvPr id="2" name="Rectangle 1"/>
          <p:cNvSpPr/>
          <p:nvPr/>
        </p:nvSpPr>
        <p:spPr>
          <a:xfrm>
            <a:off x="609600" y="2057400"/>
            <a:ext cx="4572000" cy="3979294"/>
          </a:xfrm>
          <a:prstGeom prst="rect">
            <a:avLst/>
          </a:prstGeom>
        </p:spPr>
        <p:txBody>
          <a:bodyPr>
            <a:spAutoFit/>
          </a:bodyPr>
          <a:lstStyle/>
          <a:p>
            <a:pPr marL="285750" indent="-285750">
              <a:lnSpc>
                <a:spcPct val="90000"/>
              </a:lnSpc>
              <a:buFont typeface="Arial"/>
              <a:buChar char="•"/>
            </a:pPr>
            <a:r>
              <a:rPr lang="en-US" altLang="en-US" sz="3500" dirty="0">
                <a:solidFill>
                  <a:srgbClr val="FFFFFF"/>
                </a:solidFill>
                <a:effectLst>
                  <a:glow rad="177800">
                    <a:schemeClr val="tx1">
                      <a:alpha val="75000"/>
                    </a:schemeClr>
                  </a:glow>
                </a:effectLst>
                <a:latin typeface="Times"/>
                <a:ea typeface="Arial Unicode MS" pitchFamily="34" charset="-128"/>
                <a:cs typeface="Times"/>
              </a:rPr>
              <a:t>Migrant workers become source of cheap labor</a:t>
            </a:r>
          </a:p>
          <a:p>
            <a:pPr marL="285750" indent="-285750">
              <a:lnSpc>
                <a:spcPct val="90000"/>
              </a:lnSpc>
              <a:buFont typeface="Arial"/>
              <a:buChar char="•"/>
            </a:pPr>
            <a:r>
              <a:rPr lang="en-US" altLang="en-US" sz="3500" dirty="0">
                <a:solidFill>
                  <a:srgbClr val="FFFFFF"/>
                </a:solidFill>
                <a:effectLst>
                  <a:glow rad="177800">
                    <a:schemeClr val="tx1">
                      <a:alpha val="75000"/>
                    </a:schemeClr>
                  </a:glow>
                </a:effectLst>
                <a:latin typeface="Times"/>
                <a:ea typeface="Arial Unicode MS" pitchFamily="34" charset="-128"/>
                <a:cs typeface="Times"/>
              </a:rPr>
              <a:t>Okies were not welcomed as the added to the job competition of the area</a:t>
            </a:r>
          </a:p>
        </p:txBody>
      </p:sp>
    </p:spTree>
    <p:extLst>
      <p:ext uri="{BB962C8B-B14F-4D97-AF65-F5344CB8AC3E}">
        <p14:creationId xmlns:p14="http://schemas.microsoft.com/office/powerpoint/2010/main" val="2345945293"/>
      </p:ext>
    </p:extLst>
  </p:cSld>
  <p:clrMapOvr>
    <a:masterClrMapping/>
  </p:clrMapOvr>
  <p:transition spd="slow">
    <p:push dir="u"/>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974"/>
            <a:ext cx="9296400" cy="69697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a:xfrm>
            <a:off x="533400" y="304800"/>
            <a:ext cx="4953000" cy="6247864"/>
          </a:xfrm>
          <a:prstGeom prst="rect">
            <a:avLst/>
          </a:prstGeom>
        </p:spPr>
        <p:txBody>
          <a:bodyPr wrap="square">
            <a:spAutoFit/>
          </a:bodyPr>
          <a:lstStyle/>
          <a:p>
            <a:pPr marL="285750" indent="-285750">
              <a:buFont typeface="Arial"/>
              <a:buChar char="•"/>
            </a:pPr>
            <a:r>
              <a:rPr lang="en-US" sz="2500" dirty="0">
                <a:solidFill>
                  <a:srgbClr val="FFFFFF"/>
                </a:solidFill>
                <a:effectLst>
                  <a:glow rad="266700">
                    <a:schemeClr val="tx1">
                      <a:alpha val="75000"/>
                    </a:schemeClr>
                  </a:glow>
                </a:effectLst>
              </a:rPr>
              <a:t>The corporate owned larger and more modernized farms of CA along with the crops were unfamiliar</a:t>
            </a:r>
          </a:p>
          <a:p>
            <a:pPr marL="285750" indent="-285750">
              <a:buFont typeface="Arial"/>
              <a:buChar char="•"/>
            </a:pPr>
            <a:r>
              <a:rPr lang="en-US" sz="2500" dirty="0">
                <a:solidFill>
                  <a:srgbClr val="FFFFFF"/>
                </a:solidFill>
                <a:effectLst>
                  <a:glow rad="266700">
                    <a:schemeClr val="tx1">
                      <a:alpha val="75000"/>
                    </a:schemeClr>
                  </a:glow>
                </a:effectLst>
              </a:rPr>
              <a:t>Life for migrant workers was hard</a:t>
            </a:r>
          </a:p>
          <a:p>
            <a:pPr marL="285750" indent="-285750">
              <a:buFont typeface="Arial"/>
              <a:buChar char="•"/>
            </a:pPr>
            <a:r>
              <a:rPr lang="en-US" sz="2500" dirty="0">
                <a:solidFill>
                  <a:srgbClr val="FFFFFF"/>
                </a:solidFill>
                <a:effectLst>
                  <a:glow rad="266700">
                    <a:schemeClr val="tx1">
                      <a:alpha val="75000"/>
                    </a:schemeClr>
                  </a:glow>
                </a:effectLst>
              </a:rPr>
              <a:t>paid by the quantity of fruit and cotton picked </a:t>
            </a:r>
          </a:p>
          <a:p>
            <a:pPr marL="285750" indent="-285750">
              <a:buFont typeface="Arial"/>
              <a:buChar char="•"/>
            </a:pPr>
            <a:r>
              <a:rPr lang="en-US" sz="2500" dirty="0">
                <a:solidFill>
                  <a:srgbClr val="FFFFFF"/>
                </a:solidFill>
                <a:effectLst>
                  <a:glow rad="266700">
                    <a:schemeClr val="tx1">
                      <a:alpha val="75000"/>
                    </a:schemeClr>
                  </a:glow>
                </a:effectLst>
              </a:rPr>
              <a:t>earnings ranging from seventy-five cents to $1.25 a day</a:t>
            </a:r>
          </a:p>
          <a:p>
            <a:pPr marL="285750" indent="-285750">
              <a:buFont typeface="Arial"/>
              <a:buChar char="•"/>
            </a:pPr>
            <a:r>
              <a:rPr lang="en-US" sz="2500" dirty="0">
                <a:solidFill>
                  <a:srgbClr val="FFFFFF"/>
                </a:solidFill>
                <a:effectLst>
                  <a:glow rad="266700">
                    <a:schemeClr val="tx1">
                      <a:alpha val="75000"/>
                    </a:schemeClr>
                  </a:glow>
                </a:effectLst>
              </a:rPr>
              <a:t>Out of that, they had to pay twenty-five cents a day to rent a tar-paper shack with no floor or plumbing</a:t>
            </a:r>
          </a:p>
          <a:p>
            <a:pPr marL="285750" indent="-285750">
              <a:buFont typeface="Arial"/>
              <a:buChar char="•"/>
            </a:pPr>
            <a:r>
              <a:rPr lang="en-US" sz="2500" dirty="0">
                <a:solidFill>
                  <a:srgbClr val="FFFFFF"/>
                </a:solidFill>
                <a:effectLst>
                  <a:glow rad="266700">
                    <a:schemeClr val="tx1">
                      <a:alpha val="75000"/>
                    </a:schemeClr>
                  </a:glow>
                </a:effectLst>
              </a:rPr>
              <a:t>In larger ranches, they often had to buy their groceries from a high-priced company store</a:t>
            </a:r>
          </a:p>
        </p:txBody>
      </p:sp>
      <p:sp>
        <p:nvSpPr>
          <p:cNvPr id="7" name="Rectangle 6"/>
          <p:cNvSpPr/>
          <p:nvPr/>
        </p:nvSpPr>
        <p:spPr>
          <a:xfrm>
            <a:off x="4953000" y="0"/>
            <a:ext cx="4419599" cy="1631216"/>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000" b="1" dirty="0">
                <a:ln w="11430"/>
                <a:solidFill>
                  <a:srgbClr val="FFC000"/>
                </a:solidFill>
                <a:effectLst>
                  <a:glow rad="241300">
                    <a:srgbClr val="000000"/>
                  </a:glow>
                  <a:outerShdw blurRad="50800" dist="39000" dir="5460000" algn="tl">
                    <a:srgbClr val="000000">
                      <a:alpha val="38000"/>
                    </a:srgbClr>
                  </a:outerShdw>
                </a:effectLst>
                <a:latin typeface="Broadway" panose="04040905080B02020502" pitchFamily="82" charset="0"/>
              </a:rPr>
              <a:t>New Struggles</a:t>
            </a:r>
          </a:p>
        </p:txBody>
      </p:sp>
    </p:spTree>
    <p:extLst>
      <p:ext uri="{BB962C8B-B14F-4D97-AF65-F5344CB8AC3E}">
        <p14:creationId xmlns:p14="http://schemas.microsoft.com/office/powerpoint/2010/main" val="179678540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half" idx="3"/>
          </p:nvPr>
        </p:nvSpPr>
        <p:spPr>
          <a:xfrm>
            <a:off x="685800" y="1981200"/>
            <a:ext cx="7772400" cy="4114800"/>
          </a:xfrm>
        </p:spPr>
        <p:txBody>
          <a:bodyPr/>
          <a:lstStyle/>
          <a:p>
            <a:r>
              <a:rPr lang="en-US" dirty="0"/>
              <a:t>Hopefully thing will get better with the new President FDR</a:t>
            </a:r>
          </a:p>
        </p:txBody>
      </p:sp>
      <p:pic>
        <p:nvPicPr>
          <p:cNvPr id="3" name="Picture 2"/>
          <p:cNvPicPr>
            <a:picLocks noChangeAspect="1"/>
          </p:cNvPicPr>
          <p:nvPr/>
        </p:nvPicPr>
        <p:blipFill rotWithShape="1">
          <a:blip r:embed="rId2"/>
          <a:srcRect b="25405"/>
          <a:stretch/>
        </p:blipFill>
        <p:spPr>
          <a:xfrm>
            <a:off x="0" y="1"/>
            <a:ext cx="9180507" cy="6885380"/>
          </a:xfrm>
          <a:prstGeom prst="rect">
            <a:avLst/>
          </a:prstGeom>
        </p:spPr>
      </p:pic>
      <p:sp>
        <p:nvSpPr>
          <p:cNvPr id="4" name="Rounded Rectangular Callout 3"/>
          <p:cNvSpPr/>
          <p:nvPr/>
        </p:nvSpPr>
        <p:spPr bwMode="auto">
          <a:xfrm>
            <a:off x="5029200" y="304800"/>
            <a:ext cx="3581400" cy="2590800"/>
          </a:xfrm>
          <a:prstGeom prst="wedgeRoundRectCallout">
            <a:avLst>
              <a:gd name="adj1" fmla="val -84540"/>
              <a:gd name="adj2" fmla="val 36177"/>
              <a:gd name="adj3" fmla="val 16667"/>
            </a:avLst>
          </a:prstGeom>
          <a:ln>
            <a:headEnd type="none" w="med" len="med"/>
            <a:tailEnd type="none" w="med" len="med"/>
          </a:ln>
          <a:extLst/>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3000" b="0" i="0" u="none" strike="noStrike" cap="none" normalizeH="0" baseline="0" dirty="0">
                <a:ln>
                  <a:noFill/>
                </a:ln>
                <a:solidFill>
                  <a:schemeClr val="tx1"/>
                </a:solidFill>
                <a:effectLst/>
                <a:latin typeface="Times" pitchFamily="18" charset="0"/>
              </a:rPr>
              <a:t>Hopefully</a:t>
            </a:r>
            <a:r>
              <a:rPr kumimoji="0" lang="en-US" sz="3000" b="0" i="0" u="none" strike="noStrike" cap="none" normalizeH="0" dirty="0">
                <a:ln>
                  <a:noFill/>
                </a:ln>
                <a:solidFill>
                  <a:schemeClr val="tx1"/>
                </a:solidFill>
                <a:effectLst/>
                <a:latin typeface="Times" pitchFamily="18" charset="0"/>
              </a:rPr>
              <a:t> the new President, Franklin Roosevelt will be able to pull us out of this mess</a:t>
            </a:r>
            <a:endParaRPr kumimoji="0" lang="en-US" sz="3000" b="0" i="0" u="none" strike="noStrike" cap="none" normalizeH="0" baseline="0" dirty="0">
              <a:ln>
                <a:noFill/>
              </a:ln>
              <a:solidFill>
                <a:schemeClr val="tx1"/>
              </a:solidFill>
              <a:effectLst/>
              <a:latin typeface="Times" pitchFamily="18" charset="0"/>
            </a:endParaRPr>
          </a:p>
        </p:txBody>
      </p:sp>
    </p:spTree>
    <p:extLst>
      <p:ext uri="{BB962C8B-B14F-4D97-AF65-F5344CB8AC3E}">
        <p14:creationId xmlns:p14="http://schemas.microsoft.com/office/powerpoint/2010/main" val="284473625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srcRect t="7071" b="-279"/>
          <a:stretch/>
        </p:blipFill>
        <p:spPr>
          <a:xfrm>
            <a:off x="-24013" y="0"/>
            <a:ext cx="9260931" cy="7031434"/>
          </a:xfrm>
          <a:prstGeom prst="rect">
            <a:avLst/>
          </a:prstGeom>
        </p:spPr>
      </p:pic>
      <p:sp>
        <p:nvSpPr>
          <p:cNvPr id="6" name="Rectangle 5"/>
          <p:cNvSpPr/>
          <p:nvPr/>
        </p:nvSpPr>
        <p:spPr>
          <a:xfrm>
            <a:off x="228600" y="1676400"/>
            <a:ext cx="8597614" cy="4939814"/>
          </a:xfrm>
          <a:prstGeom prst="rect">
            <a:avLst/>
          </a:prstGeom>
        </p:spPr>
        <p:txBody>
          <a:bodyPr wrap="square">
            <a:spAutoFit/>
          </a:bodyPr>
          <a:lstStyle/>
          <a:p>
            <a:pPr marL="285750" indent="-285750">
              <a:buFont typeface="Arial"/>
              <a:buChar char="•"/>
            </a:pPr>
            <a:r>
              <a:rPr lang="en-US" sz="3500" dirty="0">
                <a:solidFill>
                  <a:srgbClr val="FFFFFF"/>
                </a:solidFill>
                <a:effectLst>
                  <a:glow rad="254000">
                    <a:schemeClr val="tx1">
                      <a:alpha val="75000"/>
                    </a:schemeClr>
                  </a:glow>
                </a:effectLst>
              </a:rPr>
              <a:t>Hoover was not re-elected President</a:t>
            </a:r>
          </a:p>
          <a:p>
            <a:pPr marL="285750" indent="-285750">
              <a:buFont typeface="Arial"/>
              <a:buChar char="•"/>
            </a:pPr>
            <a:r>
              <a:rPr lang="en-US" sz="3500" dirty="0">
                <a:solidFill>
                  <a:srgbClr val="FFFFFF"/>
                </a:solidFill>
                <a:effectLst>
                  <a:glow rad="254000">
                    <a:schemeClr val="tx1">
                      <a:alpha val="75000"/>
                    </a:schemeClr>
                  </a:glow>
                </a:effectLst>
              </a:rPr>
              <a:t>Franklin D Roosevelt is elected in 1932</a:t>
            </a:r>
          </a:p>
          <a:p>
            <a:pPr marL="285750" indent="-285750">
              <a:buFont typeface="Arial"/>
              <a:buChar char="•"/>
            </a:pPr>
            <a:r>
              <a:rPr lang="en-US" sz="3500" dirty="0">
                <a:solidFill>
                  <a:srgbClr val="FFFFFF"/>
                </a:solidFill>
                <a:effectLst>
                  <a:glow rad="254000">
                    <a:schemeClr val="tx1">
                      <a:alpha val="75000"/>
                    </a:schemeClr>
                  </a:glow>
                </a:effectLst>
              </a:rPr>
              <a:t>Though the relief and reform measures put into place by President Franklin D. Roosevelt helped lessen the worst effects of the Great Depression in the 1930s, the economy would not fully turn around until after 1939, when World War II kicked American industry into high gear</a:t>
            </a:r>
          </a:p>
        </p:txBody>
      </p:sp>
      <p:sp>
        <p:nvSpPr>
          <p:cNvPr id="8" name="Rectangle 7"/>
          <p:cNvSpPr/>
          <p:nvPr/>
        </p:nvSpPr>
        <p:spPr>
          <a:xfrm>
            <a:off x="457200" y="381000"/>
            <a:ext cx="6324599" cy="861774"/>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5000" b="1" dirty="0">
                <a:ln w="11430"/>
                <a:solidFill>
                  <a:srgbClr val="FFC000"/>
                </a:solidFill>
                <a:effectLst>
                  <a:glow rad="241300">
                    <a:srgbClr val="000000"/>
                  </a:glow>
                  <a:outerShdw blurRad="50800" dist="39000" dir="5460000" algn="tl">
                    <a:srgbClr val="000000">
                      <a:alpha val="38000"/>
                    </a:srgbClr>
                  </a:outerShdw>
                </a:effectLst>
                <a:latin typeface="Broadway" panose="04040905080B02020502" pitchFamily="82" charset="0"/>
              </a:rPr>
              <a:t>FDR</a:t>
            </a:r>
          </a:p>
        </p:txBody>
      </p:sp>
    </p:spTree>
    <p:extLst>
      <p:ext uri="{BB962C8B-B14F-4D97-AF65-F5344CB8AC3E}">
        <p14:creationId xmlns:p14="http://schemas.microsoft.com/office/powerpoint/2010/main" val="399654372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xmlns:p14="http://schemas.microsoft.com/office/powerpoint/2010/main" spd="slow">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sz="quarter" idx="1"/>
          </p:nvPr>
        </p:nvPicPr>
        <p:blipFill>
          <a:blip r:embed="rId2"/>
          <a:srcRect t="30136" b="30136"/>
          <a:stretch>
            <a:fillRect/>
          </a:stretch>
        </p:blipFill>
        <p:spPr/>
      </p:pic>
      <p:pic>
        <p:nvPicPr>
          <p:cNvPr id="7" name="Content Placeholder 6"/>
          <p:cNvPicPr>
            <a:picLocks noGrp="1" noChangeAspect="1"/>
          </p:cNvPicPr>
          <p:nvPr>
            <p:ph sz="quarter" idx="2"/>
          </p:nvPr>
        </p:nvPicPr>
        <p:blipFill>
          <a:blip r:embed="rId2"/>
          <a:srcRect t="30136" b="30136"/>
          <a:stretch>
            <a:fillRect/>
          </a:stretch>
        </p:blipFill>
        <p:spPr/>
      </p:pic>
      <p:sp>
        <p:nvSpPr>
          <p:cNvPr id="5" name="Text Placeholder 4"/>
          <p:cNvSpPr>
            <a:spLocks noGrp="1"/>
          </p:cNvSpPr>
          <p:nvPr>
            <p:ph type="body" sz="half" idx="3"/>
          </p:nvPr>
        </p:nvSpPr>
        <p:spPr/>
        <p:txBody>
          <a:bodyPr/>
          <a:lstStyle/>
          <a:p>
            <a:endParaRPr lang="en-US"/>
          </a:p>
        </p:txBody>
      </p:sp>
      <p:pic>
        <p:nvPicPr>
          <p:cNvPr id="8" name="Picture 7"/>
          <p:cNvPicPr>
            <a:picLocks noChangeAspect="1"/>
          </p:cNvPicPr>
          <p:nvPr/>
        </p:nvPicPr>
        <p:blipFill rotWithShape="1">
          <a:blip r:embed="rId2"/>
          <a:srcRect t="12525" b="31115"/>
          <a:stretch/>
        </p:blipFill>
        <p:spPr>
          <a:xfrm>
            <a:off x="-151666" y="1"/>
            <a:ext cx="9448065" cy="6969884"/>
          </a:xfrm>
          <a:prstGeom prst="rect">
            <a:avLst/>
          </a:prstGeom>
        </p:spPr>
      </p:pic>
      <p:sp>
        <p:nvSpPr>
          <p:cNvPr id="9" name="Rectangle 8"/>
          <p:cNvSpPr/>
          <p:nvPr/>
        </p:nvSpPr>
        <p:spPr>
          <a:xfrm>
            <a:off x="3657600" y="-107216"/>
            <a:ext cx="5486400" cy="1631216"/>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000" b="1" dirty="0">
                <a:ln w="11430"/>
                <a:solidFill>
                  <a:srgbClr val="FFC000"/>
                </a:solidFill>
                <a:effectLst>
                  <a:glow rad="241300">
                    <a:srgbClr val="000000"/>
                  </a:glow>
                  <a:outerShdw blurRad="50800" dist="39000" dir="5460000" algn="tl">
                    <a:srgbClr val="000000">
                      <a:alpha val="38000"/>
                    </a:srgbClr>
                  </a:outerShdw>
                </a:effectLst>
                <a:latin typeface="Broadway" panose="04040905080B02020502" pitchFamily="82" charset="0"/>
              </a:rPr>
              <a:t>How Does your story end?</a:t>
            </a:r>
          </a:p>
        </p:txBody>
      </p:sp>
      <p:sp>
        <p:nvSpPr>
          <p:cNvPr id="10" name="TextBox 9"/>
          <p:cNvSpPr txBox="1"/>
          <p:nvPr/>
        </p:nvSpPr>
        <p:spPr>
          <a:xfrm>
            <a:off x="4724400" y="2286000"/>
            <a:ext cx="3886200" cy="3939540"/>
          </a:xfrm>
          <a:prstGeom prst="rect">
            <a:avLst/>
          </a:prstGeom>
          <a:noFill/>
        </p:spPr>
        <p:txBody>
          <a:bodyPr wrap="square" rtlCol="0">
            <a:spAutoFit/>
          </a:bodyPr>
          <a:lstStyle/>
          <a:p>
            <a:pPr algn="ctr"/>
            <a:r>
              <a:rPr lang="en-US" sz="5000" dirty="0">
                <a:solidFill>
                  <a:prstClr val="white"/>
                </a:solidFill>
                <a:effectLst>
                  <a:glow rad="304800">
                    <a:prstClr val="black"/>
                  </a:glow>
                </a:effectLst>
                <a:latin typeface="Times" panose="02020603050405020304" pitchFamily="18" charset="0"/>
                <a:cs typeface="Times" panose="02020603050405020304" pitchFamily="18" charset="0"/>
              </a:rPr>
              <a:t>Add up all your numbers &amp; record the sum on your sheet</a:t>
            </a:r>
          </a:p>
        </p:txBody>
      </p:sp>
      <p:pic>
        <p:nvPicPr>
          <p:cNvPr id="11" name="Picture 10" descr="Screen Shot 2014-11-15 at 11.23.42 AM.png"/>
          <p:cNvPicPr>
            <a:picLocks noChangeAspect="1"/>
          </p:cNvPicPr>
          <p:nvPr/>
        </p:nvPicPr>
        <p:blipFill>
          <a:blip r:embed="rId3" cstate="print">
            <a:duotone>
              <a:schemeClr val="accent4">
                <a:shade val="45000"/>
                <a:satMod val="135000"/>
              </a:schemeClr>
              <a:prstClr val="white"/>
            </a:duotone>
            <a:extLst>
              <a:ext uri="{BEBA8EAE-BF5A-486C-A8C5-ECC9F3942E4B}">
                <a14:imgProps xmlns:a14="http://schemas.microsoft.com/office/drawing/2010/main">
                  <a14:imgLayer r:embed="rId4">
                    <a14:imgEffect>
                      <a14:backgroundRemoval t="0" b="98886" l="0" r="100000">
                        <a14:foregroundMark x1="42561" y1="23955" x2="55017" y2="57103"/>
                        <a14:foregroundMark x1="21453" y1="26462" x2="59170" y2="71588"/>
                        <a14:foregroundMark x1="50519" y1="14206" x2="48443" y2="72702"/>
                        <a14:foregroundMark x1="14187" y1="40669" x2="83045" y2="59331"/>
                      </a14:backgroundRemoval>
                    </a14:imgEffect>
                  </a14:imgLayer>
                </a14:imgProps>
              </a:ext>
              <a:ext uri="{28A0092B-C50C-407E-A947-70E740481C1C}">
                <a14:useLocalDpi xmlns:a14="http://schemas.microsoft.com/office/drawing/2010/main" val="0"/>
              </a:ext>
            </a:extLst>
          </a:blip>
          <a:stretch>
            <a:fillRect/>
          </a:stretch>
        </p:blipFill>
        <p:spPr>
          <a:xfrm>
            <a:off x="228599" y="228600"/>
            <a:ext cx="930345" cy="1155689"/>
          </a:xfrm>
          <a:prstGeom prst="rect">
            <a:avLst/>
          </a:prstGeom>
        </p:spPr>
      </p:pic>
      <p:pic>
        <p:nvPicPr>
          <p:cNvPr id="12" name="Picture 11"/>
          <p:cNvPicPr>
            <a:picLocks noChangeAspect="1"/>
          </p:cNvPicPr>
          <p:nvPr/>
        </p:nvPicPr>
        <p:blipFill>
          <a:blip r:embed="rId5"/>
          <a:stretch>
            <a:fillRect/>
          </a:stretch>
        </p:blipFill>
        <p:spPr>
          <a:xfrm>
            <a:off x="445965" y="457200"/>
            <a:ext cx="544635" cy="544635"/>
          </a:xfrm>
          <a:prstGeom prst="rect">
            <a:avLst/>
          </a:prstGeom>
        </p:spPr>
      </p:pic>
    </p:spTree>
    <p:extLst>
      <p:ext uri="{BB962C8B-B14F-4D97-AF65-F5344CB8AC3E}">
        <p14:creationId xmlns:p14="http://schemas.microsoft.com/office/powerpoint/2010/main" val="193448102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xmlns:p14="http://schemas.microsoft.com/office/powerpoint/2010/main" spd="slow">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sz="quarter" idx="1"/>
          </p:nvPr>
        </p:nvPicPr>
        <p:blipFill>
          <a:blip r:embed="rId2"/>
          <a:srcRect t="30136" b="30136"/>
          <a:stretch>
            <a:fillRect/>
          </a:stretch>
        </p:blipFill>
        <p:spPr/>
      </p:pic>
      <p:pic>
        <p:nvPicPr>
          <p:cNvPr id="7" name="Content Placeholder 6"/>
          <p:cNvPicPr>
            <a:picLocks noGrp="1" noChangeAspect="1"/>
          </p:cNvPicPr>
          <p:nvPr>
            <p:ph sz="quarter" idx="2"/>
          </p:nvPr>
        </p:nvPicPr>
        <p:blipFill>
          <a:blip r:embed="rId2"/>
          <a:srcRect t="30136" b="30136"/>
          <a:stretch>
            <a:fillRect/>
          </a:stretch>
        </p:blipFill>
        <p:spPr/>
      </p:pic>
      <p:sp>
        <p:nvSpPr>
          <p:cNvPr id="5" name="Text Placeholder 4"/>
          <p:cNvSpPr>
            <a:spLocks noGrp="1"/>
          </p:cNvSpPr>
          <p:nvPr>
            <p:ph type="body" sz="half" idx="3"/>
          </p:nvPr>
        </p:nvSpPr>
        <p:spPr/>
        <p:txBody>
          <a:bodyPr/>
          <a:lstStyle/>
          <a:p>
            <a:endParaRPr lang="en-US"/>
          </a:p>
        </p:txBody>
      </p:sp>
      <p:pic>
        <p:nvPicPr>
          <p:cNvPr id="8" name="Picture 7"/>
          <p:cNvPicPr>
            <a:picLocks noChangeAspect="1"/>
          </p:cNvPicPr>
          <p:nvPr/>
        </p:nvPicPr>
        <p:blipFill rotWithShape="1">
          <a:blip r:embed="rId2"/>
          <a:srcRect t="12525" b="31115"/>
          <a:stretch/>
        </p:blipFill>
        <p:spPr>
          <a:xfrm>
            <a:off x="-151666" y="1"/>
            <a:ext cx="9448065" cy="6969884"/>
          </a:xfrm>
          <a:prstGeom prst="rect">
            <a:avLst/>
          </a:prstGeom>
        </p:spPr>
      </p:pic>
      <p:sp>
        <p:nvSpPr>
          <p:cNvPr id="9" name="Rectangle 8"/>
          <p:cNvSpPr/>
          <p:nvPr/>
        </p:nvSpPr>
        <p:spPr>
          <a:xfrm>
            <a:off x="3672546" y="228600"/>
            <a:ext cx="5486400" cy="1631216"/>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000" b="1" dirty="0">
                <a:ln w="11430"/>
                <a:solidFill>
                  <a:srgbClr val="FFC000"/>
                </a:solidFill>
                <a:effectLst>
                  <a:glow rad="241300">
                    <a:srgbClr val="000000"/>
                  </a:glow>
                  <a:outerShdw blurRad="50800" dist="39000" dir="5460000" algn="tl">
                    <a:srgbClr val="000000">
                      <a:alpha val="38000"/>
                    </a:srgbClr>
                  </a:outerShdw>
                </a:effectLst>
                <a:latin typeface="Broadway" panose="04040905080B02020502" pitchFamily="82" charset="0"/>
              </a:rPr>
              <a:t>How Does your story end?</a:t>
            </a:r>
          </a:p>
        </p:txBody>
      </p:sp>
      <p:sp>
        <p:nvSpPr>
          <p:cNvPr id="10" name="TextBox 9"/>
          <p:cNvSpPr txBox="1"/>
          <p:nvPr/>
        </p:nvSpPr>
        <p:spPr>
          <a:xfrm>
            <a:off x="4724400" y="2286000"/>
            <a:ext cx="3886200" cy="3939540"/>
          </a:xfrm>
          <a:prstGeom prst="rect">
            <a:avLst/>
          </a:prstGeom>
          <a:noFill/>
        </p:spPr>
        <p:txBody>
          <a:bodyPr wrap="square" rtlCol="0">
            <a:spAutoFit/>
          </a:bodyPr>
          <a:lstStyle/>
          <a:p>
            <a:pPr algn="ctr"/>
            <a:r>
              <a:rPr lang="en-US" sz="5000" dirty="0">
                <a:solidFill>
                  <a:prstClr val="white"/>
                </a:solidFill>
                <a:effectLst>
                  <a:glow rad="304800">
                    <a:prstClr val="black"/>
                  </a:glow>
                </a:effectLst>
                <a:latin typeface="Times" panose="02020603050405020304" pitchFamily="18" charset="0"/>
                <a:cs typeface="Times" panose="02020603050405020304" pitchFamily="18" charset="0"/>
              </a:rPr>
              <a:t>On your TRAVEL LOG note how your journey ends</a:t>
            </a:r>
          </a:p>
        </p:txBody>
      </p:sp>
      <p:sp>
        <p:nvSpPr>
          <p:cNvPr id="11" name="Rectangle 10"/>
          <p:cNvSpPr/>
          <p:nvPr/>
        </p:nvSpPr>
        <p:spPr>
          <a:xfrm>
            <a:off x="381000" y="1676400"/>
            <a:ext cx="4114800" cy="2133600"/>
          </a:xfrm>
          <a:prstGeom prst="rect">
            <a:avLst/>
          </a:prstGeom>
          <a:solidFill>
            <a:srgbClr val="FFC000"/>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2500" dirty="0">
                <a:solidFill>
                  <a:schemeClr val="tx1"/>
                </a:solidFill>
              </a:rPr>
              <a:t>ODD #- For the rest of the 1930s you work inconsistent farm jobs &amp; eventually HUSBAND gets drafted for WWII</a:t>
            </a:r>
          </a:p>
        </p:txBody>
      </p:sp>
      <p:sp>
        <p:nvSpPr>
          <p:cNvPr id="12" name="Rectangle 11"/>
          <p:cNvSpPr/>
          <p:nvPr/>
        </p:nvSpPr>
        <p:spPr>
          <a:xfrm>
            <a:off x="381000" y="4038600"/>
            <a:ext cx="4191000" cy="2590800"/>
          </a:xfrm>
          <a:prstGeom prst="rect">
            <a:avLst/>
          </a:prstGeom>
          <a:solidFill>
            <a:srgbClr val="FFC000"/>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2500" dirty="0">
                <a:solidFill>
                  <a:schemeClr val="tx1"/>
                </a:solidFill>
              </a:rPr>
              <a:t>1. EVEN #- For the rest of the 1930s you are lucky and get hired by the PWA &amp; WPA (government job programs). When the war starts both spouses will work in the factories</a:t>
            </a:r>
          </a:p>
        </p:txBody>
      </p:sp>
      <p:pic>
        <p:nvPicPr>
          <p:cNvPr id="13" name="Picture 12" descr="Screen Shot 2014-11-15 at 11.23.42 AM.png"/>
          <p:cNvPicPr>
            <a:picLocks noChangeAspect="1"/>
          </p:cNvPicPr>
          <p:nvPr/>
        </p:nvPicPr>
        <p:blipFill>
          <a:blip r:embed="rId3" cstate="print">
            <a:duotone>
              <a:schemeClr val="accent4">
                <a:shade val="45000"/>
                <a:satMod val="135000"/>
              </a:schemeClr>
              <a:prstClr val="white"/>
            </a:duotone>
            <a:extLst>
              <a:ext uri="{BEBA8EAE-BF5A-486C-A8C5-ECC9F3942E4B}">
                <a14:imgProps xmlns:a14="http://schemas.microsoft.com/office/drawing/2010/main">
                  <a14:imgLayer r:embed="rId4">
                    <a14:imgEffect>
                      <a14:backgroundRemoval t="0" b="98886" l="0" r="100000">
                        <a14:foregroundMark x1="42561" y1="23955" x2="55017" y2="57103"/>
                        <a14:foregroundMark x1="21453" y1="26462" x2="59170" y2="71588"/>
                        <a14:foregroundMark x1="50519" y1="14206" x2="48443" y2="72702"/>
                        <a14:foregroundMark x1="14187" y1="40669" x2="83045" y2="59331"/>
                      </a14:backgroundRemoval>
                    </a14:imgEffect>
                  </a14:imgLayer>
                </a14:imgProps>
              </a:ext>
              <a:ext uri="{28A0092B-C50C-407E-A947-70E740481C1C}">
                <a14:useLocalDpi xmlns:a14="http://schemas.microsoft.com/office/drawing/2010/main" val="0"/>
              </a:ext>
            </a:extLst>
          </a:blip>
          <a:stretch>
            <a:fillRect/>
          </a:stretch>
        </p:blipFill>
        <p:spPr>
          <a:xfrm>
            <a:off x="228599" y="228600"/>
            <a:ext cx="930345" cy="1155689"/>
          </a:xfrm>
          <a:prstGeom prst="rect">
            <a:avLst/>
          </a:prstGeom>
        </p:spPr>
      </p:pic>
      <p:pic>
        <p:nvPicPr>
          <p:cNvPr id="14" name="Picture 13"/>
          <p:cNvPicPr>
            <a:picLocks noChangeAspect="1"/>
          </p:cNvPicPr>
          <p:nvPr/>
        </p:nvPicPr>
        <p:blipFill>
          <a:blip r:embed="rId5"/>
          <a:stretch>
            <a:fillRect/>
          </a:stretch>
        </p:blipFill>
        <p:spPr>
          <a:xfrm>
            <a:off x="445965" y="457200"/>
            <a:ext cx="544635" cy="544635"/>
          </a:xfrm>
          <a:prstGeom prst="rect">
            <a:avLst/>
          </a:prstGeom>
        </p:spPr>
      </p:pic>
    </p:spTree>
    <p:extLst>
      <p:ext uri="{BB962C8B-B14F-4D97-AF65-F5344CB8AC3E}">
        <p14:creationId xmlns:p14="http://schemas.microsoft.com/office/powerpoint/2010/main" val="178294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5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6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7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10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11_Blank Presentation">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_Blank Presentation">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2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3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4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14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8.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9.xml><?xml version="1.0" encoding="utf-8"?>
<a:theme xmlns:a="http://schemas.openxmlformats.org/drawingml/2006/main" name="9_Blank Presentation">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3001</TotalTime>
  <Words>3071</Words>
  <Application>Microsoft Office PowerPoint</Application>
  <PresentationFormat>On-screen Show (4:3)</PresentationFormat>
  <Paragraphs>311</Paragraphs>
  <Slides>88</Slides>
  <Notes>9</Notes>
  <HiddenSlides>0</HiddenSlides>
  <MMClips>0</MMClips>
  <ScaleCrop>false</ScaleCrop>
  <HeadingPairs>
    <vt:vector size="8" baseType="variant">
      <vt:variant>
        <vt:lpstr>Fonts Used</vt:lpstr>
      </vt:variant>
      <vt:variant>
        <vt:i4>14</vt:i4>
      </vt:variant>
      <vt:variant>
        <vt:lpstr>Theme</vt:lpstr>
      </vt:variant>
      <vt:variant>
        <vt:i4>19</vt:i4>
      </vt:variant>
      <vt:variant>
        <vt:lpstr>Embedded OLE Servers</vt:lpstr>
      </vt:variant>
      <vt:variant>
        <vt:i4>1</vt:i4>
      </vt:variant>
      <vt:variant>
        <vt:lpstr>Slide Titles</vt:lpstr>
      </vt:variant>
      <vt:variant>
        <vt:i4>88</vt:i4>
      </vt:variant>
    </vt:vector>
  </HeadingPairs>
  <TitlesOfParts>
    <vt:vector size="122" baseType="lpstr">
      <vt:lpstr>Arial</vt:lpstr>
      <vt:lpstr>Arial</vt:lpstr>
      <vt:lpstr>Arial Unicode MS</vt:lpstr>
      <vt:lpstr>Baskerville Old Face</vt:lpstr>
      <vt:lpstr>Bernard MT Condensed</vt:lpstr>
      <vt:lpstr>Bodoni MT Black</vt:lpstr>
      <vt:lpstr>Broadway</vt:lpstr>
      <vt:lpstr>Calibri</vt:lpstr>
      <vt:lpstr>Impact</vt:lpstr>
      <vt:lpstr>Magneto</vt:lpstr>
      <vt:lpstr>Open Sans</vt:lpstr>
      <vt:lpstr>Palace Script MT</vt:lpstr>
      <vt:lpstr>Times</vt:lpstr>
      <vt:lpstr>Times New Roman</vt:lpstr>
      <vt:lpstr>Office Theme</vt:lpstr>
      <vt:lpstr>Blank Presentation</vt:lpstr>
      <vt:lpstr>5_Blank Presentation</vt:lpstr>
      <vt:lpstr>6_Blank Presentation</vt:lpstr>
      <vt:lpstr>7_Blank Presentation</vt:lpstr>
      <vt:lpstr>8_Blank Presentation</vt:lpstr>
      <vt:lpstr>10_Blank Presentation</vt:lpstr>
      <vt:lpstr>11_Blank Presentation</vt:lpstr>
      <vt:lpstr>Default Design</vt:lpstr>
      <vt:lpstr>1_Default Design</vt:lpstr>
      <vt:lpstr>1_Blank Presentation</vt:lpstr>
      <vt:lpstr>1_Office Theme</vt:lpstr>
      <vt:lpstr>2_Blank Presentation</vt:lpstr>
      <vt:lpstr>3_Blank Presentation</vt:lpstr>
      <vt:lpstr>4_Blank Presentation</vt:lpstr>
      <vt:lpstr>14_Blank Presentation</vt:lpstr>
      <vt:lpstr>2_Office Theme</vt:lpstr>
      <vt:lpstr>3_Office Theme</vt:lpstr>
      <vt:lpstr>9_Blank Presentation</vt:lpstr>
      <vt:lpstr>Photo Editor Photo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RADIO ANNOUNCEMENT</vt:lpstr>
      <vt:lpstr>Bank Run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Amanda Sandoval</dc:creator>
  <cp:lastModifiedBy>Rebecca Richardson</cp:lastModifiedBy>
  <cp:revision>91</cp:revision>
  <dcterms:created xsi:type="dcterms:W3CDTF">2014-11-13T17:05:14Z</dcterms:created>
  <dcterms:modified xsi:type="dcterms:W3CDTF">2016-08-29T16:13:26Z</dcterms:modified>
</cp:coreProperties>
</file>