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59" r:id="rId11"/>
    <p:sldId id="257" r:id="rId12"/>
    <p:sldId id="256" r:id="rId13"/>
    <p:sldId id="260" r:id="rId14"/>
    <p:sldId id="261" r:id="rId15"/>
    <p:sldId id="265" r:id="rId16"/>
    <p:sldId id="262" r:id="rId17"/>
    <p:sldId id="266" r:id="rId18"/>
    <p:sldId id="268" r:id="rId19"/>
    <p:sldId id="267" r:id="rId20"/>
    <p:sldId id="269" r:id="rId21"/>
    <p:sldId id="270" r:id="rId22"/>
    <p:sldId id="271" r:id="rId23"/>
    <p:sldId id="27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9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71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4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6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3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6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03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6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4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9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933A0-B5C8-4B6B-BAE1-3D7C5ECE5A11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41ACC-C800-4919-ADCC-229E90ED4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8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877421"/>
            <a:ext cx="12191999" cy="1443856"/>
          </a:xfrm>
        </p:spPr>
        <p:txBody>
          <a:bodyPr/>
          <a:lstStyle/>
          <a:p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Immigration in America</a:t>
            </a:r>
          </a:p>
        </p:txBody>
      </p:sp>
    </p:spTree>
    <p:extLst>
      <p:ext uri="{BB962C8B-B14F-4D97-AF65-F5344CB8AC3E}">
        <p14:creationId xmlns:p14="http://schemas.microsoft.com/office/powerpoint/2010/main" val="3996633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lvl="0" algn="ctr"/>
            <a:r>
              <a:rPr lang="en-US" sz="4900" dirty="0"/>
              <a:t>Why did immigrants come to the US?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69068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were both Push (things driving  people out of their homeland) and Pull (things bringing people to the US) factors involved in US immigration in the late 19</a:t>
            </a:r>
            <a:r>
              <a:rPr lang="en-US" baseline="30000" dirty="0"/>
              <a:t>th</a:t>
            </a:r>
            <a:r>
              <a:rPr lang="en-US" dirty="0"/>
              <a:t> and early 20</a:t>
            </a:r>
            <a:r>
              <a:rPr lang="en-US" baseline="30000" dirty="0"/>
              <a:t>th</a:t>
            </a:r>
            <a:r>
              <a:rPr lang="en-US" dirty="0"/>
              <a:t> centuries.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7019"/>
            <a:ext cx="12192000" cy="448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6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1" t="19798" r="48795" b="294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94" y="-145"/>
            <a:ext cx="12216894" cy="686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4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97787" y="-218317"/>
            <a:ext cx="2396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</a:rPr>
              <a:t>Poverty</a:t>
            </a:r>
          </a:p>
        </p:txBody>
      </p:sp>
    </p:spTree>
    <p:extLst>
      <p:ext uri="{BB962C8B-B14F-4D97-AF65-F5344CB8AC3E}">
        <p14:creationId xmlns:p14="http://schemas.microsoft.com/office/powerpoint/2010/main" val="16312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100"/>
            <a:ext cx="12192000" cy="6184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39560" y="0"/>
            <a:ext cx="24756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Famine</a:t>
            </a:r>
          </a:p>
        </p:txBody>
      </p:sp>
    </p:spTree>
    <p:extLst>
      <p:ext uri="{BB962C8B-B14F-4D97-AF65-F5344CB8AC3E}">
        <p14:creationId xmlns:p14="http://schemas.microsoft.com/office/powerpoint/2010/main" val="210688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7" r="25305"/>
          <a:stretch/>
        </p:blipFill>
        <p:spPr>
          <a:xfrm>
            <a:off x="0" y="0"/>
            <a:ext cx="12191999" cy="679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8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58298"/>
            <a:ext cx="12192000" cy="3554360"/>
          </a:xfrm>
        </p:spPr>
        <p:txBody>
          <a:bodyPr>
            <a:normAutofit fontScale="90000"/>
          </a:bodyPr>
          <a:lstStyle/>
          <a:p>
            <a:r>
              <a:rPr lang="en-US" dirty="0"/>
              <a:t>Religious persecution, especially of Jews, throughout Europe was common all through history.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There was also a lot of anti-Semitism throughout Europe and the United States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There was also a fear of non Protestants in the US.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0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4" t="19515" r="12850" b="18380"/>
          <a:stretch/>
        </p:blipFill>
        <p:spPr>
          <a:xfrm>
            <a:off x="-1" y="0"/>
            <a:ext cx="12192001" cy="686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3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i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“Birds of Passage”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210"/>
            <a:ext cx="12192000" cy="4385647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A temporary Immigrant only here for work</a:t>
            </a:r>
          </a:p>
          <a:p>
            <a:pPr algn="ctr"/>
            <a:r>
              <a:rPr lang="en-US" sz="6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Short period of time to gain wealth and move back home to mother country</a:t>
            </a:r>
          </a:p>
        </p:txBody>
      </p:sp>
    </p:spTree>
    <p:extLst>
      <p:ext uri="{BB962C8B-B14F-4D97-AF65-F5344CB8AC3E}">
        <p14:creationId xmlns:p14="http://schemas.microsoft.com/office/powerpoint/2010/main" val="423212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Old v. New Immigrants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531556"/>
              </p:ext>
            </p:extLst>
          </p:nvPr>
        </p:nvGraphicFramePr>
        <p:xfrm>
          <a:off x="0" y="988143"/>
          <a:ext cx="12192000" cy="6046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3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9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North and Western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South and Eastern Europe, China, Japan</a:t>
                      </a:r>
                      <a:r>
                        <a:rPr lang="en-US" sz="2800" baseline="0" dirty="0"/>
                        <a:t>, Mexico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Protestant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Catholic,</a:t>
                      </a:r>
                      <a:r>
                        <a:rPr lang="en-US" sz="2800" baseline="0" dirty="0"/>
                        <a:t> Jewish, E. </a:t>
                      </a:r>
                      <a:r>
                        <a:rPr lang="en-US" sz="2800" baseline="0" dirty="0" err="1"/>
                        <a:t>Otrthodox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9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White, Anglo-Saxon, Protestant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All ethnicities and skin colors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9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Chinese,</a:t>
                      </a:r>
                      <a:r>
                        <a:rPr lang="en-US" sz="2800" baseline="0" dirty="0"/>
                        <a:t> Japanese, Italian, Greek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Germany, Ireland, France, 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Italy, Greece, Czech, China,</a:t>
                      </a:r>
                      <a:r>
                        <a:rPr lang="en-US" sz="2800" baseline="0" dirty="0"/>
                        <a:t> Japan, Mexico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91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Assimilated Easier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Ethnic</a:t>
                      </a:r>
                      <a:r>
                        <a:rPr lang="en-US" sz="2800" baseline="0" dirty="0"/>
                        <a:t> Communities, hard assimilation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262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7325" y="371619"/>
            <a:ext cx="6014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New Immigrants</a:t>
            </a:r>
          </a:p>
        </p:txBody>
      </p:sp>
    </p:spTree>
    <p:extLst>
      <p:ext uri="{BB962C8B-B14F-4D97-AF65-F5344CB8AC3E}">
        <p14:creationId xmlns:p14="http://schemas.microsoft.com/office/powerpoint/2010/main" val="412029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090" y="1"/>
            <a:ext cx="10660117" cy="102790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Steerage-cheapest area on boat</a:t>
            </a:r>
          </a:p>
        </p:txBody>
      </p:sp>
      <p:pic>
        <p:nvPicPr>
          <p:cNvPr id="1026" name="Picture 2" descr="http://www.norwayheritage.com/gallery/gallery/The_Voyage/steerage-18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7185"/>
            <a:ext cx="6129970" cy="364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5" y="3299829"/>
            <a:ext cx="10864645" cy="35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24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Length of 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545" y="1690688"/>
            <a:ext cx="10515600" cy="204574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Europe = 1 Week</a:t>
            </a:r>
          </a:p>
          <a:p>
            <a:pPr algn="ctr"/>
            <a:r>
              <a:rPr lang="en-US" sz="6000" dirty="0"/>
              <a:t>Asia = 3 Week</a:t>
            </a:r>
          </a:p>
        </p:txBody>
      </p:sp>
    </p:spTree>
    <p:extLst>
      <p:ext uri="{BB962C8B-B14F-4D97-AF65-F5344CB8AC3E}">
        <p14:creationId xmlns:p14="http://schemas.microsoft.com/office/powerpoint/2010/main" val="1373958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en-US" sz="4800" dirty="0"/>
              <a:t>What difficulties did immigrants face on their journey to the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29" y="1690688"/>
            <a:ext cx="10515600" cy="4351338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Crowded, dark steamships that took 1-3 weeks</a:t>
            </a:r>
          </a:p>
          <a:p>
            <a:r>
              <a:rPr lang="en-US" dirty="0">
                <a:cs typeface="Times New Roman" panose="02020603050405020304" pitchFamily="18" charset="0"/>
              </a:rPr>
              <a:t>Disease from overcrowding</a:t>
            </a:r>
          </a:p>
          <a:p>
            <a:r>
              <a:rPr lang="en-US" dirty="0">
                <a:cs typeface="Times New Roman" panose="02020603050405020304" pitchFamily="18" charset="0"/>
              </a:rPr>
              <a:t>Leaving loved ones</a:t>
            </a:r>
          </a:p>
          <a:p>
            <a:r>
              <a:rPr lang="en-US" dirty="0">
                <a:cs typeface="Times New Roman" panose="02020603050405020304" pitchFamily="18" charset="0"/>
              </a:rPr>
              <a:t>Did they make mistake</a:t>
            </a:r>
          </a:p>
          <a:p>
            <a:r>
              <a:rPr lang="en-US" dirty="0">
                <a:cs typeface="Times New Roman" panose="02020603050405020304" pitchFamily="18" charset="0"/>
              </a:rPr>
              <a:t>No money, did not know anyone</a:t>
            </a:r>
          </a:p>
          <a:p>
            <a:r>
              <a:rPr lang="en-US" dirty="0">
                <a:cs typeface="Times New Roman" panose="02020603050405020304" pitchFamily="18" charset="0"/>
              </a:rPr>
              <a:t>violence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2085975"/>
            <a:ext cx="66675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Ellis and Angel Island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30594"/>
            <a:ext cx="11353800" cy="4746369"/>
          </a:xfrm>
        </p:spPr>
        <p:txBody>
          <a:bodyPr>
            <a:normAutofit/>
          </a:bodyPr>
          <a:lstStyle/>
          <a:p>
            <a:r>
              <a:rPr lang="en-US" sz="4800" dirty="0"/>
              <a:t>Ellis Island = New York</a:t>
            </a:r>
          </a:p>
          <a:p>
            <a:pPr lvl="1"/>
            <a:r>
              <a:rPr lang="en-US" sz="4800" dirty="0"/>
              <a:t>Europeans (geographically)</a:t>
            </a:r>
          </a:p>
          <a:p>
            <a:pPr lvl="1"/>
            <a:endParaRPr lang="en-US" sz="4800" dirty="0"/>
          </a:p>
          <a:p>
            <a:pPr marL="457200" lvl="1" indent="0">
              <a:buNone/>
            </a:pPr>
            <a:endParaRPr lang="en-US" sz="4800" dirty="0"/>
          </a:p>
          <a:p>
            <a:r>
              <a:rPr lang="en-US" sz="4800" dirty="0"/>
              <a:t>Angel Island = California</a:t>
            </a:r>
          </a:p>
          <a:p>
            <a:pPr lvl="1"/>
            <a:r>
              <a:rPr lang="en-US" sz="4400" dirty="0"/>
              <a:t>Asians (geographically)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895" y="1264466"/>
            <a:ext cx="4105848" cy="2972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58" y="3162243"/>
            <a:ext cx="3950371" cy="36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91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en-US" sz="4800" dirty="0"/>
              <a:t>What were the differences and similarities between the two US immigration centers?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57189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Angel Island: long detention in filthy buildings, harsh questioning, Asian (mostly Chinese) immigrants.</a:t>
            </a:r>
          </a:p>
          <a:p>
            <a:r>
              <a:rPr lang="en-US" dirty="0">
                <a:cs typeface="Times New Roman" panose="02020603050405020304" pitchFamily="18" charset="0"/>
              </a:rPr>
              <a:t>Ellis Island: the process took five hours or more, included a physical examination, some questioning like no convictions, ability to work, showing some money, European immigrants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220" y="3676702"/>
            <a:ext cx="3048264" cy="3036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48" y="4175528"/>
            <a:ext cx="3578662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81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“hyphenated” American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Immigrants did not want to lose their identity but wanted to assimilate in America</a:t>
            </a:r>
          </a:p>
          <a:p>
            <a:pPr algn="ctr"/>
            <a:r>
              <a:rPr lang="en-US" sz="3600" dirty="0"/>
              <a:t>Italian-American</a:t>
            </a:r>
          </a:p>
          <a:p>
            <a:pPr algn="ctr"/>
            <a:r>
              <a:rPr lang="en-US" sz="3600" dirty="0"/>
              <a:t>African-American</a:t>
            </a:r>
          </a:p>
          <a:p>
            <a:pPr algn="ctr"/>
            <a:r>
              <a:rPr lang="en-US" sz="3600" dirty="0"/>
              <a:t>Chinese-American</a:t>
            </a:r>
          </a:p>
          <a:p>
            <a:pPr algn="ctr"/>
            <a:r>
              <a:rPr lang="en-US" sz="3600" dirty="0"/>
              <a:t>Japanese-American</a:t>
            </a:r>
          </a:p>
          <a:p>
            <a:pPr algn="ctr"/>
            <a:r>
              <a:rPr lang="en-US" sz="3600" dirty="0"/>
              <a:t>French-American</a:t>
            </a:r>
          </a:p>
        </p:txBody>
      </p:sp>
    </p:spTree>
    <p:extLst>
      <p:ext uri="{BB962C8B-B14F-4D97-AF65-F5344CB8AC3E}">
        <p14:creationId xmlns:p14="http://schemas.microsoft.com/office/powerpoint/2010/main" val="3788671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lvl="0" algn="ctr"/>
            <a:r>
              <a:rPr lang="en-US" dirty="0"/>
              <a:t>How did many immigrants live after arriving in America?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3"/>
            <a:ext cx="12192000" cy="5532437"/>
          </a:xfrm>
        </p:spPr>
        <p:txBody>
          <a:bodyPr/>
          <a:lstStyle/>
          <a:p>
            <a:r>
              <a:rPr lang="en-US" dirty="0"/>
              <a:t>“Dark Room” Apartments (inside apartments)= no windows or ventilation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Ethnic Communities/Neighborhoods</a:t>
            </a:r>
          </a:p>
          <a:p>
            <a:pPr lvl="1"/>
            <a:r>
              <a:rPr lang="en-US" dirty="0"/>
              <a:t>Development of Ghetto </a:t>
            </a:r>
          </a:p>
          <a:p>
            <a:pPr lvl="1"/>
            <a:r>
              <a:rPr lang="en-US" dirty="0"/>
              <a:t>Little Italy, Chinatown, North End, Southie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Church became a refuge for many of the people who arrived. It gave them a community that they could identify with.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474" y="1715806"/>
            <a:ext cx="4811730" cy="3549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26" y="3577072"/>
            <a:ext cx="2617838" cy="19805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30" y="3577073"/>
            <a:ext cx="2685952" cy="203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15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8709"/>
            <a:ext cx="12192000" cy="5799291"/>
          </a:xfrm>
        </p:spPr>
        <p:txBody>
          <a:bodyPr>
            <a:normAutofit fontScale="92500"/>
          </a:bodyPr>
          <a:lstStyle/>
          <a:p>
            <a:r>
              <a:rPr lang="en-US" sz="5400" dirty="0"/>
              <a:t>The mixture of people from different cultures and races who blend together by abandoning their native language and customs.</a:t>
            </a:r>
          </a:p>
          <a:p>
            <a:endParaRPr lang="en-US" sz="5400" dirty="0"/>
          </a:p>
          <a:p>
            <a:endParaRPr lang="en-US" sz="5400" dirty="0"/>
          </a:p>
          <a:p>
            <a:endParaRPr lang="en-US" sz="5400" dirty="0"/>
          </a:p>
          <a:p>
            <a:r>
              <a:rPr lang="en-US" sz="5400" dirty="0">
                <a:solidFill>
                  <a:srgbClr val="7030A0"/>
                </a:solidFill>
              </a:rPr>
              <a:t>Do you believe in the idea of a melting pot?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 Melting Pot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232" y="2419989"/>
            <a:ext cx="2706800" cy="307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8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60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Nativism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3613"/>
            <a:ext cx="11353800" cy="4923350"/>
          </a:xfrm>
        </p:spPr>
        <p:txBody>
          <a:bodyPr>
            <a:normAutofit/>
          </a:bodyPr>
          <a:lstStyle/>
          <a:p>
            <a:r>
              <a:rPr lang="en-US" sz="4400" dirty="0"/>
              <a:t>Favoring native born people over foreign born</a:t>
            </a:r>
          </a:p>
          <a:p>
            <a:r>
              <a:rPr lang="en-US" sz="4400" dirty="0"/>
              <a:t>This came out of the labor movement</a:t>
            </a:r>
          </a:p>
          <a:p>
            <a:r>
              <a:rPr lang="en-US" sz="4400" dirty="0"/>
              <a:t>Hate immigrants because they are taking the jobs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16" y="3337743"/>
            <a:ext cx="8986378" cy="35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22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07" y="1666569"/>
            <a:ext cx="6998393" cy="51914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46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C00000"/>
                </a:solidFill>
              </a:rPr>
              <a:t>Chinese Exclusion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2890"/>
            <a:ext cx="12049432" cy="5678129"/>
          </a:xfrm>
        </p:spPr>
        <p:txBody>
          <a:bodyPr>
            <a:normAutofit/>
          </a:bodyPr>
          <a:lstStyle/>
          <a:p>
            <a:r>
              <a:rPr lang="en-US" sz="4000" dirty="0"/>
              <a:t>Prohibited Chinese laborers from emigrating to the US</a:t>
            </a:r>
          </a:p>
          <a:p>
            <a:r>
              <a:rPr lang="en-US" sz="4000" dirty="0"/>
              <a:t>1882 = 10 years</a:t>
            </a:r>
          </a:p>
          <a:p>
            <a:r>
              <a:rPr lang="en-US" sz="4000" dirty="0"/>
              <a:t>1892 = extend 10 more</a:t>
            </a:r>
          </a:p>
          <a:p>
            <a:r>
              <a:rPr lang="en-US" sz="4000" dirty="0"/>
              <a:t>1902 = extended</a:t>
            </a:r>
          </a:p>
          <a:p>
            <a:pPr marL="0" indent="0">
              <a:buNone/>
            </a:pPr>
            <a:r>
              <a:rPr lang="en-US" sz="4000" dirty="0"/>
              <a:t>open-ended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1943 = Finally Ended</a:t>
            </a:r>
          </a:p>
        </p:txBody>
      </p:sp>
    </p:spTree>
    <p:extLst>
      <p:ext uri="{BB962C8B-B14F-4D97-AF65-F5344CB8AC3E}">
        <p14:creationId xmlns:p14="http://schemas.microsoft.com/office/powerpoint/2010/main" val="4269909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Gentlemen’s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1948"/>
            <a:ext cx="12192000" cy="4351338"/>
          </a:xfrm>
        </p:spPr>
        <p:txBody>
          <a:bodyPr/>
          <a:lstStyle/>
          <a:p>
            <a:r>
              <a:rPr lang="en-US" dirty="0"/>
              <a:t>1907</a:t>
            </a:r>
          </a:p>
          <a:p>
            <a:r>
              <a:rPr lang="en-US" dirty="0"/>
              <a:t>Large number of Japanese Emigrate because of Russo-Japanese War</a:t>
            </a:r>
          </a:p>
          <a:p>
            <a:r>
              <a:rPr lang="en-US" dirty="0"/>
              <a:t>Large population in CA</a:t>
            </a:r>
          </a:p>
          <a:p>
            <a:r>
              <a:rPr lang="en-US" dirty="0"/>
              <a:t>San Francisco segregates school children to educate them</a:t>
            </a:r>
          </a:p>
          <a:p>
            <a:r>
              <a:rPr lang="en-US" dirty="0"/>
              <a:t>Japan furious</a:t>
            </a:r>
          </a:p>
          <a:p>
            <a:r>
              <a:rPr lang="en-US" dirty="0"/>
              <a:t>President T. Roosevelt handles situation:</a:t>
            </a:r>
          </a:p>
          <a:p>
            <a:pPr lvl="1"/>
            <a:r>
              <a:rPr lang="en-US" dirty="0"/>
              <a:t>Desegregate schools in San Francisco, CA</a:t>
            </a:r>
          </a:p>
          <a:p>
            <a:pPr lvl="1"/>
            <a:r>
              <a:rPr lang="en-US" dirty="0"/>
              <a:t>Japan sends no more workers to 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149158"/>
            <a:ext cx="6096001" cy="374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3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519</Words>
  <Application>Microsoft Office PowerPoint</Application>
  <PresentationFormat>Widescreen</PresentationFormat>
  <Paragraphs>92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Immigration in America</vt:lpstr>
      <vt:lpstr>Why did immigrants come to the US?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Religious persecution, especially of Jews, throughout Europe was common all through history.     There was also a lot of anti-Semitism throughout Europe and the United States   There was also a fear of non Protestants in the US.  </vt:lpstr>
      <vt:lpstr>PowerPoint Presentation</vt:lpstr>
      <vt:lpstr>“Birds of Passage”</vt:lpstr>
      <vt:lpstr>Old v. New Immigrants</vt:lpstr>
      <vt:lpstr>PowerPoint Presentation</vt:lpstr>
      <vt:lpstr>Steerage-cheapest area on boat</vt:lpstr>
      <vt:lpstr>Length of Trip</vt:lpstr>
      <vt:lpstr>What difficulties did immigrants face on their journey to the US?</vt:lpstr>
      <vt:lpstr>Ellis and Angel Island</vt:lpstr>
      <vt:lpstr>What were the differences and similarities between the two US immigration centers?</vt:lpstr>
      <vt:lpstr>“hyphenated” American</vt:lpstr>
      <vt:lpstr>How did many immigrants live after arriving in America?</vt:lpstr>
      <vt:lpstr>The Melting Pot</vt:lpstr>
      <vt:lpstr>Nativism</vt:lpstr>
      <vt:lpstr>Chinese Exclusion Act</vt:lpstr>
      <vt:lpstr>Gentlemen’s Agreement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Matthews</dc:creator>
  <cp:lastModifiedBy>Rebecca Richardson</cp:lastModifiedBy>
  <cp:revision>19</cp:revision>
  <dcterms:created xsi:type="dcterms:W3CDTF">2013-09-10T11:19:53Z</dcterms:created>
  <dcterms:modified xsi:type="dcterms:W3CDTF">2016-08-30T17:41:30Z</dcterms:modified>
</cp:coreProperties>
</file>